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
  </p:notesMasterIdLst>
  <p:sldIdLst>
    <p:sldId id="257"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7"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42A"/>
    <a:srgbClr val="D9AA61"/>
    <a:srgbClr val="93E3EE"/>
    <a:srgbClr val="EBB06F"/>
    <a:srgbClr val="E9A65D"/>
    <a:srgbClr val="EAC764"/>
    <a:srgbClr val="E49238"/>
    <a:srgbClr val="DCD2B9"/>
    <a:srgbClr val="EF8A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E01ABB-D63E-40C0-A5B4-5E59ABD31549}" v="833" dt="2017-12-07T08:03:06.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p:cViewPr varScale="1">
        <p:scale>
          <a:sx n="37" d="100"/>
          <a:sy n="37" d="100"/>
        </p:scale>
        <p:origin x="384" y="102"/>
      </p:cViewPr>
      <p:guideLst>
        <p:guide orient="horz" pos="6447"/>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M" userId="4266c164e4f92b58" providerId="LiveId" clId="{ECE01ABB-D63E-40C0-A5B4-5E59ABD31549}"/>
    <pc:docChg chg="undo redo custSel modSld">
      <pc:chgData name="Luke M" userId="4266c164e4f92b58" providerId="LiveId" clId="{ECE01ABB-D63E-40C0-A5B4-5E59ABD31549}" dt="2017-12-07T08:18:41.265" v="1892" actId="14100"/>
      <pc:docMkLst>
        <pc:docMk/>
      </pc:docMkLst>
      <pc:sldChg chg="addSp delSp modSp setBg">
        <pc:chgData name="Luke M" userId="4266c164e4f92b58" providerId="LiveId" clId="{ECE01ABB-D63E-40C0-A5B4-5E59ABD31549}" dt="2017-12-06T07:26:43.463" v="628" actId="1076"/>
        <pc:sldMkLst>
          <pc:docMk/>
          <pc:sldMk cId="1707710783" sldId="256"/>
        </pc:sldMkLst>
        <pc:spChg chg="add del mod">
          <ac:chgData name="Luke M" userId="4266c164e4f92b58" providerId="LiveId" clId="{ECE01ABB-D63E-40C0-A5B4-5E59ABD31549}" dt="2017-12-06T01:00:57.674" v="46" actId="2711"/>
          <ac:spMkLst>
            <pc:docMk/>
            <pc:sldMk cId="1707710783" sldId="256"/>
            <ac:spMk id="2" creationId="{0F8AC826-D69B-4BD9-B511-001462002013}"/>
          </ac:spMkLst>
        </pc:spChg>
        <pc:spChg chg="del">
          <ac:chgData name="Luke M" userId="4266c164e4f92b58" providerId="LiveId" clId="{ECE01ABB-D63E-40C0-A5B4-5E59ABD31549}" dt="2017-12-06T00:46:25.952" v="26" actId="478"/>
          <ac:spMkLst>
            <pc:docMk/>
            <pc:sldMk cId="1707710783" sldId="256"/>
            <ac:spMk id="2" creationId="{9C7FF946-70CD-47DC-B28D-C497D4E603B6}"/>
          </ac:spMkLst>
        </pc:spChg>
        <pc:spChg chg="del mod">
          <ac:chgData name="Luke M" userId="4266c164e4f92b58" providerId="LiveId" clId="{ECE01ABB-D63E-40C0-A5B4-5E59ABD31549}" dt="2017-12-06T01:00:59.241" v="47" actId="478"/>
          <ac:spMkLst>
            <pc:docMk/>
            <pc:sldMk cId="1707710783" sldId="256"/>
            <ac:spMk id="3" creationId="{248E23C9-73C6-418F-BF4D-3C4B63DBC8CD}"/>
          </ac:spMkLst>
        </pc:spChg>
        <pc:spChg chg="mod">
          <ac:chgData name="Luke M" userId="4266c164e4f92b58" providerId="LiveId" clId="{ECE01ABB-D63E-40C0-A5B4-5E59ABD31549}" dt="2017-12-06T00:46:48.750" v="30" actId="20577"/>
          <ac:spMkLst>
            <pc:docMk/>
            <pc:sldMk cId="1707710783" sldId="256"/>
            <ac:spMk id="4" creationId="{1928BDB9-D48A-443A-AA0C-1313128B1525}"/>
          </ac:spMkLst>
        </pc:spChg>
        <pc:spChg chg="add mod">
          <ac:chgData name="Luke M" userId="4266c164e4f92b58" providerId="LiveId" clId="{ECE01ABB-D63E-40C0-A5B4-5E59ABD31549}" dt="2017-12-06T03:22:45.128" v="454" actId="20577"/>
          <ac:spMkLst>
            <pc:docMk/>
            <pc:sldMk cId="1707710783" sldId="256"/>
            <ac:spMk id="5" creationId="{BA8CD278-7846-4682-8D86-1D6609EB99F8}"/>
          </ac:spMkLst>
        </pc:spChg>
        <pc:spChg chg="add del mod">
          <ac:chgData name="Luke M" userId="4266c164e4f92b58" providerId="LiveId" clId="{ECE01ABB-D63E-40C0-A5B4-5E59ABD31549}" dt="2017-12-06T01:00:57.639" v="44" actId="478"/>
          <ac:spMkLst>
            <pc:docMk/>
            <pc:sldMk cId="1707710783" sldId="256"/>
            <ac:spMk id="6" creationId="{B74C71B1-B23E-4366-8E1A-D2D433914F29}"/>
          </ac:spMkLst>
        </pc:spChg>
        <pc:spChg chg="add mod">
          <ac:chgData name="Luke M" userId="4266c164e4f92b58" providerId="LiveId" clId="{ECE01ABB-D63E-40C0-A5B4-5E59ABD31549}" dt="2017-12-06T03:28:13.625" v="617" actId="2711"/>
          <ac:spMkLst>
            <pc:docMk/>
            <pc:sldMk cId="1707710783" sldId="256"/>
            <ac:spMk id="7" creationId="{E39BDD59-5FA6-47BB-BB2D-E7E5C2D6BAEC}"/>
          </ac:spMkLst>
        </pc:spChg>
        <pc:spChg chg="add mod">
          <ac:chgData name="Luke M" userId="4266c164e4f92b58" providerId="LiveId" clId="{ECE01ABB-D63E-40C0-A5B4-5E59ABD31549}" dt="2017-12-06T03:18:09.301" v="366" actId="20577"/>
          <ac:spMkLst>
            <pc:docMk/>
            <pc:sldMk cId="1707710783" sldId="256"/>
            <ac:spMk id="8" creationId="{1595D197-07CB-4D75-8C3A-79CA7E4A8396}"/>
          </ac:spMkLst>
        </pc:spChg>
        <pc:picChg chg="mod">
          <ac:chgData name="Luke M" userId="4266c164e4f92b58" providerId="LiveId" clId="{ECE01ABB-D63E-40C0-A5B4-5E59ABD31549}" dt="2017-12-06T06:37:06.135" v="619" actId="1076"/>
          <ac:picMkLst>
            <pc:docMk/>
            <pc:sldMk cId="1707710783" sldId="256"/>
            <ac:picMk id="2" creationId="{1A29B511-EBA5-4A17-B805-487024B66924}"/>
          </ac:picMkLst>
        </pc:picChg>
        <pc:picChg chg="add del mod">
          <ac:chgData name="Luke M" userId="4266c164e4f92b58" providerId="LiveId" clId="{ECE01ABB-D63E-40C0-A5B4-5E59ABD31549}" dt="2017-12-06T07:06:04.121" v="623" actId="478"/>
          <ac:picMkLst>
            <pc:docMk/>
            <pc:sldMk cId="1707710783" sldId="256"/>
            <ac:picMk id="12" creationId="{47D50E68-4115-4B52-9492-593A39A03CA0}"/>
          </ac:picMkLst>
        </pc:picChg>
        <pc:picChg chg="add mod">
          <ac:chgData name="Luke M" userId="4266c164e4f92b58" providerId="LiveId" clId="{ECE01ABB-D63E-40C0-A5B4-5E59ABD31549}" dt="2017-12-06T07:26:43.463" v="628" actId="1076"/>
          <ac:picMkLst>
            <pc:docMk/>
            <pc:sldMk cId="1707710783" sldId="256"/>
            <ac:picMk id="14" creationId="{DD1F294D-688A-4580-8A84-4DAB9251462A}"/>
          </ac:picMkLst>
        </pc:picChg>
        <pc:picChg chg="add mod">
          <ac:chgData name="Luke M" userId="4266c164e4f92b58" providerId="LiveId" clId="{ECE01ABB-D63E-40C0-A5B4-5E59ABD31549}" dt="2017-12-06T07:12:21.319" v="627" actId="1076"/>
          <ac:picMkLst>
            <pc:docMk/>
            <pc:sldMk cId="1707710783" sldId="256"/>
            <ac:picMk id="16" creationId="{A5D5B438-52A4-49C5-B857-86D78EA4F33E}"/>
          </ac:picMkLst>
        </pc:picChg>
      </pc:sldChg>
      <pc:sldChg chg="addSp delSp modSp setBg">
        <pc:chgData name="Luke M" userId="4266c164e4f92b58" providerId="LiveId" clId="{ECE01ABB-D63E-40C0-A5B4-5E59ABD31549}" dt="2017-12-07T08:18:41.265" v="1892" actId="14100"/>
        <pc:sldMkLst>
          <pc:docMk/>
          <pc:sldMk cId="2330386510" sldId="257"/>
        </pc:sldMkLst>
        <pc:spChg chg="del mod ord">
          <ac:chgData name="Luke M" userId="4266c164e4f92b58" providerId="LiveId" clId="{ECE01ABB-D63E-40C0-A5B4-5E59ABD31549}" dt="2017-12-07T07:51:43.858" v="1499" actId="478"/>
          <ac:spMkLst>
            <pc:docMk/>
            <pc:sldMk cId="2330386510" sldId="257"/>
            <ac:spMk id="5" creationId="{BA8CD278-7846-4682-8D86-1D6609EB99F8}"/>
          </ac:spMkLst>
        </pc:spChg>
        <pc:spChg chg="add del mod">
          <ac:chgData name="Luke M" userId="4266c164e4f92b58" providerId="LiveId" clId="{ECE01ABB-D63E-40C0-A5B4-5E59ABD31549}" dt="2017-12-07T08:14:55.952" v="1792" actId="20577"/>
          <ac:spMkLst>
            <pc:docMk/>
            <pc:sldMk cId="2330386510" sldId="257"/>
            <ac:spMk id="7" creationId="{E39BDD59-5FA6-47BB-BB2D-E7E5C2D6BAEC}"/>
          </ac:spMkLst>
        </pc:spChg>
        <pc:spChg chg="mod">
          <ac:chgData name="Luke M" userId="4266c164e4f92b58" providerId="LiveId" clId="{ECE01ABB-D63E-40C0-A5B4-5E59ABD31549}" dt="2017-12-06T07:48:03.414" v="641" actId="20577"/>
          <ac:spMkLst>
            <pc:docMk/>
            <pc:sldMk cId="2330386510" sldId="257"/>
            <ac:spMk id="16" creationId="{842B2804-4597-4956-8201-2C0E03B85FFA}"/>
          </ac:spMkLst>
        </pc:spChg>
        <pc:spChg chg="mod">
          <ac:chgData name="Luke M" userId="4266c164e4f92b58" providerId="LiveId" clId="{ECE01ABB-D63E-40C0-A5B4-5E59ABD31549}" dt="2017-12-07T08:13:59.668" v="1752" actId="1076"/>
          <ac:spMkLst>
            <pc:docMk/>
            <pc:sldMk cId="2330386510" sldId="257"/>
            <ac:spMk id="22" creationId="{E39BDD59-5FA6-47BB-BB2D-E7E5C2D6BAEC}"/>
          </ac:spMkLst>
        </pc:spChg>
        <pc:spChg chg="mod">
          <ac:chgData name="Luke M" userId="4266c164e4f92b58" providerId="LiveId" clId="{ECE01ABB-D63E-40C0-A5B4-5E59ABD31549}" dt="2017-12-07T08:15:21.904" v="1794" actId="20577"/>
          <ac:spMkLst>
            <pc:docMk/>
            <pc:sldMk cId="2330386510" sldId="257"/>
            <ac:spMk id="24" creationId="{E39BDD59-5FA6-47BB-BB2D-E7E5C2D6BAEC}"/>
          </ac:spMkLst>
        </pc:spChg>
        <pc:spChg chg="mod">
          <ac:chgData name="Luke M" userId="4266c164e4f92b58" providerId="LiveId" clId="{ECE01ABB-D63E-40C0-A5B4-5E59ABD31549}" dt="2017-12-07T08:18:41.265" v="1892" actId="14100"/>
          <ac:spMkLst>
            <pc:docMk/>
            <pc:sldMk cId="2330386510" sldId="257"/>
            <ac:spMk id="26" creationId="{E39BDD59-5FA6-47BB-BB2D-E7E5C2D6BAEC}"/>
          </ac:spMkLst>
        </pc:spChg>
        <pc:spChg chg="mod">
          <ac:chgData name="Luke M" userId="4266c164e4f92b58" providerId="LiveId" clId="{ECE01ABB-D63E-40C0-A5B4-5E59ABD31549}" dt="2017-12-07T08:13:59.668" v="1752" actId="1076"/>
          <ac:spMkLst>
            <pc:docMk/>
            <pc:sldMk cId="2330386510" sldId="257"/>
            <ac:spMk id="27" creationId="{E39BDD59-5FA6-47BB-BB2D-E7E5C2D6BAEC}"/>
          </ac:spMkLst>
        </pc:spChg>
        <pc:spChg chg="mod">
          <ac:chgData name="Luke M" userId="4266c164e4f92b58" providerId="LiveId" clId="{ECE01ABB-D63E-40C0-A5B4-5E59ABD31549}" dt="2017-12-07T08:17:10.851" v="1814" actId="14100"/>
          <ac:spMkLst>
            <pc:docMk/>
            <pc:sldMk cId="2330386510" sldId="257"/>
            <ac:spMk id="28" creationId="{E39BDD59-5FA6-47BB-BB2D-E7E5C2D6BAEC}"/>
          </ac:spMkLst>
        </pc:spChg>
        <pc:spChg chg="mod">
          <ac:chgData name="Luke M" userId="4266c164e4f92b58" providerId="LiveId" clId="{ECE01ABB-D63E-40C0-A5B4-5E59ABD31549}" dt="2017-12-07T08:13:59.668" v="1752" actId="1076"/>
          <ac:spMkLst>
            <pc:docMk/>
            <pc:sldMk cId="2330386510" sldId="257"/>
            <ac:spMk id="29" creationId="{E39BDD59-5FA6-47BB-BB2D-E7E5C2D6BAEC}"/>
          </ac:spMkLst>
        </pc:spChg>
        <pc:spChg chg="add del mod">
          <ac:chgData name="Luke M" userId="4266c164e4f92b58" providerId="LiveId" clId="{ECE01ABB-D63E-40C0-A5B4-5E59ABD31549}" dt="2017-12-07T08:06:24.666" v="1705" actId="767"/>
          <ac:spMkLst>
            <pc:docMk/>
            <pc:sldMk cId="2330386510" sldId="257"/>
            <ac:spMk id="42" creationId="{F5E34830-A85B-49F5-A65D-43947DF1AD9B}"/>
          </ac:spMkLst>
        </pc:spChg>
        <pc:spChg chg="add del mod">
          <ac:chgData name="Luke M" userId="4266c164e4f92b58" providerId="LiveId" clId="{ECE01ABB-D63E-40C0-A5B4-5E59ABD31549}" dt="2017-12-07T07:47:34.133" v="1428" actId="478"/>
          <ac:spMkLst>
            <pc:docMk/>
            <pc:sldMk cId="2330386510" sldId="257"/>
            <ac:spMk id="50" creationId="{42A6EE01-1581-44AC-A123-7D690BB74001}"/>
          </ac:spMkLst>
        </pc:spChg>
        <pc:spChg chg="add mod">
          <ac:chgData name="Luke M" userId="4266c164e4f92b58" providerId="LiveId" clId="{ECE01ABB-D63E-40C0-A5B4-5E59ABD31549}" dt="2017-12-07T07:54:35.231" v="1643" actId="14100"/>
          <ac:spMkLst>
            <pc:docMk/>
            <pc:sldMk cId="2330386510" sldId="257"/>
            <ac:spMk id="51" creationId="{A814DAB1-D299-46A9-AAA7-A0D4E2E3FAB4}"/>
          </ac:spMkLst>
        </pc:spChg>
        <pc:spChg chg="add mod">
          <ac:chgData name="Luke M" userId="4266c164e4f92b58" providerId="LiveId" clId="{ECE01ABB-D63E-40C0-A5B4-5E59ABD31549}" dt="2017-12-07T08:13:24.513" v="1751" actId="14100"/>
          <ac:spMkLst>
            <pc:docMk/>
            <pc:sldMk cId="2330386510" sldId="257"/>
            <ac:spMk id="53" creationId="{5CEA9988-95D3-4049-87D0-B69F668B0C2F}"/>
          </ac:spMkLst>
        </pc:spChg>
        <pc:spChg chg="del mod">
          <ac:chgData name="Luke M" userId="4266c164e4f92b58" providerId="LiveId" clId="{ECE01ABB-D63E-40C0-A5B4-5E59ABD31549}" dt="2017-12-07T08:02:45.940" v="1648" actId="478"/>
          <ac:spMkLst>
            <pc:docMk/>
            <pc:sldMk cId="2330386510" sldId="257"/>
            <ac:spMk id="54" creationId="{40BB2018-132D-4C92-9317-4357C858A064}"/>
          </ac:spMkLst>
        </pc:spChg>
        <pc:picChg chg="mod ord">
          <ac:chgData name="Luke M" userId="4266c164e4f92b58" providerId="LiveId" clId="{ECE01ABB-D63E-40C0-A5B4-5E59ABD31549}" dt="2017-12-07T07:54:40.506" v="1644" actId="1076"/>
          <ac:picMkLst>
            <pc:docMk/>
            <pc:sldMk cId="2330386510" sldId="257"/>
            <ac:picMk id="2" creationId="{1A29B511-EBA5-4A17-B805-487024B66924}"/>
          </ac:picMkLst>
        </pc:picChg>
        <pc:picChg chg="mod">
          <ac:chgData name="Luke M" userId="4266c164e4f92b58" providerId="LiveId" clId="{ECE01ABB-D63E-40C0-A5B4-5E59ABD31549}" dt="2017-12-07T07:03:53.204" v="799" actId="1076"/>
          <ac:picMkLst>
            <pc:docMk/>
            <pc:sldMk cId="2330386510" sldId="257"/>
            <ac:picMk id="3" creationId="{03D9B0F7-917E-4AAA-A563-BE167C20E20A}"/>
          </ac:picMkLst>
        </pc:picChg>
        <pc:picChg chg="mod">
          <ac:chgData name="Luke M" userId="4266c164e4f92b58" providerId="LiveId" clId="{ECE01ABB-D63E-40C0-A5B4-5E59ABD31549}" dt="2017-12-07T07:06:24.784" v="916" actId="14100"/>
          <ac:picMkLst>
            <pc:docMk/>
            <pc:sldMk cId="2330386510" sldId="257"/>
            <ac:picMk id="8" creationId="{A0749FC0-166B-4448-A597-6DD1D043BE1A}"/>
          </ac:picMkLst>
        </pc:picChg>
        <pc:picChg chg="del">
          <ac:chgData name="Luke M" userId="4266c164e4f92b58" providerId="LiveId" clId="{ECE01ABB-D63E-40C0-A5B4-5E59ABD31549}" dt="2017-12-06T07:26:58.413" v="631" actId="478"/>
          <ac:picMkLst>
            <pc:docMk/>
            <pc:sldMk cId="2330386510" sldId="257"/>
            <ac:picMk id="8" creationId="{342FBBE4-8827-4E64-BF0A-D5EF7100322C}"/>
          </ac:picMkLst>
        </pc:picChg>
        <pc:picChg chg="mod">
          <ac:chgData name="Luke M" userId="4266c164e4f92b58" providerId="LiveId" clId="{ECE01ABB-D63E-40C0-A5B4-5E59ABD31549}" dt="2017-12-07T08:13:59.668" v="1752" actId="1076"/>
          <ac:picMkLst>
            <pc:docMk/>
            <pc:sldMk cId="2330386510" sldId="257"/>
            <ac:picMk id="10" creationId="{6CE6093D-305B-4D21-BBAB-73625EEBF047}"/>
          </ac:picMkLst>
        </pc:picChg>
        <pc:picChg chg="add del mod ord">
          <ac:chgData name="Luke M" userId="4266c164e4f92b58" providerId="LiveId" clId="{ECE01ABB-D63E-40C0-A5B4-5E59ABD31549}" dt="2017-12-07T07:13:52.106" v="967" actId="478"/>
          <ac:picMkLst>
            <pc:docMk/>
            <pc:sldMk cId="2330386510" sldId="257"/>
            <ac:picMk id="11" creationId="{A3F235A8-79E6-4ADA-970B-A929EEEBDF31}"/>
          </ac:picMkLst>
        </pc:picChg>
        <pc:picChg chg="add del mod">
          <ac:chgData name="Luke M" userId="4266c164e4f92b58" providerId="LiveId" clId="{ECE01ABB-D63E-40C0-A5B4-5E59ABD31549}" dt="2017-12-07T07:13:50.319" v="966" actId="478"/>
          <ac:picMkLst>
            <pc:docMk/>
            <pc:sldMk cId="2330386510" sldId="257"/>
            <ac:picMk id="12" creationId="{1C711C72-E589-46F2-9F8B-2681CBFBD0BA}"/>
          </ac:picMkLst>
        </pc:picChg>
        <pc:picChg chg="add del mod">
          <ac:chgData name="Luke M" userId="4266c164e4f92b58" providerId="LiveId" clId="{ECE01ABB-D63E-40C0-A5B4-5E59ABD31549}" dt="2017-12-07T07:13:52.523" v="968" actId="478"/>
          <ac:picMkLst>
            <pc:docMk/>
            <pc:sldMk cId="2330386510" sldId="257"/>
            <ac:picMk id="13" creationId="{42AC583C-F2F2-4E40-B1B2-B89A05DAF1E8}"/>
          </ac:picMkLst>
        </pc:picChg>
        <pc:picChg chg="del mod">
          <ac:chgData name="Luke M" userId="4266c164e4f92b58" providerId="LiveId" clId="{ECE01ABB-D63E-40C0-A5B4-5E59ABD31549}" dt="2017-12-07T06:55:41.141" v="735" actId="478"/>
          <ac:picMkLst>
            <pc:docMk/>
            <pc:sldMk cId="2330386510" sldId="257"/>
            <ac:picMk id="14" creationId="{31E9F5F9-D5BB-4688-AC04-6DE42FB448C2}"/>
          </ac:picMkLst>
        </pc:picChg>
        <pc:picChg chg="add mod">
          <ac:chgData name="Luke M" userId="4266c164e4f92b58" providerId="LiveId" clId="{ECE01ABB-D63E-40C0-A5B4-5E59ABD31549}" dt="2017-12-07T07:20:21.609" v="1159" actId="1076"/>
          <ac:picMkLst>
            <pc:docMk/>
            <pc:sldMk cId="2330386510" sldId="257"/>
            <ac:picMk id="18" creationId="{75103112-AFCD-4DED-8E95-8430CB384270}"/>
          </ac:picMkLst>
        </pc:picChg>
        <pc:picChg chg="mod">
          <ac:chgData name="Luke M" userId="4266c164e4f92b58" providerId="LiveId" clId="{ECE01ABB-D63E-40C0-A5B4-5E59ABD31549}" dt="2017-12-07T08:13:59.668" v="1752" actId="1076"/>
          <ac:picMkLst>
            <pc:docMk/>
            <pc:sldMk cId="2330386510" sldId="257"/>
            <ac:picMk id="20" creationId="{D05CE2C6-CAE1-40AB-90F4-0BBABD67C9EC}"/>
          </ac:picMkLst>
        </pc:picChg>
        <pc:picChg chg="add mod">
          <ac:chgData name="Luke M" userId="4266c164e4f92b58" providerId="LiveId" clId="{ECE01ABB-D63E-40C0-A5B4-5E59ABD31549}" dt="2017-12-07T07:20:21.432" v="1157" actId="1076"/>
          <ac:picMkLst>
            <pc:docMk/>
            <pc:sldMk cId="2330386510" sldId="257"/>
            <ac:picMk id="21" creationId="{F79D4351-448B-4169-AA29-B48979CCCFF4}"/>
          </ac:picMkLst>
        </pc:picChg>
        <pc:picChg chg="add mod">
          <ac:chgData name="Luke M" userId="4266c164e4f92b58" providerId="LiveId" clId="{ECE01ABB-D63E-40C0-A5B4-5E59ABD31549}" dt="2017-12-07T07:20:21.696" v="1160" actId="1076"/>
          <ac:picMkLst>
            <pc:docMk/>
            <pc:sldMk cId="2330386510" sldId="257"/>
            <ac:picMk id="23" creationId="{61846C71-A126-4AB4-BFD0-1E6958F041B6}"/>
          </ac:picMkLst>
        </pc:picChg>
        <pc:picChg chg="add mod">
          <ac:chgData name="Luke M" userId="4266c164e4f92b58" providerId="LiveId" clId="{ECE01ABB-D63E-40C0-A5B4-5E59ABD31549}" dt="2017-12-07T07:32:05.777" v="1282" actId="1076"/>
          <ac:picMkLst>
            <pc:docMk/>
            <pc:sldMk cId="2330386510" sldId="257"/>
            <ac:picMk id="25" creationId="{4051928C-4C5F-42B8-AC11-E54A8DF12E00}"/>
          </ac:picMkLst>
        </pc:picChg>
        <pc:picChg chg="add del mod">
          <ac:chgData name="Luke M" userId="4266c164e4f92b58" providerId="LiveId" clId="{ECE01ABB-D63E-40C0-A5B4-5E59ABD31549}" dt="2017-12-07T01:14:04.498" v="659" actId="478"/>
          <ac:picMkLst>
            <pc:docMk/>
            <pc:sldMk cId="2330386510" sldId="257"/>
            <ac:picMk id="27" creationId="{D3124849-BC93-4575-A3B9-96C5D45B9B64}"/>
          </ac:picMkLst>
        </pc:picChg>
        <pc:picChg chg="add del mod">
          <ac:chgData name="Luke M" userId="4266c164e4f92b58" providerId="LiveId" clId="{ECE01ABB-D63E-40C0-A5B4-5E59ABD31549}" dt="2017-12-07T01:14:03.126" v="658" actId="478"/>
          <ac:picMkLst>
            <pc:docMk/>
            <pc:sldMk cId="2330386510" sldId="257"/>
            <ac:picMk id="29" creationId="{1288C014-8AD1-4B86-ACCE-AD45AC475065}"/>
          </ac:picMkLst>
        </pc:picChg>
        <pc:picChg chg="mod">
          <ac:chgData name="Luke M" userId="4266c164e4f92b58" providerId="LiveId" clId="{ECE01ABB-D63E-40C0-A5B4-5E59ABD31549}" dt="2017-12-07T08:13:59.668" v="1752" actId="1076"/>
          <ac:picMkLst>
            <pc:docMk/>
            <pc:sldMk cId="2330386510" sldId="257"/>
            <ac:picMk id="31" creationId="{BA9FB93F-DD99-43AD-A9E6-7C14DBA870B3}"/>
          </ac:picMkLst>
        </pc:picChg>
        <pc:picChg chg="mod">
          <ac:chgData name="Luke M" userId="4266c164e4f92b58" providerId="LiveId" clId="{ECE01ABB-D63E-40C0-A5B4-5E59ABD31549}" dt="2017-12-07T07:21:50.194" v="1215" actId="1076"/>
          <ac:picMkLst>
            <pc:docMk/>
            <pc:sldMk cId="2330386510" sldId="257"/>
            <ac:picMk id="33" creationId="{D72F4440-CF7A-4110-8A4D-12AD4622A094}"/>
          </ac:picMkLst>
        </pc:picChg>
        <pc:picChg chg="del mod">
          <ac:chgData name="Luke M" userId="4266c164e4f92b58" providerId="LiveId" clId="{ECE01ABB-D63E-40C0-A5B4-5E59ABD31549}" dt="2017-12-07T07:24:01.252" v="1221" actId="478"/>
          <ac:picMkLst>
            <pc:docMk/>
            <pc:sldMk cId="2330386510" sldId="257"/>
            <ac:picMk id="35" creationId="{592EB0F3-CF05-4577-AC0F-1CD049EFCC34}"/>
          </ac:picMkLst>
        </pc:picChg>
        <pc:inkChg chg="add del">
          <ac:chgData name="Luke M" userId="4266c164e4f92b58" providerId="LiveId" clId="{ECE01ABB-D63E-40C0-A5B4-5E59ABD31549}" dt="2017-12-07T07:32:53.964" v="1292" actId="11529"/>
          <ac:inkMkLst>
            <pc:docMk/>
            <pc:sldMk cId="2330386510" sldId="257"/>
            <ac:inkMk id="30" creationId="{C377BD83-CE41-4D4D-A8B0-3F9F74DE7F62}"/>
          </ac:inkMkLst>
        </pc:inkChg>
        <pc:cxnChg chg="add del mod">
          <ac:chgData name="Luke M" userId="4266c164e4f92b58" providerId="LiveId" clId="{ECE01ABB-D63E-40C0-A5B4-5E59ABD31549}" dt="2017-12-07T07:34:05.349" v="1294" actId="478"/>
          <ac:cxnSpMkLst>
            <pc:docMk/>
            <pc:sldMk cId="2330386510" sldId="257"/>
            <ac:cxnSpMk id="34" creationId="{A1EAB157-587F-40A6-A48F-9077C77B4FD8}"/>
          </ac:cxnSpMkLst>
        </pc:cxnChg>
        <pc:cxnChg chg="add mod">
          <ac:chgData name="Luke M" userId="4266c164e4f92b58" providerId="LiveId" clId="{ECE01ABB-D63E-40C0-A5B4-5E59ABD31549}" dt="2017-12-07T07:44:12.969" v="1395" actId="692"/>
          <ac:cxnSpMkLst>
            <pc:docMk/>
            <pc:sldMk cId="2330386510" sldId="257"/>
            <ac:cxnSpMk id="38" creationId="{545BB285-8904-46E9-91A6-19B09A9A079A}"/>
          </ac:cxnSpMkLst>
        </pc:cxnChg>
      </pc:sldChg>
    </pc:docChg>
  </pc:docChgLst>
  <pc:docChgLst>
    <pc:chgData name="Guest" providerId="Windows Live" clId="Web-{D682DA4E-EE56-4066-A1F7-6019649C788E}"/>
    <pc:docChg chg="modSld">
      <pc:chgData name="Guest" userId="" providerId="Windows Live" clId="Web-{D682DA4E-EE56-4066-A1F7-6019649C788E}" dt="2017-12-06T08:26:24.092" v="463"/>
      <pc:docMkLst>
        <pc:docMk/>
      </pc:docMkLst>
      <pc:sldChg chg="modSp">
        <pc:chgData name="Guest" userId="" providerId="Windows Live" clId="Web-{D682DA4E-EE56-4066-A1F7-6019649C788E}" dt="2017-12-06T08:26:24.092" v="462"/>
        <pc:sldMkLst>
          <pc:docMk/>
          <pc:sldMk cId="2330386510" sldId="257"/>
        </pc:sldMkLst>
        <pc:spChg chg="mod">
          <ac:chgData name="Guest" userId="" providerId="Windows Live" clId="Web-{D682DA4E-EE56-4066-A1F7-6019649C788E}" dt="2017-12-06T08:26:24.092" v="462"/>
          <ac:spMkLst>
            <pc:docMk/>
            <pc:sldMk cId="2330386510" sldId="257"/>
            <ac:spMk id="17" creationId="{1B54B614-9420-43DB-86D5-6027C638931D}"/>
          </ac:spMkLst>
        </pc:spChg>
      </pc:sldChg>
    </pc:docChg>
  </pc:docChgLst>
  <pc:docChgLst>
    <pc:chgData name="Luke M" userId="4266c164e4f92b58" providerId="Windows Live" clId="Web-{8899675F-A16B-4E02-8822-F356FEFCAFE5}"/>
    <pc:docChg chg="modSld modMainMaster">
      <pc:chgData name="Luke M" userId="4266c164e4f92b58" providerId="Windows Live" clId="Web-{8899675F-A16B-4E02-8822-F356FEFCAFE5}" dt="2017-12-07T05:59:00.034" v="242"/>
      <pc:docMkLst>
        <pc:docMk/>
      </pc:docMkLst>
      <pc:sldChg chg="modSp mod setBg">
        <pc:chgData name="Luke M" userId="4266c164e4f92b58" providerId="Windows Live" clId="Web-{8899675F-A16B-4E02-8822-F356FEFCAFE5}" dt="2017-12-07T05:59:00.034" v="242"/>
        <pc:sldMkLst>
          <pc:docMk/>
          <pc:sldMk cId="2330386510" sldId="257"/>
        </pc:sldMkLst>
        <pc:spChg chg="mod">
          <ac:chgData name="Luke M" userId="4266c164e4f92b58" providerId="Windows Live" clId="Web-{8899675F-A16B-4E02-8822-F356FEFCAFE5}" dt="2017-12-07T05:53:53.337" v="209"/>
          <ac:spMkLst>
            <pc:docMk/>
            <pc:sldMk cId="2330386510" sldId="257"/>
            <ac:spMk id="7" creationId="{E39BDD59-5FA6-47BB-BB2D-E7E5C2D6BAEC}"/>
          </ac:spMkLst>
        </pc:spChg>
        <pc:spChg chg="mod">
          <ac:chgData name="Luke M" userId="4266c164e4f92b58" providerId="Windows Live" clId="Web-{8899675F-A16B-4E02-8822-F356FEFCAFE5}" dt="2017-12-07T05:58:54.030" v="239"/>
          <ac:spMkLst>
            <pc:docMk/>
            <pc:sldMk cId="2330386510" sldId="257"/>
            <ac:spMk id="10" creationId="{68F8F32E-5864-436D-8E8F-6AA6D5E83311}"/>
          </ac:spMkLst>
        </pc:spChg>
        <pc:spChg chg="mod">
          <ac:chgData name="Luke M" userId="4266c164e4f92b58" providerId="Windows Live" clId="Web-{8899675F-A16B-4E02-8822-F356FEFCAFE5}" dt="2017-12-07T05:48:27.239" v="85"/>
          <ac:spMkLst>
            <pc:docMk/>
            <pc:sldMk cId="2330386510" sldId="257"/>
            <ac:spMk id="16" creationId="{842B2804-4597-4956-8201-2C0E03B85FFA}"/>
          </ac:spMkLst>
        </pc:spChg>
        <pc:picChg chg="mod">
          <ac:chgData name="Luke M" userId="4266c164e4f92b58" providerId="Windows Live" clId="Web-{8899675F-A16B-4E02-8822-F356FEFCAFE5}" dt="2017-12-07T05:30:44.757" v="0"/>
          <ac:picMkLst>
            <pc:docMk/>
            <pc:sldMk cId="2330386510" sldId="257"/>
            <ac:picMk id="2" creationId="{1A29B511-EBA5-4A17-B805-487024B66924}"/>
          </ac:picMkLst>
        </pc:picChg>
        <pc:picChg chg="mod">
          <ac:chgData name="Luke M" userId="4266c164e4f92b58" providerId="Windows Live" clId="Web-{8899675F-A16B-4E02-8822-F356FEFCAFE5}" dt="2017-12-07T05:59:00.034" v="242"/>
          <ac:picMkLst>
            <pc:docMk/>
            <pc:sldMk cId="2330386510" sldId="257"/>
            <ac:picMk id="13" creationId="{42AC583C-F2F2-4E40-B1B2-B89A05DAF1E8}"/>
          </ac:picMkLst>
        </pc:picChg>
      </pc:sldChg>
      <pc:sldMasterChg chg="mod setBg modSldLayout">
        <pc:chgData name="Luke M" userId="4266c164e4f92b58" providerId="Windows Live" clId="Web-{8899675F-A16B-4E02-8822-F356FEFCAFE5}" dt="2017-12-07T05:50:31.615" v="89"/>
        <pc:sldMasterMkLst>
          <pc:docMk/>
          <pc:sldMasterMk cId="2018151299" sldId="2147483768"/>
        </pc:sldMasterMkLst>
        <pc:sldLayoutChg chg="mod setBg">
          <pc:chgData name="Luke M" userId="4266c164e4f92b58" providerId="Windows Live" clId="Web-{8899675F-A16B-4E02-8822-F356FEFCAFE5}" dt="2017-12-07T05:50:31.615" v="89"/>
          <pc:sldLayoutMkLst>
            <pc:docMk/>
            <pc:sldMasterMk cId="2018151299" sldId="2147483768"/>
            <pc:sldLayoutMk cId="441634451" sldId="2147483769"/>
          </pc:sldLayoutMkLst>
        </pc:sldLayoutChg>
        <pc:sldLayoutChg chg="mod setBg">
          <pc:chgData name="Luke M" userId="4266c164e4f92b58" providerId="Windows Live" clId="Web-{8899675F-A16B-4E02-8822-F356FEFCAFE5}" dt="2017-12-07T05:50:31.615" v="89"/>
          <pc:sldLayoutMkLst>
            <pc:docMk/>
            <pc:sldMasterMk cId="2018151299" sldId="2147483768"/>
            <pc:sldLayoutMk cId="567261363" sldId="2147483770"/>
          </pc:sldLayoutMkLst>
        </pc:sldLayoutChg>
        <pc:sldLayoutChg chg="mod setBg">
          <pc:chgData name="Luke M" userId="4266c164e4f92b58" providerId="Windows Live" clId="Web-{8899675F-A16B-4E02-8822-F356FEFCAFE5}" dt="2017-12-07T05:50:31.615" v="89"/>
          <pc:sldLayoutMkLst>
            <pc:docMk/>
            <pc:sldMasterMk cId="2018151299" sldId="2147483768"/>
            <pc:sldLayoutMk cId="849249539" sldId="2147483771"/>
          </pc:sldLayoutMkLst>
        </pc:sldLayoutChg>
        <pc:sldLayoutChg chg="mod setBg">
          <pc:chgData name="Luke M" userId="4266c164e4f92b58" providerId="Windows Live" clId="Web-{8899675F-A16B-4E02-8822-F356FEFCAFE5}" dt="2017-12-07T05:50:31.615" v="89"/>
          <pc:sldLayoutMkLst>
            <pc:docMk/>
            <pc:sldMasterMk cId="2018151299" sldId="2147483768"/>
            <pc:sldLayoutMk cId="694965518" sldId="2147483772"/>
          </pc:sldLayoutMkLst>
        </pc:sldLayoutChg>
        <pc:sldLayoutChg chg="mod setBg">
          <pc:chgData name="Luke M" userId="4266c164e4f92b58" providerId="Windows Live" clId="Web-{8899675F-A16B-4E02-8822-F356FEFCAFE5}" dt="2017-12-07T05:50:31.615" v="89"/>
          <pc:sldLayoutMkLst>
            <pc:docMk/>
            <pc:sldMasterMk cId="2018151299" sldId="2147483768"/>
            <pc:sldLayoutMk cId="829010674" sldId="2147483773"/>
          </pc:sldLayoutMkLst>
        </pc:sldLayoutChg>
        <pc:sldLayoutChg chg="mod setBg">
          <pc:chgData name="Luke M" userId="4266c164e4f92b58" providerId="Windows Live" clId="Web-{8899675F-A16B-4E02-8822-F356FEFCAFE5}" dt="2017-12-07T05:50:31.615" v="89"/>
          <pc:sldLayoutMkLst>
            <pc:docMk/>
            <pc:sldMasterMk cId="2018151299" sldId="2147483768"/>
            <pc:sldLayoutMk cId="3506272280" sldId="2147483774"/>
          </pc:sldLayoutMkLst>
        </pc:sldLayoutChg>
        <pc:sldLayoutChg chg="mod setBg">
          <pc:chgData name="Luke M" userId="4266c164e4f92b58" providerId="Windows Live" clId="Web-{8899675F-A16B-4E02-8822-F356FEFCAFE5}" dt="2017-12-07T05:50:31.615" v="89"/>
          <pc:sldLayoutMkLst>
            <pc:docMk/>
            <pc:sldMasterMk cId="2018151299" sldId="2147483768"/>
            <pc:sldLayoutMk cId="1410026442" sldId="2147483775"/>
          </pc:sldLayoutMkLst>
        </pc:sldLayoutChg>
        <pc:sldLayoutChg chg="mod setBg">
          <pc:chgData name="Luke M" userId="4266c164e4f92b58" providerId="Windows Live" clId="Web-{8899675F-A16B-4E02-8822-F356FEFCAFE5}" dt="2017-12-07T05:50:31.615" v="89"/>
          <pc:sldLayoutMkLst>
            <pc:docMk/>
            <pc:sldMasterMk cId="2018151299" sldId="2147483768"/>
            <pc:sldLayoutMk cId="1333955523" sldId="2147483776"/>
          </pc:sldLayoutMkLst>
        </pc:sldLayoutChg>
        <pc:sldLayoutChg chg="mod setBg">
          <pc:chgData name="Luke M" userId="4266c164e4f92b58" providerId="Windows Live" clId="Web-{8899675F-A16B-4E02-8822-F356FEFCAFE5}" dt="2017-12-07T05:50:31.615" v="89"/>
          <pc:sldLayoutMkLst>
            <pc:docMk/>
            <pc:sldMasterMk cId="2018151299" sldId="2147483768"/>
            <pc:sldLayoutMk cId="2621420674" sldId="2147483777"/>
          </pc:sldLayoutMkLst>
        </pc:sldLayoutChg>
        <pc:sldLayoutChg chg="mod setBg">
          <pc:chgData name="Luke M" userId="4266c164e4f92b58" providerId="Windows Live" clId="Web-{8899675F-A16B-4E02-8822-F356FEFCAFE5}" dt="2017-12-07T05:50:31.615" v="89"/>
          <pc:sldLayoutMkLst>
            <pc:docMk/>
            <pc:sldMasterMk cId="2018151299" sldId="2147483768"/>
            <pc:sldLayoutMk cId="4118593645" sldId="2147483778"/>
          </pc:sldLayoutMkLst>
        </pc:sldLayoutChg>
        <pc:sldLayoutChg chg="mod setBg">
          <pc:chgData name="Luke M" userId="4266c164e4f92b58" providerId="Windows Live" clId="Web-{8899675F-A16B-4E02-8822-F356FEFCAFE5}" dt="2017-12-07T05:50:31.615" v="89"/>
          <pc:sldLayoutMkLst>
            <pc:docMk/>
            <pc:sldMasterMk cId="2018151299" sldId="2147483768"/>
            <pc:sldLayoutMk cId="4232664752" sldId="2147483779"/>
          </pc:sldLayoutMkLst>
        </pc:sldLayoutChg>
      </pc:sldMasterChg>
    </pc:docChg>
  </pc:docChgLst>
  <pc:docChgLst>
    <pc:chgData name="Guest" providerId="Windows Live" clId="Web-{5F8F8B7E-EEBA-4A00-9154-D8D9B4009E09}"/>
    <pc:docChg chg="modSld">
      <pc:chgData name="Guest" userId="" providerId="Windows Live" clId="Web-{5F8F8B7E-EEBA-4A00-9154-D8D9B4009E09}" dt="2017-12-07T09:05:00.659" v="1"/>
      <pc:docMkLst>
        <pc:docMk/>
      </pc:docMkLst>
      <pc:sldChg chg="modSp">
        <pc:chgData name="Guest" userId="" providerId="Windows Live" clId="Web-{5F8F8B7E-EEBA-4A00-9154-D8D9B4009E09}" dt="2017-12-07T09:05:00.659" v="1"/>
        <pc:sldMkLst>
          <pc:docMk/>
          <pc:sldMk cId="2330386510" sldId="257"/>
        </pc:sldMkLst>
        <pc:spChg chg="mod">
          <ac:chgData name="Guest" userId="" providerId="Windows Live" clId="Web-{5F8F8B7E-EEBA-4A00-9154-D8D9B4009E09}" dt="2017-12-07T09:04:55.924" v="0"/>
          <ac:spMkLst>
            <pc:docMk/>
            <pc:sldMk cId="2330386510" sldId="257"/>
            <ac:spMk id="26" creationId="{E39BDD59-5FA6-47BB-BB2D-E7E5C2D6BAEC}"/>
          </ac:spMkLst>
        </pc:spChg>
        <pc:spChg chg="mod">
          <ac:chgData name="Guest" userId="" providerId="Windows Live" clId="Web-{5F8F8B7E-EEBA-4A00-9154-D8D9B4009E09}" dt="2017-12-07T09:05:00.659" v="1"/>
          <ac:spMkLst>
            <pc:docMk/>
            <pc:sldMk cId="2330386510" sldId="257"/>
            <ac:spMk id="53" creationId="{5CEA9988-95D3-4049-87D0-B69F668B0C2F}"/>
          </ac:spMkLst>
        </pc:spChg>
      </pc:sldChg>
    </pc:docChg>
  </pc:docChgLst>
  <pc:docChgLst>
    <pc:chgData name="Guest" providerId="Windows Live" clId="Web-{AE3E808D-7E94-4CFE-9670-A0986D03CE33}"/>
    <pc:docChg chg="modSld">
      <pc:chgData name="Guest" userId="" providerId="Windows Live" clId="Web-{AE3E808D-7E94-4CFE-9670-A0986D03CE33}" dt="2017-12-07T09:11:52.325" v="185"/>
      <pc:docMkLst>
        <pc:docMk/>
      </pc:docMkLst>
      <pc:sldChg chg="modSp">
        <pc:chgData name="Guest" userId="" providerId="Windows Live" clId="Web-{AE3E808D-7E94-4CFE-9670-A0986D03CE33}" dt="2017-12-07T09:11:52.310" v="184"/>
        <pc:sldMkLst>
          <pc:docMk/>
          <pc:sldMk cId="2330386510" sldId="257"/>
        </pc:sldMkLst>
        <pc:spChg chg="mod">
          <ac:chgData name="Guest" userId="" providerId="Windows Live" clId="Web-{AE3E808D-7E94-4CFE-9670-A0986D03CE33}" dt="2017-12-07T09:07:54.319" v="72"/>
          <ac:spMkLst>
            <pc:docMk/>
            <pc:sldMk cId="2330386510" sldId="257"/>
            <ac:spMk id="7" creationId="{E39BDD59-5FA6-47BB-BB2D-E7E5C2D6BAEC}"/>
          </ac:spMkLst>
        </pc:spChg>
        <pc:spChg chg="mod">
          <ac:chgData name="Guest" userId="" providerId="Windows Live" clId="Web-{AE3E808D-7E94-4CFE-9670-A0986D03CE33}" dt="2017-12-07T09:11:52.310" v="184"/>
          <ac:spMkLst>
            <pc:docMk/>
            <pc:sldMk cId="2330386510" sldId="257"/>
            <ac:spMk id="22" creationId="{E39BDD59-5FA6-47BB-BB2D-E7E5C2D6BAEC}"/>
          </ac:spMkLst>
        </pc:spChg>
        <pc:spChg chg="mod">
          <ac:chgData name="Guest" userId="" providerId="Windows Live" clId="Web-{AE3E808D-7E94-4CFE-9670-A0986D03CE33}" dt="2017-12-07T09:08:43.305" v="95"/>
          <ac:spMkLst>
            <pc:docMk/>
            <pc:sldMk cId="2330386510" sldId="257"/>
            <ac:spMk id="24" creationId="{E39BDD59-5FA6-47BB-BB2D-E7E5C2D6BAEC}"/>
          </ac:spMkLst>
        </pc:spChg>
        <pc:spChg chg="mod">
          <ac:chgData name="Guest" userId="" providerId="Windows Live" clId="Web-{AE3E808D-7E94-4CFE-9670-A0986D03CE33}" dt="2017-12-07T09:05:48.097" v="6"/>
          <ac:spMkLst>
            <pc:docMk/>
            <pc:sldMk cId="2330386510" sldId="257"/>
            <ac:spMk id="27" creationId="{E39BDD59-5FA6-47BB-BB2D-E7E5C2D6BAEC}"/>
          </ac:spMkLst>
        </pc:spChg>
        <pc:spChg chg="mod">
          <ac:chgData name="Guest" userId="" providerId="Windows Live" clId="Web-{AE3E808D-7E94-4CFE-9670-A0986D03CE33}" dt="2017-12-07T09:08:04.898" v="79"/>
          <ac:spMkLst>
            <pc:docMk/>
            <pc:sldMk cId="2330386510" sldId="257"/>
            <ac:spMk id="28" creationId="{E39BDD59-5FA6-47BB-BB2D-E7E5C2D6BAEC}"/>
          </ac:spMkLst>
        </pc:spChg>
        <pc:spChg chg="mod">
          <ac:chgData name="Guest" userId="" providerId="Windows Live" clId="Web-{AE3E808D-7E94-4CFE-9670-A0986D03CE33}" dt="2017-12-07T09:08:00.007" v="76"/>
          <ac:spMkLst>
            <pc:docMk/>
            <pc:sldMk cId="2330386510" sldId="257"/>
            <ac:spMk id="29" creationId="{E39BDD59-5FA6-47BB-BB2D-E7E5C2D6BAEC}"/>
          </ac:spMkLst>
        </pc:spChg>
        <pc:spChg chg="mod">
          <ac:chgData name="Guest" userId="" providerId="Windows Live" clId="Web-{AE3E808D-7E94-4CFE-9670-A0986D03CE33}" dt="2017-12-07T09:08:47.055" v="97"/>
          <ac:spMkLst>
            <pc:docMk/>
            <pc:sldMk cId="2330386510" sldId="257"/>
            <ac:spMk id="53" creationId="{5CEA9988-95D3-4049-87D0-B69F668B0C2F}"/>
          </ac:spMkLst>
        </pc:spChg>
        <pc:picChg chg="mod">
          <ac:chgData name="Guest" userId="" providerId="Windows Live" clId="Web-{AE3E808D-7E94-4CFE-9670-A0986D03CE33}" dt="2017-12-07T09:07:58.257" v="75"/>
          <ac:picMkLst>
            <pc:docMk/>
            <pc:sldMk cId="2330386510" sldId="257"/>
            <ac:picMk id="10" creationId="{6CE6093D-305B-4D21-BBAB-73625EEBF047}"/>
          </ac:picMkLst>
        </pc:picChg>
        <pc:picChg chg="mod">
          <ac:chgData name="Guest" userId="" providerId="Windows Live" clId="Web-{AE3E808D-7E94-4CFE-9670-A0986D03CE33}" dt="2017-12-07T09:10:45.465" v="130"/>
          <ac:picMkLst>
            <pc:docMk/>
            <pc:sldMk cId="2330386510" sldId="257"/>
            <ac:picMk id="20" creationId="{D05CE2C6-CAE1-40AB-90F4-0BBABD67C9EC}"/>
          </ac:picMkLst>
        </pc:picChg>
        <pc:picChg chg="mod">
          <ac:chgData name="Guest" userId="" providerId="Windows Live" clId="Web-{AE3E808D-7E94-4CFE-9670-A0986D03CE33}" dt="2017-12-07T09:08:06.132" v="80"/>
          <ac:picMkLst>
            <pc:docMk/>
            <pc:sldMk cId="2330386510" sldId="257"/>
            <ac:picMk id="31" creationId="{BA9FB93F-DD99-43AD-A9E6-7C14DBA870B3}"/>
          </ac:picMkLst>
        </pc:picChg>
        <pc:cxnChg chg="mod">
          <ac:chgData name="Guest" userId="" providerId="Windows Live" clId="Web-{AE3E808D-7E94-4CFE-9670-A0986D03CE33}" dt="2017-12-07T09:05:42.114" v="5"/>
          <ac:cxnSpMkLst>
            <pc:docMk/>
            <pc:sldMk cId="2330386510" sldId="257"/>
            <ac:cxnSpMk id="38" creationId="{545BB285-8904-46E9-91A6-19B09A9A079A}"/>
          </ac:cxnSpMkLst>
        </pc:cxnChg>
      </pc:sldChg>
    </pc:docChg>
  </pc:docChgLst>
  <pc:docChgLst>
    <pc:chgData name="Jack Dinkel" userId="bb80c0f45096e0c8" providerId="Windows Live" clId="Web-{E16DE187-9D91-4E04-B274-3BE05E8F2C9A}"/>
    <pc:docChg chg="modSld">
      <pc:chgData name="Jack Dinkel" userId="bb80c0f45096e0c8" providerId="Windows Live" clId="Web-{E16DE187-9D91-4E04-B274-3BE05E8F2C9A}" dt="2017-12-07T08:01:13.084" v="959"/>
      <pc:docMkLst>
        <pc:docMk/>
      </pc:docMkLst>
      <pc:sldChg chg="addSp delSp modSp">
        <pc:chgData name="Jack Dinkel" userId="bb80c0f45096e0c8" providerId="Windows Live" clId="Web-{E16DE187-9D91-4E04-B274-3BE05E8F2C9A}" dt="2017-12-07T08:01:13.084" v="958"/>
        <pc:sldMkLst>
          <pc:docMk/>
          <pc:sldMk cId="2330386510" sldId="257"/>
        </pc:sldMkLst>
        <pc:spChg chg="mod">
          <ac:chgData name="Jack Dinkel" userId="bb80c0f45096e0c8" providerId="Windows Live" clId="Web-{E16DE187-9D91-4E04-B274-3BE05E8F2C9A}" dt="2017-12-07T08:01:13.084" v="958"/>
          <ac:spMkLst>
            <pc:docMk/>
            <pc:sldMk cId="2330386510" sldId="257"/>
            <ac:spMk id="26" creationId="{E39BDD59-5FA6-47BB-BB2D-E7E5C2D6BAEC}"/>
          </ac:spMkLst>
        </pc:spChg>
        <pc:spChg chg="add del">
          <ac:chgData name="Jack Dinkel" userId="bb80c0f45096e0c8" providerId="Windows Live" clId="Web-{E16DE187-9D91-4E04-B274-3BE05E8F2C9A}" dt="2017-12-07T07:23:24.500" v="40"/>
          <ac:spMkLst>
            <pc:docMk/>
            <pc:sldMk cId="2330386510" sldId="257"/>
            <ac:spMk id="39" creationId="{BE372B85-AD41-4D5F-A4C5-CB27605F293D}"/>
          </ac:spMkLst>
        </pc:spChg>
        <pc:spChg chg="add mod">
          <ac:chgData name="Jack Dinkel" userId="bb80c0f45096e0c8" providerId="Windows Live" clId="Web-{E16DE187-9D91-4E04-B274-3BE05E8F2C9A}" dt="2017-12-07T07:50:00.489" v="551"/>
          <ac:spMkLst>
            <pc:docMk/>
            <pc:sldMk cId="2330386510" sldId="257"/>
            <ac:spMk id="40" creationId="{B2523981-BC37-4DDC-80C3-FDD7F6F70B99}"/>
          </ac:spMkLst>
        </pc:spChg>
        <pc:spChg chg="add del mod">
          <ac:chgData name="Jack Dinkel" userId="bb80c0f45096e0c8" providerId="Windows Live" clId="Web-{E16DE187-9D91-4E04-B274-3BE05E8F2C9A}" dt="2017-12-07T07:45:10.812" v="405"/>
          <ac:spMkLst>
            <pc:docMk/>
            <pc:sldMk cId="2330386510" sldId="257"/>
            <ac:spMk id="43" creationId="{F47DB7D4-3000-4F27-A723-4C9360F7587F}"/>
          </ac:spMkLst>
        </pc:spChg>
        <pc:spChg chg="add del mod">
          <ac:chgData name="Jack Dinkel" userId="bb80c0f45096e0c8" providerId="Windows Live" clId="Web-{E16DE187-9D91-4E04-B274-3BE05E8F2C9A}" dt="2017-12-07T07:43:44.088" v="393"/>
          <ac:spMkLst>
            <pc:docMk/>
            <pc:sldMk cId="2330386510" sldId="257"/>
            <ac:spMk id="44" creationId="{15E9A49B-3DE6-43A7-B7C0-A9B4D8C4099B}"/>
          </ac:spMkLst>
        </pc:spChg>
        <pc:spChg chg="add mod">
          <ac:chgData name="Jack Dinkel" userId="bb80c0f45096e0c8" providerId="Windows Live" clId="Web-{E16DE187-9D91-4E04-B274-3BE05E8F2C9A}" dt="2017-12-07T07:49:32.895" v="498"/>
          <ac:spMkLst>
            <pc:docMk/>
            <pc:sldMk cId="2330386510" sldId="257"/>
            <ac:spMk id="45" creationId="{4E997CD3-6AF1-45E0-AED7-F0DD6F394AE1}"/>
          </ac:spMkLst>
        </pc:spChg>
        <pc:spChg chg="add mod">
          <ac:chgData name="Jack Dinkel" userId="bb80c0f45096e0c8" providerId="Windows Live" clId="Web-{E16DE187-9D91-4E04-B274-3BE05E8F2C9A}" dt="2017-12-07T07:52:57.582" v="728"/>
          <ac:spMkLst>
            <pc:docMk/>
            <pc:sldMk cId="2330386510" sldId="257"/>
            <ac:spMk id="46" creationId="{78AD0A8B-EF74-4DF1-B3DC-E2B6B5F308ED}"/>
          </ac:spMkLst>
        </pc:spChg>
        <pc:spChg chg="add mod">
          <ac:chgData name="Jack Dinkel" userId="bb80c0f45096e0c8" providerId="Windows Live" clId="Web-{E16DE187-9D91-4E04-B274-3BE05E8F2C9A}" dt="2017-12-07T07:52:35.207" v="697"/>
          <ac:spMkLst>
            <pc:docMk/>
            <pc:sldMk cId="2330386510" sldId="257"/>
            <ac:spMk id="47" creationId="{701A9583-BB26-4559-8FA7-FB269921D997}"/>
          </ac:spMkLst>
        </pc:spChg>
        <pc:spChg chg="add mod">
          <ac:chgData name="Jack Dinkel" userId="bb80c0f45096e0c8" providerId="Windows Live" clId="Web-{E16DE187-9D91-4E04-B274-3BE05E8F2C9A}" dt="2017-12-07T07:52:19.160" v="669"/>
          <ac:spMkLst>
            <pc:docMk/>
            <pc:sldMk cId="2330386510" sldId="257"/>
            <ac:spMk id="48" creationId="{DD7B1023-B9EE-410B-B81C-9FF307F65AEB}"/>
          </ac:spMkLst>
        </pc:spChg>
        <pc:spChg chg="add mod">
          <ac:chgData name="Jack Dinkel" userId="bb80c0f45096e0c8" providerId="Windows Live" clId="Web-{E16DE187-9D91-4E04-B274-3BE05E8F2C9A}" dt="2017-12-07T07:52:04.829" v="645"/>
          <ac:spMkLst>
            <pc:docMk/>
            <pc:sldMk cId="2330386510" sldId="257"/>
            <ac:spMk id="49" creationId="{5FC7A4CF-5A81-4131-9274-12F06CEA027D}"/>
          </ac:spMkLst>
        </pc:spChg>
        <pc:spChg chg="add mod">
          <ac:chgData name="Jack Dinkel" userId="bb80c0f45096e0c8" providerId="Windows Live" clId="Web-{E16DE187-9D91-4E04-B274-3BE05E8F2C9A}" dt="2017-12-07T08:00:15.974" v="928"/>
          <ac:spMkLst>
            <pc:docMk/>
            <pc:sldMk cId="2330386510" sldId="257"/>
            <ac:spMk id="54" creationId="{40BB2018-132D-4C92-9317-4357C858A064}"/>
          </ac:spMkLst>
        </pc:spChg>
        <pc:picChg chg="add del mod">
          <ac:chgData name="Jack Dinkel" userId="bb80c0f45096e0c8" providerId="Windows Live" clId="Web-{E16DE187-9D91-4E04-B274-3BE05E8F2C9A}" dt="2017-12-07T07:05:15.080" v="2"/>
          <ac:picMkLst>
            <pc:docMk/>
            <pc:sldMk cId="2330386510" sldId="257"/>
            <ac:picMk id="3" creationId="{03D9B0F7-917E-4AAA-A563-BE167C20E20A}"/>
          </ac:picMkLst>
        </pc:picChg>
        <pc:picChg chg="add del mod">
          <ac:chgData name="Jack Dinkel" userId="bb80c0f45096e0c8" providerId="Windows Live" clId="Web-{E16DE187-9D91-4E04-B274-3BE05E8F2C9A}" dt="2017-12-07T07:07:16.144" v="4"/>
          <ac:picMkLst>
            <pc:docMk/>
            <pc:sldMk cId="2330386510" sldId="257"/>
            <ac:picMk id="8" creationId="{A0749FC0-166B-4448-A597-6DD1D043BE1A}"/>
          </ac:picMkLst>
        </pc:picChg>
        <pc:picChg chg="add mod">
          <ac:chgData name="Jack Dinkel" userId="bb80c0f45096e0c8" providerId="Windows Live" clId="Web-{E16DE187-9D91-4E04-B274-3BE05E8F2C9A}" dt="2017-12-07T07:19:53.060" v="26"/>
          <ac:picMkLst>
            <pc:docMk/>
            <pc:sldMk cId="2330386510" sldId="257"/>
            <ac:picMk id="10" creationId="{6CE6093D-305B-4D21-BBAB-73625EEBF047}"/>
          </ac:picMkLst>
        </pc:picChg>
        <pc:picChg chg="mod">
          <ac:chgData name="Jack Dinkel" userId="bb80c0f45096e0c8" providerId="Windows Live" clId="Web-{E16DE187-9D91-4E04-B274-3BE05E8F2C9A}" dt="2017-12-07T07:08:14.629" v="12"/>
          <ac:picMkLst>
            <pc:docMk/>
            <pc:sldMk cId="2330386510" sldId="257"/>
            <ac:picMk id="11" creationId="{A3F235A8-79E6-4ADA-970B-A929EEEBDF31}"/>
          </ac:picMkLst>
        </pc:picChg>
        <pc:picChg chg="add del mod">
          <ac:chgData name="Jack Dinkel" userId="bb80c0f45096e0c8" providerId="Windows Live" clId="Web-{E16DE187-9D91-4E04-B274-3BE05E8F2C9A}" dt="2017-12-07T07:12:44.554" v="14"/>
          <ac:picMkLst>
            <pc:docMk/>
            <pc:sldMk cId="2330386510" sldId="257"/>
            <ac:picMk id="15" creationId="{9DB1C8A9-62B8-43F3-B95D-31206974A4A8}"/>
          </ac:picMkLst>
        </pc:picChg>
        <pc:picChg chg="add del mod">
          <ac:chgData name="Jack Dinkel" userId="bb80c0f45096e0c8" providerId="Windows Live" clId="Web-{E16DE187-9D91-4E04-B274-3BE05E8F2C9A}" dt="2017-12-07T07:14:48.478" v="19"/>
          <ac:picMkLst>
            <pc:docMk/>
            <pc:sldMk cId="2330386510" sldId="257"/>
            <ac:picMk id="17" creationId="{6C22DBD8-914E-49D3-95C5-F507C67997DE}"/>
          </ac:picMkLst>
        </pc:picChg>
        <pc:picChg chg="del mod">
          <ac:chgData name="Jack Dinkel" userId="bb80c0f45096e0c8" providerId="Windows Live" clId="Web-{E16DE187-9D91-4E04-B274-3BE05E8F2C9A}" dt="2017-12-07T07:33:50.480" v="236"/>
          <ac:picMkLst>
            <pc:docMk/>
            <pc:sldMk cId="2330386510" sldId="257"/>
            <ac:picMk id="18" creationId="{75103112-AFCD-4DED-8E95-8430CB384270}"/>
          </ac:picMkLst>
        </pc:picChg>
        <pc:picChg chg="add mod">
          <ac:chgData name="Jack Dinkel" userId="bb80c0f45096e0c8" providerId="Windows Live" clId="Web-{E16DE187-9D91-4E04-B274-3BE05E8F2C9A}" dt="2017-12-07T07:14:50.478" v="20"/>
          <ac:picMkLst>
            <pc:docMk/>
            <pc:sldMk cId="2330386510" sldId="257"/>
            <ac:picMk id="20" creationId="{D05CE2C6-CAE1-40AB-90F4-0BBABD67C9EC}"/>
          </ac:picMkLst>
        </pc:picChg>
        <pc:picChg chg="mod">
          <ac:chgData name="Jack Dinkel" userId="bb80c0f45096e0c8" providerId="Windows Live" clId="Web-{E16DE187-9D91-4E04-B274-3BE05E8F2C9A}" dt="2017-12-07T07:43:06.458" v="389"/>
          <ac:picMkLst>
            <pc:docMk/>
            <pc:sldMk cId="2330386510" sldId="257"/>
            <ac:picMk id="21" creationId="{F79D4351-448B-4169-AA29-B48979CCCFF4}"/>
          </ac:picMkLst>
        </pc:picChg>
        <pc:picChg chg="mod">
          <ac:chgData name="Jack Dinkel" userId="bb80c0f45096e0c8" providerId="Windows Live" clId="Web-{E16DE187-9D91-4E04-B274-3BE05E8F2C9A}" dt="2017-12-07T07:42:43.911" v="375"/>
          <ac:picMkLst>
            <pc:docMk/>
            <pc:sldMk cId="2330386510" sldId="257"/>
            <ac:picMk id="23" creationId="{61846C71-A126-4AB4-BFD0-1E6958F041B6}"/>
          </ac:picMkLst>
        </pc:picChg>
        <pc:picChg chg="mod">
          <ac:chgData name="Jack Dinkel" userId="bb80c0f45096e0c8" providerId="Windows Live" clId="Web-{E16DE187-9D91-4E04-B274-3BE05E8F2C9A}" dt="2017-12-07T07:44:46.468" v="402"/>
          <ac:picMkLst>
            <pc:docMk/>
            <pc:sldMk cId="2330386510" sldId="257"/>
            <ac:picMk id="25" creationId="{4051928C-4C5F-42B8-AC11-E54A8DF12E00}"/>
          </ac:picMkLst>
        </pc:picChg>
        <pc:picChg chg="add mod">
          <ac:chgData name="Jack Dinkel" userId="bb80c0f45096e0c8" providerId="Windows Live" clId="Web-{E16DE187-9D91-4E04-B274-3BE05E8F2C9A}" dt="2017-12-07T07:16:10.104" v="22"/>
          <ac:picMkLst>
            <pc:docMk/>
            <pc:sldMk cId="2330386510" sldId="257"/>
            <ac:picMk id="31" creationId="{BA9FB93F-DD99-43AD-A9E6-7C14DBA870B3}"/>
          </ac:picMkLst>
        </pc:picChg>
        <pc:picChg chg="add mod">
          <ac:chgData name="Jack Dinkel" userId="bb80c0f45096e0c8" providerId="Windows Live" clId="Web-{E16DE187-9D91-4E04-B274-3BE05E8F2C9A}" dt="2017-12-07T07:44:18.822" v="399"/>
          <ac:picMkLst>
            <pc:docMk/>
            <pc:sldMk cId="2330386510" sldId="257"/>
            <ac:picMk id="33" creationId="{D72F4440-CF7A-4110-8A4D-12AD4622A094}"/>
          </ac:picMkLst>
        </pc:picChg>
        <pc:picChg chg="add mod">
          <ac:chgData name="Jack Dinkel" userId="bb80c0f45096e0c8" providerId="Windows Live" clId="Web-{E16DE187-9D91-4E04-B274-3BE05E8F2C9A}" dt="2017-12-07T07:23:06.578" v="36"/>
          <ac:picMkLst>
            <pc:docMk/>
            <pc:sldMk cId="2330386510" sldId="257"/>
            <ac:picMk id="35" creationId="{592EB0F3-CF05-4577-AC0F-1CD049EFCC34}"/>
          </ac:picMkLst>
        </pc:picChg>
        <pc:picChg chg="add mod">
          <ac:chgData name="Jack Dinkel" userId="bb80c0f45096e0c8" providerId="Windows Live" clId="Web-{E16DE187-9D91-4E04-B274-3BE05E8F2C9A}" dt="2017-12-07T07:43:38.193" v="392"/>
          <ac:picMkLst>
            <pc:docMk/>
            <pc:sldMk cId="2330386510" sldId="257"/>
            <ac:picMk id="37" creationId="{45566456-6DE6-45DB-BCDA-3A8C942DD0B3}"/>
          </ac:picMkLst>
        </pc:picChg>
        <pc:picChg chg="add mod">
          <ac:chgData name="Jack Dinkel" userId="bb80c0f45096e0c8" providerId="Windows Live" clId="Web-{E16DE187-9D91-4E04-B274-3BE05E8F2C9A}" dt="2017-12-07T07:44:01.275" v="396"/>
          <ac:picMkLst>
            <pc:docMk/>
            <pc:sldMk cId="2330386510" sldId="257"/>
            <ac:picMk id="41" creationId="{1CEB840A-21A1-4851-B9DF-BE88914749FE}"/>
          </ac:picMkLst>
        </pc:picChg>
        <pc:cxnChg chg="add del mod">
          <ac:chgData name="Jack Dinkel" userId="bb80c0f45096e0c8" providerId="Windows Live" clId="Web-{E16DE187-9D91-4E04-B274-3BE05E8F2C9A}" dt="2017-12-07T07:55:07.428" v="731"/>
          <ac:cxnSpMkLst>
            <pc:docMk/>
            <pc:sldMk cId="2330386510" sldId="257"/>
            <ac:cxnSpMk id="52" creationId="{8C509AED-A8B1-4CAC-BF8E-0D9135F9728A}"/>
          </ac:cxnSpMkLst>
        </pc:cxnChg>
        <pc:cxnChg chg="add del mod">
          <ac:chgData name="Jack Dinkel" userId="bb80c0f45096e0c8" providerId="Windows Live" clId="Web-{E16DE187-9D91-4E04-B274-3BE05E8F2C9A}" dt="2017-12-07T07:55:12.962" v="733"/>
          <ac:cxnSpMkLst>
            <pc:docMk/>
            <pc:sldMk cId="2330386510" sldId="257"/>
            <ac:cxnSpMk id="53" creationId="{01C55424-3A2F-4BD7-A30C-E80DCD3FE3DE}"/>
          </ac:cxnSpMkLst>
        </pc:cxnChg>
      </pc:sldChg>
    </pc:docChg>
  </pc:docChgLst>
  <pc:docChgLst>
    <pc:chgData name="Guest" providerId="Windows Live" clId="Web-{4D36E842-7A15-4558-9939-A1F177ECB1A2}"/>
    <pc:docChg chg="modSld">
      <pc:chgData name="Guest" userId="" providerId="Windows Live" clId="Web-{4D36E842-7A15-4558-9939-A1F177ECB1A2}" dt="2017-12-07T09:04:19.893" v="145"/>
      <pc:docMkLst>
        <pc:docMk/>
      </pc:docMkLst>
      <pc:sldChg chg="modSp">
        <pc:chgData name="Guest" userId="" providerId="Windows Live" clId="Web-{4D36E842-7A15-4558-9939-A1F177ECB1A2}" dt="2017-12-07T09:04:19.893" v="145"/>
        <pc:sldMkLst>
          <pc:docMk/>
          <pc:sldMk cId="2330386510" sldId="257"/>
        </pc:sldMkLst>
        <pc:spChg chg="mod">
          <ac:chgData name="Guest" userId="" providerId="Windows Live" clId="Web-{4D36E842-7A15-4558-9939-A1F177ECB1A2}" dt="2017-12-07T08:59:56.803" v="19"/>
          <ac:spMkLst>
            <pc:docMk/>
            <pc:sldMk cId="2330386510" sldId="257"/>
            <ac:spMk id="22" creationId="{E39BDD59-5FA6-47BB-BB2D-E7E5C2D6BAEC}"/>
          </ac:spMkLst>
        </pc:spChg>
        <pc:spChg chg="mod">
          <ac:chgData name="Guest" userId="" providerId="Windows Live" clId="Web-{4D36E842-7A15-4558-9939-A1F177ECB1A2}" dt="2017-12-07T09:03:57.205" v="142"/>
          <ac:spMkLst>
            <pc:docMk/>
            <pc:sldMk cId="2330386510" sldId="257"/>
            <ac:spMk id="24" creationId="{E39BDD59-5FA6-47BB-BB2D-E7E5C2D6BAEC}"/>
          </ac:spMkLst>
        </pc:spChg>
        <pc:spChg chg="mod">
          <ac:chgData name="Guest" userId="" providerId="Windows Live" clId="Web-{4D36E842-7A15-4558-9939-A1F177ECB1A2}" dt="2017-12-07T09:02:54.936" v="138"/>
          <ac:spMkLst>
            <pc:docMk/>
            <pc:sldMk cId="2330386510" sldId="257"/>
            <ac:spMk id="26" creationId="{E39BDD59-5FA6-47BB-BB2D-E7E5C2D6BAEC}"/>
          </ac:spMkLst>
        </pc:spChg>
        <pc:spChg chg="mod">
          <ac:chgData name="Guest" userId="" providerId="Windows Live" clId="Web-{4D36E842-7A15-4558-9939-A1F177ECB1A2}" dt="2017-12-07T09:04:03.221" v="143"/>
          <ac:spMkLst>
            <pc:docMk/>
            <pc:sldMk cId="2330386510" sldId="257"/>
            <ac:spMk id="27" creationId="{E39BDD59-5FA6-47BB-BB2D-E7E5C2D6BAEC}"/>
          </ac:spMkLst>
        </pc:spChg>
        <pc:spChg chg="mod">
          <ac:chgData name="Guest" userId="" providerId="Windows Live" clId="Web-{4D36E842-7A15-4558-9939-A1F177ECB1A2}" dt="2017-12-07T09:04:14.752" v="144"/>
          <ac:spMkLst>
            <pc:docMk/>
            <pc:sldMk cId="2330386510" sldId="257"/>
            <ac:spMk id="28" creationId="{E39BDD59-5FA6-47BB-BB2D-E7E5C2D6BAEC}"/>
          </ac:spMkLst>
        </pc:spChg>
        <pc:spChg chg="mod">
          <ac:chgData name="Guest" userId="" providerId="Windows Live" clId="Web-{4D36E842-7A15-4558-9939-A1F177ECB1A2}" dt="2017-12-07T09:02:07.320" v="124"/>
          <ac:spMkLst>
            <pc:docMk/>
            <pc:sldMk cId="2330386510" sldId="257"/>
            <ac:spMk id="51" creationId="{A814DAB1-D299-46A9-AAA7-A0D4E2E3FAB4}"/>
          </ac:spMkLst>
        </pc:spChg>
        <pc:spChg chg="mod">
          <ac:chgData name="Guest" userId="" providerId="Windows Live" clId="Web-{4D36E842-7A15-4558-9939-A1F177ECB1A2}" dt="2017-12-07T09:03:05.827" v="140"/>
          <ac:spMkLst>
            <pc:docMk/>
            <pc:sldMk cId="2330386510" sldId="257"/>
            <ac:spMk id="53" creationId="{5CEA9988-95D3-4049-87D0-B69F668B0C2F}"/>
          </ac:spMkLst>
        </pc:spChg>
        <pc:picChg chg="mod">
          <ac:chgData name="Guest" userId="" providerId="Windows Live" clId="Web-{4D36E842-7A15-4558-9939-A1F177ECB1A2}" dt="2017-12-07T09:01:59.695" v="121"/>
          <ac:picMkLst>
            <pc:docMk/>
            <pc:sldMk cId="2330386510" sldId="257"/>
            <ac:picMk id="2" creationId="{1A29B511-EBA5-4A17-B805-487024B66924}"/>
          </ac:picMkLst>
        </pc:picChg>
        <pc:picChg chg="mod">
          <ac:chgData name="Guest" userId="" providerId="Windows Live" clId="Web-{4D36E842-7A15-4558-9939-A1F177ECB1A2}" dt="2017-12-07T09:04:19.893" v="145"/>
          <ac:picMkLst>
            <pc:docMk/>
            <pc:sldMk cId="2330386510" sldId="257"/>
            <ac:picMk id="31" creationId="{BA9FB93F-DD99-43AD-A9E6-7C14DBA870B3}"/>
          </ac:picMkLst>
        </pc:picChg>
        <pc:cxnChg chg="mod">
          <ac:chgData name="Guest" userId="" providerId="Windows Live" clId="Web-{4D36E842-7A15-4558-9939-A1F177ECB1A2}" dt="2017-12-07T09:03:50.314" v="141"/>
          <ac:cxnSpMkLst>
            <pc:docMk/>
            <pc:sldMk cId="2330386510" sldId="257"/>
            <ac:cxnSpMk id="38" creationId="{545BB285-8904-46E9-91A6-19B09A9A079A}"/>
          </ac:cxnSpMkLst>
        </pc:cxnChg>
      </pc:sldChg>
    </pc:docChg>
  </pc:docChgLst>
  <pc:docChgLst>
    <pc:chgData name="Guest" providerId="Windows Live" clId="Web-{81C6DEF9-9458-4441-A085-3020A4FA2A97}"/>
    <pc:docChg chg="modSld">
      <pc:chgData name="Guest" userId="" providerId="Windows Live" clId="Web-{81C6DEF9-9458-4441-A085-3020A4FA2A97}" dt="2017-12-06T06:38:11.800" v="309"/>
      <pc:docMkLst>
        <pc:docMk/>
      </pc:docMkLst>
      <pc:sldChg chg="addSp modSp">
        <pc:chgData name="Guest" userId="" providerId="Windows Live" clId="Web-{81C6DEF9-9458-4441-A085-3020A4FA2A97}" dt="2017-12-06T06:38:11.800" v="308"/>
        <pc:sldMkLst>
          <pc:docMk/>
          <pc:sldMk cId="1707710783" sldId="256"/>
        </pc:sldMkLst>
        <pc:spChg chg="mod">
          <ac:chgData name="Guest" userId="" providerId="Windows Live" clId="Web-{81C6DEF9-9458-4441-A085-3020A4FA2A97}" dt="2017-12-06T06:30:47.477" v="234"/>
          <ac:spMkLst>
            <pc:docMk/>
            <pc:sldMk cId="1707710783" sldId="256"/>
            <ac:spMk id="6" creationId="{9283347D-4A4E-47FB-8623-032481BD7CF2}"/>
          </ac:spMkLst>
        </pc:spChg>
        <pc:spChg chg="add mod">
          <ac:chgData name="Guest" userId="" providerId="Windows Live" clId="Web-{81C6DEF9-9458-4441-A085-3020A4FA2A97}" dt="2017-12-06T06:38:11.800" v="308"/>
          <ac:spMkLst>
            <pc:docMk/>
            <pc:sldMk cId="1707710783" sldId="256"/>
            <ac:spMk id="10" creationId="{68F8F32E-5864-436D-8E8F-6AA6D5E83311}"/>
          </ac:spMkLst>
        </pc:spChg>
        <pc:picChg chg="add mod">
          <ac:chgData name="Guest" userId="" providerId="Windows Live" clId="Web-{81C6DEF9-9458-4441-A085-3020A4FA2A97}" dt="2017-12-06T06:16:34.910" v="58"/>
          <ac:picMkLst>
            <pc:docMk/>
            <pc:sldMk cId="1707710783" sldId="256"/>
            <ac:picMk id="2" creationId="{1A29B511-EBA5-4A17-B805-487024B66924}"/>
          </ac:picMkLst>
        </pc:picChg>
      </pc:sldChg>
    </pc:docChg>
  </pc:docChgLst>
  <pc:docChgLst>
    <pc:chgData name="Guest" providerId="Windows Live" clId="Web-{48920A4C-7C09-4339-82E3-FE9F665B44B4}"/>
    <pc:docChg chg="modSld">
      <pc:chgData name="Guest" userId="" providerId="Windows Live" clId="Web-{48920A4C-7C09-4339-82E3-FE9F665B44B4}" dt="2017-12-07T09:33:08.371" v="669"/>
      <pc:docMkLst>
        <pc:docMk/>
      </pc:docMkLst>
      <pc:sldChg chg="addSp modSp">
        <pc:chgData name="Guest" userId="" providerId="Windows Live" clId="Web-{48920A4C-7C09-4339-82E3-FE9F665B44B4}" dt="2017-12-07T09:33:08.371" v="669"/>
        <pc:sldMkLst>
          <pc:docMk/>
          <pc:sldMk cId="2330386510" sldId="257"/>
        </pc:sldMkLst>
        <pc:spChg chg="add mod">
          <ac:chgData name="Guest" userId="" providerId="Windows Live" clId="Web-{48920A4C-7C09-4339-82E3-FE9F665B44B4}" dt="2017-12-07T09:15:28.439" v="26"/>
          <ac:spMkLst>
            <pc:docMk/>
            <pc:sldMk cId="2330386510" sldId="257"/>
            <ac:spMk id="3" creationId="{CF977761-0232-4325-AFC9-789CB94112C3}"/>
          </ac:spMkLst>
        </pc:spChg>
        <pc:spChg chg="mod">
          <ac:chgData name="Guest" userId="" providerId="Windows Live" clId="Web-{48920A4C-7C09-4339-82E3-FE9F665B44B4}" dt="2017-12-07T09:22:26.839" v="302"/>
          <ac:spMkLst>
            <pc:docMk/>
            <pc:sldMk cId="2330386510" sldId="257"/>
            <ac:spMk id="7" creationId="{E39BDD59-5FA6-47BB-BB2D-E7E5C2D6BAEC}"/>
          </ac:spMkLst>
        </pc:spChg>
        <pc:spChg chg="mod">
          <ac:chgData name="Guest" userId="" providerId="Windows Live" clId="Web-{48920A4C-7C09-4339-82E3-FE9F665B44B4}" dt="2017-12-07T09:32:28.683" v="665"/>
          <ac:spMkLst>
            <pc:docMk/>
            <pc:sldMk cId="2330386510" sldId="257"/>
            <ac:spMk id="22" creationId="{E39BDD59-5FA6-47BB-BB2D-E7E5C2D6BAEC}"/>
          </ac:spMkLst>
        </pc:spChg>
        <pc:spChg chg="mod">
          <ac:chgData name="Guest" userId="" providerId="Windows Live" clId="Web-{48920A4C-7C09-4339-82E3-FE9F665B44B4}" dt="2017-12-07T09:25:52.190" v="363"/>
          <ac:spMkLst>
            <pc:docMk/>
            <pc:sldMk cId="2330386510" sldId="257"/>
            <ac:spMk id="24" creationId="{E39BDD59-5FA6-47BB-BB2D-E7E5C2D6BAEC}"/>
          </ac:spMkLst>
        </pc:spChg>
        <pc:spChg chg="mod">
          <ac:chgData name="Guest" userId="" providerId="Windows Live" clId="Web-{48920A4C-7C09-4339-82E3-FE9F665B44B4}" dt="2017-12-07T09:30:43.710" v="653"/>
          <ac:spMkLst>
            <pc:docMk/>
            <pc:sldMk cId="2330386510" sldId="257"/>
            <ac:spMk id="26" creationId="{E39BDD59-5FA6-47BB-BB2D-E7E5C2D6BAEC}"/>
          </ac:spMkLst>
        </pc:spChg>
        <pc:spChg chg="mod">
          <ac:chgData name="Guest" userId="" providerId="Windows Live" clId="Web-{48920A4C-7C09-4339-82E3-FE9F665B44B4}" dt="2017-12-07T09:24:00.154" v="328"/>
          <ac:spMkLst>
            <pc:docMk/>
            <pc:sldMk cId="2330386510" sldId="257"/>
            <ac:spMk id="27" creationId="{E39BDD59-5FA6-47BB-BB2D-E7E5C2D6BAEC}"/>
          </ac:spMkLst>
        </pc:spChg>
        <pc:spChg chg="mod">
          <ac:chgData name="Guest" userId="" providerId="Windows Live" clId="Web-{48920A4C-7C09-4339-82E3-FE9F665B44B4}" dt="2017-12-07T09:23:44.607" v="323"/>
          <ac:spMkLst>
            <pc:docMk/>
            <pc:sldMk cId="2330386510" sldId="257"/>
            <ac:spMk id="28" creationId="{E39BDD59-5FA6-47BB-BB2D-E7E5C2D6BAEC}"/>
          </ac:spMkLst>
        </pc:spChg>
        <pc:spChg chg="mod">
          <ac:chgData name="Guest" userId="" providerId="Windows Live" clId="Web-{48920A4C-7C09-4339-82E3-FE9F665B44B4}" dt="2017-12-07T09:32:46.808" v="666"/>
          <ac:spMkLst>
            <pc:docMk/>
            <pc:sldMk cId="2330386510" sldId="257"/>
            <ac:spMk id="29" creationId="{E39BDD59-5FA6-47BB-BB2D-E7E5C2D6BAEC}"/>
          </ac:spMkLst>
        </pc:spChg>
        <pc:spChg chg="mod">
          <ac:chgData name="Guest" userId="" providerId="Windows Live" clId="Web-{48920A4C-7C09-4339-82E3-FE9F665B44B4}" dt="2017-12-07T09:31:35.479" v="660"/>
          <ac:spMkLst>
            <pc:docMk/>
            <pc:sldMk cId="2330386510" sldId="257"/>
            <ac:spMk id="51" creationId="{A814DAB1-D299-46A9-AAA7-A0D4E2E3FAB4}"/>
          </ac:spMkLst>
        </pc:spChg>
        <pc:spChg chg="mod">
          <ac:chgData name="Guest" userId="" providerId="Windows Live" clId="Web-{48920A4C-7C09-4339-82E3-FE9F665B44B4}" dt="2017-12-07T09:33:08.371" v="669"/>
          <ac:spMkLst>
            <pc:docMk/>
            <pc:sldMk cId="2330386510" sldId="257"/>
            <ac:spMk id="53" creationId="{5CEA9988-95D3-4049-87D0-B69F668B0C2F}"/>
          </ac:spMkLst>
        </pc:spChg>
        <pc:picChg chg="mod">
          <ac:chgData name="Guest" userId="" providerId="Windows Live" clId="Web-{48920A4C-7C09-4339-82E3-FE9F665B44B4}" dt="2017-12-07T09:22:02.932" v="297"/>
          <ac:picMkLst>
            <pc:docMk/>
            <pc:sldMk cId="2330386510" sldId="257"/>
            <ac:picMk id="10" creationId="{6CE6093D-305B-4D21-BBAB-73625EEBF047}"/>
          </ac:picMkLst>
        </pc:picChg>
        <pc:picChg chg="mod">
          <ac:chgData name="Guest" userId="" providerId="Windows Live" clId="Web-{48920A4C-7C09-4339-82E3-FE9F665B44B4}" dt="2017-12-07T09:13:27.531" v="2"/>
          <ac:picMkLst>
            <pc:docMk/>
            <pc:sldMk cId="2330386510" sldId="257"/>
            <ac:picMk id="20" creationId="{D05CE2C6-CAE1-40AB-90F4-0BBABD67C9EC}"/>
          </ac:picMkLst>
        </pc:picChg>
        <pc:picChg chg="mod">
          <ac:chgData name="Guest" userId="" providerId="Windows Live" clId="Web-{48920A4C-7C09-4339-82E3-FE9F665B44B4}" dt="2017-12-07T09:23:49.841" v="325"/>
          <ac:picMkLst>
            <pc:docMk/>
            <pc:sldMk cId="2330386510" sldId="257"/>
            <ac:picMk id="31" creationId="{BA9FB93F-DD99-43AD-A9E6-7C14DBA870B3}"/>
          </ac:picMkLst>
        </pc:picChg>
        <pc:cxnChg chg="mod">
          <ac:chgData name="Guest" userId="" providerId="Windows Live" clId="Web-{48920A4C-7C09-4339-82E3-FE9F665B44B4}" dt="2017-12-07T09:32:03.589" v="662"/>
          <ac:cxnSpMkLst>
            <pc:docMk/>
            <pc:sldMk cId="2330386510" sldId="257"/>
            <ac:cxnSpMk id="38" creationId="{545BB285-8904-46E9-91A6-19B09A9A079A}"/>
          </ac:cxnSpMkLst>
        </pc:cxnChg>
      </pc:sldChg>
    </pc:docChg>
  </pc:docChgLst>
  <pc:docChgLst>
    <pc:chgData name="Guest" providerId="Windows Live" clId="Web-{E847FE67-9BE5-4645-931C-29CA194E9A71}"/>
    <pc:docChg chg="modSld">
      <pc:chgData name="Guest" userId="" providerId="Windows Live" clId="Web-{E847FE67-9BE5-4645-931C-29CA194E9A71}" dt="2017-12-06T05:49:18.149" v="1278"/>
      <pc:docMkLst>
        <pc:docMk/>
      </pc:docMkLst>
      <pc:sldChg chg="addSp delSp modSp">
        <pc:chgData name="Guest" userId="" providerId="Windows Live" clId="Web-{E847FE67-9BE5-4645-931C-29CA194E9A71}" dt="2017-12-06T05:49:16.820" v="1276"/>
        <pc:sldMkLst>
          <pc:docMk/>
          <pc:sldMk cId="1707710783" sldId="256"/>
        </pc:sldMkLst>
        <pc:spChg chg="add mod">
          <ac:chgData name="Guest" userId="" providerId="Windows Live" clId="Web-{E847FE67-9BE5-4645-931C-29CA194E9A71}" dt="2017-12-06T05:49:16.820" v="1276"/>
          <ac:spMkLst>
            <pc:docMk/>
            <pc:sldMk cId="1707710783" sldId="256"/>
            <ac:spMk id="6" creationId="{9283347D-4A4E-47FB-8623-032481BD7CF2}"/>
          </ac:spMkLst>
        </pc:spChg>
        <pc:spChg chg="mod">
          <ac:chgData name="Guest" userId="" providerId="Windows Live" clId="Web-{E847FE67-9BE5-4645-931C-29CA194E9A71}" dt="2017-12-06T05:49:04.152" v="1249"/>
          <ac:spMkLst>
            <pc:docMk/>
            <pc:sldMk cId="1707710783" sldId="256"/>
            <ac:spMk id="7" creationId="{E39BDD59-5FA6-47BB-BB2D-E7E5C2D6BAEC}"/>
          </ac:spMkLst>
        </pc:spChg>
        <pc:spChg chg="del mod">
          <ac:chgData name="Guest" userId="" providerId="Windows Live" clId="Web-{E847FE67-9BE5-4645-931C-29CA194E9A71}" dt="2017-12-06T05:43:34.566" v="856"/>
          <ac:spMkLst>
            <pc:docMk/>
            <pc:sldMk cId="1707710783" sldId="256"/>
            <ac:spMk id="8" creationId="{1595D197-07CB-4D75-8C3A-79CA7E4A8396}"/>
          </ac:spMkLst>
        </pc:spChg>
        <pc:spChg chg="add mod">
          <ac:chgData name="Guest" userId="" providerId="Windows Live" clId="Web-{E847FE67-9BE5-4645-931C-29CA194E9A71}" dt="2017-12-06T05:48:19.235" v="1183"/>
          <ac:spMkLst>
            <pc:docMk/>
            <pc:sldMk cId="1707710783" sldId="256"/>
            <ac:spMk id="9" creationId="{5CB936DA-6C3C-44DA-843B-A2F468DD4312}"/>
          </ac:spMkLst>
        </pc:spChg>
      </pc:sldChg>
    </pc:docChg>
  </pc:docChgLst>
  <pc:docChgLst>
    <pc:chgData name="Guest" providerId="Windows Live" clId="Web-{B15CCA4C-AC15-492C-86FB-31C9264820BF}"/>
    <pc:docChg chg="modSld">
      <pc:chgData name="Guest" userId="" providerId="Windows Live" clId="Web-{B15CCA4C-AC15-492C-86FB-31C9264820BF}" dt="2017-12-07T05:41:37.087" v="150"/>
      <pc:docMkLst>
        <pc:docMk/>
      </pc:docMkLst>
      <pc:sldChg chg="modSp">
        <pc:chgData name="Guest" userId="" providerId="Windows Live" clId="Web-{B15CCA4C-AC15-492C-86FB-31C9264820BF}" dt="2017-12-07T05:41:37.087" v="150"/>
        <pc:sldMkLst>
          <pc:docMk/>
          <pc:sldMk cId="2330386510" sldId="257"/>
        </pc:sldMkLst>
        <pc:spChg chg="mod">
          <ac:chgData name="Guest" userId="" providerId="Windows Live" clId="Web-{B15CCA4C-AC15-492C-86FB-31C9264820BF}" dt="2017-12-07T05:41:34.368" v="149"/>
          <ac:spMkLst>
            <pc:docMk/>
            <pc:sldMk cId="2330386510" sldId="257"/>
            <ac:spMk id="6" creationId="{9283347D-4A4E-47FB-8623-032481BD7CF2}"/>
          </ac:spMkLst>
        </pc:spChg>
        <pc:spChg chg="mod">
          <ac:chgData name="Guest" userId="" providerId="Windows Live" clId="Web-{B15CCA4C-AC15-492C-86FB-31C9264820BF}" dt="2017-12-07T05:41:37.087" v="150"/>
          <ac:spMkLst>
            <pc:docMk/>
            <pc:sldMk cId="2330386510" sldId="257"/>
            <ac:spMk id="9" creationId="{B7B23D8C-D9E0-46C8-956B-FDF247740A60}"/>
          </ac:spMkLst>
        </pc:spChg>
        <pc:spChg chg="mod">
          <ac:chgData name="Guest" userId="" providerId="Windows Live" clId="Web-{B15CCA4C-AC15-492C-86FB-31C9264820BF}" dt="2017-12-07T05:41:32.775" v="148"/>
          <ac:spMkLst>
            <pc:docMk/>
            <pc:sldMk cId="2330386510" sldId="257"/>
            <ac:spMk id="10" creationId="{68F8F32E-5864-436D-8E8F-6AA6D5E83311}"/>
          </ac:spMkLst>
        </pc:spChg>
        <pc:spChg chg="mod">
          <ac:chgData name="Guest" userId="" providerId="Windows Live" clId="Web-{B15CCA4C-AC15-492C-86FB-31C9264820BF}" dt="2017-12-07T05:41:19.368" v="142"/>
          <ac:spMkLst>
            <pc:docMk/>
            <pc:sldMk cId="2330386510" sldId="257"/>
            <ac:spMk id="17" creationId="{1B54B614-9420-43DB-86D5-6027C638931D}"/>
          </ac:spMkLst>
        </pc:spChg>
        <pc:spChg chg="mod">
          <ac:chgData name="Guest" userId="" providerId="Windows Live" clId="Web-{B15CCA4C-AC15-492C-86FB-31C9264820BF}" dt="2017-12-07T05:41:27.728" v="146"/>
          <ac:spMkLst>
            <pc:docMk/>
            <pc:sldMk cId="2330386510" sldId="257"/>
            <ac:spMk id="19" creationId="{EEC295AD-006C-4A4A-BAE0-482C5CCC5F9F}"/>
          </ac:spMkLst>
        </pc:spChg>
        <pc:picChg chg="mod">
          <ac:chgData name="Guest" userId="" providerId="Windows Live" clId="Web-{B15CCA4C-AC15-492C-86FB-31C9264820BF}" dt="2017-12-07T05:41:29.024" v="147"/>
          <ac:picMkLst>
            <pc:docMk/>
            <pc:sldMk cId="2330386510" sldId="257"/>
            <ac:picMk id="12" creationId="{1C711C72-E589-46F2-9F8B-2681CBFBD0BA}"/>
          </ac:picMkLst>
        </pc:picChg>
        <pc:picChg chg="mod">
          <ac:chgData name="Guest" userId="" providerId="Windows Live" clId="Web-{B15CCA4C-AC15-492C-86FB-31C9264820BF}" dt="2017-12-07T05:41:24.149" v="144"/>
          <ac:picMkLst>
            <pc:docMk/>
            <pc:sldMk cId="2330386510" sldId="257"/>
            <ac:picMk id="18" creationId="{75103112-AFCD-4DED-8E95-8430CB384270}"/>
          </ac:picMkLst>
        </pc:picChg>
        <pc:picChg chg="mod">
          <ac:chgData name="Guest" userId="" providerId="Windows Live" clId="Web-{B15CCA4C-AC15-492C-86FB-31C9264820BF}" dt="2017-12-07T05:41:24.165" v="145"/>
          <ac:picMkLst>
            <pc:docMk/>
            <pc:sldMk cId="2330386510" sldId="257"/>
            <ac:picMk id="21" creationId="{F79D4351-448B-4169-AA29-B48979CCCFF4}"/>
          </ac:picMkLst>
        </pc:picChg>
      </pc:sldChg>
    </pc:docChg>
  </pc:docChgLst>
  <pc:docChgLst>
    <pc:chgData name="Guest" providerId="Windows Live" clId="Web-{1882B44D-AC48-4E29-BAD8-B1A9FB8887C3}"/>
    <pc:docChg chg="modSld">
      <pc:chgData name="Guest" userId="" providerId="Windows Live" clId="Web-{1882B44D-AC48-4E29-BAD8-B1A9FB8887C3}" dt="2017-12-06T04:07:15.312" v="7"/>
      <pc:docMkLst>
        <pc:docMk/>
      </pc:docMkLst>
      <pc:sldChg chg="modSp">
        <pc:chgData name="Guest" userId="" providerId="Windows Live" clId="Web-{1882B44D-AC48-4E29-BAD8-B1A9FB8887C3}" dt="2017-12-06T04:07:15.312" v="6"/>
        <pc:sldMkLst>
          <pc:docMk/>
          <pc:sldMk cId="1707710783" sldId="256"/>
        </pc:sldMkLst>
        <pc:spChg chg="mod">
          <ac:chgData name="Guest" userId="" providerId="Windows Live" clId="Web-{1882B44D-AC48-4E29-BAD8-B1A9FB8887C3}" dt="2017-12-06T04:07:15.312" v="6"/>
          <ac:spMkLst>
            <pc:docMk/>
            <pc:sldMk cId="1707710783" sldId="256"/>
            <ac:spMk id="5" creationId="{BA8CD278-7846-4682-8D86-1D6609EB99F8}"/>
          </ac:spMkLst>
        </pc:spChg>
      </pc:sldChg>
    </pc:docChg>
  </pc:docChgLst>
  <pc:docChgLst>
    <pc:chgData name="Guest" providerId="Windows Live" clId="Web-{561FB698-46CB-4C42-8011-FC2D15F9B4F4}"/>
    <pc:docChg chg="modSld">
      <pc:chgData name="Guest" userId="" providerId="Windows Live" clId="Web-{561FB698-46CB-4C42-8011-FC2D15F9B4F4}" dt="2017-12-05T03:55:01.541" v="38"/>
      <pc:docMkLst>
        <pc:docMk/>
      </pc:docMkLst>
      <pc:sldChg chg="modSp">
        <pc:chgData name="Guest" userId="" providerId="Windows Live" clId="Web-{561FB698-46CB-4C42-8011-FC2D15F9B4F4}" dt="2017-12-05T03:55:01.541" v="37"/>
        <pc:sldMkLst>
          <pc:docMk/>
          <pc:sldMk cId="1707710783" sldId="256"/>
        </pc:sldMkLst>
        <pc:spChg chg="mod">
          <ac:chgData name="Guest" userId="" providerId="Windows Live" clId="Web-{561FB698-46CB-4C42-8011-FC2D15F9B4F4}" dt="2017-12-05T03:54:42.757" v="6"/>
          <ac:spMkLst>
            <pc:docMk/>
            <pc:sldMk cId="1707710783" sldId="256"/>
            <ac:spMk id="2" creationId="{9C7FF946-70CD-47DC-B28D-C497D4E603B6}"/>
          </ac:spMkLst>
        </pc:spChg>
        <pc:spChg chg="mod">
          <ac:chgData name="Guest" userId="" providerId="Windows Live" clId="Web-{561FB698-46CB-4C42-8011-FC2D15F9B4F4}" dt="2017-12-05T03:55:01.541" v="37"/>
          <ac:spMkLst>
            <pc:docMk/>
            <pc:sldMk cId="1707710783" sldId="256"/>
            <ac:spMk id="3" creationId="{248E23C9-73C6-418F-BF4D-3C4B63DBC8CD}"/>
          </ac:spMkLst>
        </pc:spChg>
      </pc:sldChg>
    </pc:docChg>
  </pc:docChgLst>
  <pc:docChgLst>
    <pc:chgData name="Guest" providerId="Windows Live" clId="Web-{1CABB69C-FACE-4F20-B0CF-71DDF4BAB052}"/>
    <pc:docChg chg="modSld">
      <pc:chgData name="Guest" userId="" providerId="Windows Live" clId="Web-{1CABB69C-FACE-4F20-B0CF-71DDF4BAB052}" dt="2017-12-05T03:55:29.064" v="127"/>
      <pc:docMkLst>
        <pc:docMk/>
      </pc:docMkLst>
      <pc:sldChg chg="modSp">
        <pc:chgData name="Guest" userId="" providerId="Windows Live" clId="Web-{1CABB69C-FACE-4F20-B0CF-71DDF4BAB052}" dt="2017-12-05T03:55:27.845" v="125"/>
        <pc:sldMkLst>
          <pc:docMk/>
          <pc:sldMk cId="1707710783" sldId="256"/>
        </pc:sldMkLst>
        <pc:spChg chg="mod">
          <ac:chgData name="Guest" userId="" providerId="Windows Live" clId="Web-{1CABB69C-FACE-4F20-B0CF-71DDF4BAB052}" dt="2017-12-05T03:55:27.845" v="125"/>
          <ac:spMkLst>
            <pc:docMk/>
            <pc:sldMk cId="1707710783" sldId="256"/>
            <ac:spMk id="2" creationId="{9C7FF946-70CD-47DC-B28D-C497D4E603B6}"/>
          </ac:spMkLst>
        </pc:spChg>
        <pc:spChg chg="mod">
          <ac:chgData name="Guest" userId="" providerId="Windows Live" clId="Web-{1CABB69C-FACE-4F20-B0CF-71DDF4BAB052}" dt="2017-12-05T03:54:53.407" v="54"/>
          <ac:spMkLst>
            <pc:docMk/>
            <pc:sldMk cId="1707710783" sldId="256"/>
            <ac:spMk id="3" creationId="{248E23C9-73C6-418F-BF4D-3C4B63DBC8CD}"/>
          </ac:spMkLst>
        </pc:spChg>
      </pc:sldChg>
    </pc:docChg>
  </pc:docChgLst>
  <pc:docChgLst>
    <pc:chgData name="Jack Dinkel" userId="bb80c0f45096e0c8" providerId="Windows Live" clId="Web-{81F1DA66-DA14-46A5-9845-DDE83D96C9EC}"/>
    <pc:docChg chg="modSld">
      <pc:chgData name="Jack Dinkel" userId="bb80c0f45096e0c8" providerId="Windows Live" clId="Web-{81F1DA66-DA14-46A5-9845-DDE83D96C9EC}" dt="2017-12-07T05:57:40.902" v="826"/>
      <pc:docMkLst>
        <pc:docMk/>
      </pc:docMkLst>
      <pc:sldChg chg="modSp">
        <pc:chgData name="Jack Dinkel" userId="bb80c0f45096e0c8" providerId="Windows Live" clId="Web-{81F1DA66-DA14-46A5-9845-DDE83D96C9EC}" dt="2017-12-07T05:57:40.902" v="826"/>
        <pc:sldMkLst>
          <pc:docMk/>
          <pc:sldMk cId="2330386510" sldId="257"/>
        </pc:sldMkLst>
        <pc:spChg chg="mod">
          <ac:chgData name="Jack Dinkel" userId="bb80c0f45096e0c8" providerId="Windows Live" clId="Web-{81F1DA66-DA14-46A5-9845-DDE83D96C9EC}" dt="2017-12-07T05:57:40.902" v="826"/>
          <ac:spMkLst>
            <pc:docMk/>
            <pc:sldMk cId="2330386510" sldId="257"/>
            <ac:spMk id="16" creationId="{842B2804-4597-4956-8201-2C0E03B85FFA}"/>
          </ac:spMkLst>
        </pc:spChg>
        <pc:spChg chg="mod">
          <ac:chgData name="Jack Dinkel" userId="bb80c0f45096e0c8" providerId="Windows Live" clId="Web-{81F1DA66-DA14-46A5-9845-DDE83D96C9EC}" dt="2017-12-07T05:57:37.230" v="825"/>
          <ac:spMkLst>
            <pc:docMk/>
            <pc:sldMk cId="2330386510" sldId="257"/>
            <ac:spMk id="17" creationId="{1B54B614-9420-43DB-86D5-6027C638931D}"/>
          </ac:spMkLst>
        </pc:spChg>
        <pc:picChg chg="mod">
          <ac:chgData name="Jack Dinkel" userId="bb80c0f45096e0c8" providerId="Windows Live" clId="Web-{81F1DA66-DA14-46A5-9845-DDE83D96C9EC}" dt="2017-12-07T05:47:06.488" v="237"/>
          <ac:picMkLst>
            <pc:docMk/>
            <pc:sldMk cId="2330386510" sldId="257"/>
            <ac:picMk id="11" creationId="{A3F235A8-79E6-4ADA-970B-A929EEEBDF31}"/>
          </ac:picMkLst>
        </pc:picChg>
        <pc:picChg chg="mod">
          <ac:chgData name="Jack Dinkel" userId="bb80c0f45096e0c8" providerId="Windows Live" clId="Web-{81F1DA66-DA14-46A5-9845-DDE83D96C9EC}" dt="2017-12-07T05:44:11.573" v="57"/>
          <ac:picMkLst>
            <pc:docMk/>
            <pc:sldMk cId="2330386510" sldId="257"/>
            <ac:picMk id="14" creationId="{31E9F5F9-D5BB-4688-AC04-6DE42FB448C2}"/>
          </ac:picMkLst>
        </pc:picChg>
        <pc:picChg chg="mod">
          <ac:chgData name="Jack Dinkel" userId="bb80c0f45096e0c8" providerId="Windows Live" clId="Web-{81F1DA66-DA14-46A5-9845-DDE83D96C9EC}" dt="2017-12-07T05:47:10.628" v="239"/>
          <ac:picMkLst>
            <pc:docMk/>
            <pc:sldMk cId="2330386510" sldId="257"/>
            <ac:picMk id="23" creationId="{61846C71-A126-4AB4-BFD0-1E6958F041B6}"/>
          </ac:picMkLst>
        </pc:picChg>
        <pc:picChg chg="mod">
          <ac:chgData name="Jack Dinkel" userId="bb80c0f45096e0c8" providerId="Windows Live" clId="Web-{81F1DA66-DA14-46A5-9845-DDE83D96C9EC}" dt="2017-12-07T05:47:11.535" v="240"/>
          <ac:picMkLst>
            <pc:docMk/>
            <pc:sldMk cId="2330386510" sldId="257"/>
            <ac:picMk id="25" creationId="{4051928C-4C5F-42B8-AC11-E54A8DF12E00}"/>
          </ac:picMkLst>
        </pc:picChg>
      </pc:sldChg>
    </pc:docChg>
  </pc:docChgLst>
  <pc:docChgLst>
    <pc:chgData name="Guest" providerId="Windows Live" clId="Web-{14C066B0-D50B-4D32-A373-3082FB7AF82A}"/>
    <pc:docChg chg="addSld delSld modSld">
      <pc:chgData name="Guest" userId="" providerId="Windows Live" clId="Web-{14C066B0-D50B-4D32-A373-3082FB7AF82A}" dt="2017-12-06T08:11:30.463" v="1276"/>
      <pc:docMkLst>
        <pc:docMk/>
      </pc:docMkLst>
      <pc:sldChg chg="addSp delSp modSp del">
        <pc:chgData name="Guest" userId="" providerId="Windows Live" clId="Web-{14C066B0-D50B-4D32-A373-3082FB7AF82A}" dt="2017-12-06T07:33:19.164" v="576"/>
        <pc:sldMkLst>
          <pc:docMk/>
          <pc:sldMk cId="1707710783" sldId="256"/>
        </pc:sldMkLst>
        <pc:spChg chg="del">
          <ac:chgData name="Guest" userId="" providerId="Windows Live" clId="Web-{14C066B0-D50B-4D32-A373-3082FB7AF82A}" dt="2017-12-06T06:53:50.960" v="172"/>
          <ac:spMkLst>
            <pc:docMk/>
            <pc:sldMk cId="1707710783" sldId="256"/>
            <ac:spMk id="9" creationId="{5CB936DA-6C3C-44DA-843B-A2F468DD4312}"/>
          </ac:spMkLst>
        </pc:spChg>
        <pc:spChg chg="mod">
          <ac:chgData name="Guest" userId="" providerId="Windows Live" clId="Web-{14C066B0-D50B-4D32-A373-3082FB7AF82A}" dt="2017-12-06T06:53:25.726" v="169"/>
          <ac:spMkLst>
            <pc:docMk/>
            <pc:sldMk cId="1707710783" sldId="256"/>
            <ac:spMk id="10" creationId="{68F8F32E-5864-436D-8E8F-6AA6D5E83311}"/>
          </ac:spMkLst>
        </pc:spChg>
        <pc:picChg chg="add mod">
          <ac:chgData name="Guest" userId="" providerId="Windows Live" clId="Web-{14C066B0-D50B-4D32-A373-3082FB7AF82A}" dt="2017-12-06T06:43:34.983" v="8"/>
          <ac:picMkLst>
            <pc:docMk/>
            <pc:sldMk cId="1707710783" sldId="256"/>
            <ac:picMk id="3" creationId="{2414847A-6C7C-40E3-B684-5429BACBF90F}"/>
          </ac:picMkLst>
        </pc:picChg>
      </pc:sldChg>
      <pc:sldChg chg="addSp delSp modSp add replId">
        <pc:chgData name="Guest" userId="" providerId="Windows Live" clId="Web-{14C066B0-D50B-4D32-A373-3082FB7AF82A}" dt="2017-12-06T08:11:30.463" v="1275"/>
        <pc:sldMkLst>
          <pc:docMk/>
          <pc:sldMk cId="2330386510" sldId="257"/>
        </pc:sldMkLst>
        <pc:spChg chg="mod">
          <ac:chgData name="Guest" userId="" providerId="Windows Live" clId="Web-{14C066B0-D50B-4D32-A373-3082FB7AF82A}" dt="2017-12-06T06:54:34.209" v="186"/>
          <ac:spMkLst>
            <pc:docMk/>
            <pc:sldMk cId="2330386510" sldId="257"/>
            <ac:spMk id="6" creationId="{9283347D-4A4E-47FB-8623-032481BD7CF2}"/>
          </ac:spMkLst>
        </pc:spChg>
        <pc:spChg chg="mod">
          <ac:chgData name="Guest" userId="" providerId="Windows Live" clId="Web-{14C066B0-D50B-4D32-A373-3082FB7AF82A}" dt="2017-12-06T06:54:32.491" v="183"/>
          <ac:spMkLst>
            <pc:docMk/>
            <pc:sldMk cId="2330386510" sldId="257"/>
            <ac:spMk id="7" creationId="{E39BDD59-5FA6-47BB-BB2D-E7E5C2D6BAEC}"/>
          </ac:spMkLst>
        </pc:spChg>
        <pc:spChg chg="add mod">
          <ac:chgData name="Guest" userId="" providerId="Windows Live" clId="Web-{14C066B0-D50B-4D32-A373-3082FB7AF82A}" dt="2017-12-06T07:25:31.295" v="473"/>
          <ac:spMkLst>
            <pc:docMk/>
            <pc:sldMk cId="2330386510" sldId="257"/>
            <ac:spMk id="9" creationId="{B7B23D8C-D9E0-46C8-956B-FDF247740A60}"/>
          </ac:spMkLst>
        </pc:spChg>
        <pc:spChg chg="mod">
          <ac:chgData name="Guest" userId="" providerId="Windows Live" clId="Web-{14C066B0-D50B-4D32-A373-3082FB7AF82A}" dt="2017-12-06T06:54:36.085" v="189"/>
          <ac:spMkLst>
            <pc:docMk/>
            <pc:sldMk cId="2330386510" sldId="257"/>
            <ac:spMk id="10" creationId="{68F8F32E-5864-436D-8E8F-6AA6D5E83311}"/>
          </ac:spMkLst>
        </pc:spChg>
        <pc:spChg chg="add mod">
          <ac:chgData name="Guest" userId="" providerId="Windows Live" clId="Web-{14C066B0-D50B-4D32-A373-3082FB7AF82A}" dt="2017-12-06T07:35:40.349" v="631"/>
          <ac:spMkLst>
            <pc:docMk/>
            <pc:sldMk cId="2330386510" sldId="257"/>
            <ac:spMk id="16" creationId="{842B2804-4597-4956-8201-2C0E03B85FFA}"/>
          </ac:spMkLst>
        </pc:spChg>
        <pc:spChg chg="add mod">
          <ac:chgData name="Guest" userId="" providerId="Windows Live" clId="Web-{14C066B0-D50B-4D32-A373-3082FB7AF82A}" dt="2017-12-06T08:11:30.463" v="1275"/>
          <ac:spMkLst>
            <pc:docMk/>
            <pc:sldMk cId="2330386510" sldId="257"/>
            <ac:spMk id="17" creationId="{1B54B614-9420-43DB-86D5-6027C638931D}"/>
          </ac:spMkLst>
        </pc:spChg>
        <pc:spChg chg="add del">
          <ac:chgData name="Guest" userId="" providerId="Windows Live" clId="Web-{14C066B0-D50B-4D32-A373-3082FB7AF82A}" dt="2017-12-06T07:43:38.890" v="732"/>
          <ac:spMkLst>
            <pc:docMk/>
            <pc:sldMk cId="2330386510" sldId="257"/>
            <ac:spMk id="18" creationId="{8CA70A83-55AE-4A8F-88F6-E6C62AFE85BC}"/>
          </ac:spMkLst>
        </pc:spChg>
        <pc:spChg chg="add mod">
          <ac:chgData name="Guest" userId="" providerId="Windows Live" clId="Web-{14C066B0-D50B-4D32-A373-3082FB7AF82A}" dt="2017-12-06T07:52:25.196" v="1173"/>
          <ac:spMkLst>
            <pc:docMk/>
            <pc:sldMk cId="2330386510" sldId="257"/>
            <ac:spMk id="19" creationId="{EEC295AD-006C-4A4A-BAE0-482C5CCC5F9F}"/>
          </ac:spMkLst>
        </pc:spChg>
        <pc:picChg chg="del">
          <ac:chgData name="Guest" userId="" providerId="Windows Live" clId="Web-{14C066B0-D50B-4D32-A373-3082FB7AF82A}" dt="2017-12-06T07:00:05.221" v="262"/>
          <ac:picMkLst>
            <pc:docMk/>
            <pc:sldMk cId="2330386510" sldId="257"/>
            <ac:picMk id="3" creationId="{2414847A-6C7C-40E3-B684-5429BACBF90F}"/>
          </ac:picMkLst>
        </pc:picChg>
        <pc:picChg chg="add mod">
          <ac:chgData name="Guest" userId="" providerId="Windows Live" clId="Web-{14C066B0-D50B-4D32-A373-3082FB7AF82A}" dt="2017-12-06T07:00:21.517" v="266"/>
          <ac:picMkLst>
            <pc:docMk/>
            <pc:sldMk cId="2330386510" sldId="257"/>
            <ac:picMk id="8" creationId="{342FBBE4-8827-4E64-BF0A-D5EF7100322C}"/>
          </ac:picMkLst>
        </pc:picChg>
        <pc:picChg chg="add del mod">
          <ac:chgData name="Guest" userId="" providerId="Windows Live" clId="Web-{14C066B0-D50B-4D32-A373-3082FB7AF82A}" dt="2017-12-06T07:05:42.466" v="373"/>
          <ac:picMkLst>
            <pc:docMk/>
            <pc:sldMk cId="2330386510" sldId="257"/>
            <ac:picMk id="12" creationId="{6EF577CB-2755-4105-AED8-34684833BE3D}"/>
          </ac:picMkLst>
        </pc:picChg>
        <pc:picChg chg="add mod">
          <ac:chgData name="Guest" userId="" providerId="Windows Live" clId="Web-{14C066B0-D50B-4D32-A373-3082FB7AF82A}" dt="2017-12-06T07:09:20.557" v="379"/>
          <ac:picMkLst>
            <pc:docMk/>
            <pc:sldMk cId="2330386510" sldId="257"/>
            <ac:picMk id="14" creationId="{31E9F5F9-D5BB-4688-AC04-6DE42FB448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45F0B-F270-4E2B-8188-C0FBF9C1AAEA}" type="datetimeFigureOut">
              <a:rPr lang="en-US" smtClean="0"/>
              <a:t>12/7/2017</a:t>
            </a:fld>
            <a:endParaRPr 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ED8A0-F5AD-44A8-8D19-718EAB6C1160}" type="slidenum">
              <a:rPr lang="en-US" smtClean="0"/>
              <a:t>‹#›</a:t>
            </a:fld>
            <a:endParaRPr lang="en-US"/>
          </a:p>
        </p:txBody>
      </p:sp>
    </p:spTree>
    <p:extLst>
      <p:ext uri="{BB962C8B-B14F-4D97-AF65-F5344CB8AC3E}">
        <p14:creationId xmlns:p14="http://schemas.microsoft.com/office/powerpoint/2010/main" val="78398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section for f-score</a:t>
            </a:r>
            <a:r>
              <a:rPr lang="en-US" baseline="0" dirty="0"/>
              <a:t> and </a:t>
            </a:r>
            <a:r>
              <a:rPr lang="en-US" baseline="0" dirty="0" err="1"/>
              <a:t>sparsemax</a:t>
            </a:r>
            <a:r>
              <a:rPr lang="en-US" baseline="0" dirty="0"/>
              <a:t>?</a:t>
            </a:r>
            <a:endParaRPr lang="en-US" dirty="0"/>
          </a:p>
        </p:txBody>
      </p:sp>
      <p:sp>
        <p:nvSpPr>
          <p:cNvPr id="4" name="Slide Number Placeholder 3"/>
          <p:cNvSpPr>
            <a:spLocks noGrp="1"/>
          </p:cNvSpPr>
          <p:nvPr>
            <p:ph type="sldNum" sz="quarter" idx="10"/>
          </p:nvPr>
        </p:nvSpPr>
        <p:spPr/>
        <p:txBody>
          <a:bodyPr/>
          <a:lstStyle/>
          <a:p>
            <a:fld id="{2C5ED8A0-F5AD-44A8-8D19-718EAB6C1160}" type="slidenum">
              <a:rPr lang="en-US" smtClean="0"/>
              <a:t>1</a:t>
            </a:fld>
            <a:endParaRPr lang="en-US"/>
          </a:p>
        </p:txBody>
      </p:sp>
    </p:spTree>
    <p:extLst>
      <p:ext uri="{BB962C8B-B14F-4D97-AF65-F5344CB8AC3E}">
        <p14:creationId xmlns:p14="http://schemas.microsoft.com/office/powerpoint/2010/main" val="177513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888" y="19958050"/>
            <a:ext cx="30267330" cy="1425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19750749"/>
            <a:ext cx="30267330" cy="199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24769" y="2366454"/>
            <a:ext cx="24977051" cy="11119485"/>
          </a:xfrm>
        </p:spPr>
        <p:txBody>
          <a:bodyPr anchor="b">
            <a:normAutofit/>
          </a:bodyPr>
          <a:lstStyle>
            <a:lvl1pPr algn="l">
              <a:lnSpc>
                <a:spcPct val="85000"/>
              </a:lnSpc>
              <a:defRPr sz="24945" spc="-15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731649" y="13892874"/>
            <a:ext cx="24977051" cy="3563938"/>
          </a:xfrm>
        </p:spPr>
        <p:txBody>
          <a:bodyPr lIns="91440" rIns="91440">
            <a:normAutofit/>
          </a:bodyPr>
          <a:lstStyle>
            <a:lvl1pPr marL="0" indent="0" algn="l">
              <a:buNone/>
              <a:defRPr sz="7483" cap="all" spc="624" baseline="0">
                <a:solidFill>
                  <a:schemeClr val="tx2"/>
                </a:solidFill>
                <a:latin typeface="+mj-lt"/>
              </a:defRPr>
            </a:lvl1pPr>
            <a:lvl2pPr marL="1425595" indent="0" algn="ctr">
              <a:buNone/>
              <a:defRPr sz="7483"/>
            </a:lvl2pPr>
            <a:lvl3pPr marL="2851191" indent="0" algn="ctr">
              <a:buNone/>
              <a:defRPr sz="7483"/>
            </a:lvl3pPr>
            <a:lvl4pPr marL="4276786" indent="0" algn="ctr">
              <a:buNone/>
              <a:defRPr sz="6236"/>
            </a:lvl4pPr>
            <a:lvl5pPr marL="5702381" indent="0" algn="ctr">
              <a:buNone/>
              <a:defRPr sz="6236"/>
            </a:lvl5pPr>
            <a:lvl6pPr marL="7127977" indent="0" algn="ctr">
              <a:buNone/>
              <a:defRPr sz="6236"/>
            </a:lvl6pPr>
            <a:lvl7pPr marL="8553572" indent="0" algn="ctr">
              <a:buNone/>
              <a:defRPr sz="6236"/>
            </a:lvl7pPr>
            <a:lvl8pPr marL="9979167" indent="0" algn="ctr">
              <a:buNone/>
              <a:defRPr sz="6236"/>
            </a:lvl8pPr>
            <a:lvl9pPr marL="11404763" indent="0" algn="ctr">
              <a:buNone/>
              <a:defRPr sz="623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7240A3-B62E-42E9-AA49-882945E15F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4749-9763-4B8F-8FB4-2A834CCD363D}" type="slidenum">
              <a:rPr lang="en-US" smtClean="0"/>
              <a:t>‹#›</a:t>
            </a:fld>
            <a:endParaRPr lang="en-US"/>
          </a:p>
        </p:txBody>
      </p:sp>
      <p:cxnSp>
        <p:nvCxnSpPr>
          <p:cNvPr id="9" name="Straight Connector 8"/>
          <p:cNvCxnSpPr/>
          <p:nvPr/>
        </p:nvCxnSpPr>
        <p:spPr>
          <a:xfrm>
            <a:off x="2998862" y="13542963"/>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69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240A3-B62E-42E9-AA49-882945E15F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4749-9763-4B8F-8FB4-2A834CCD363D}" type="slidenum">
              <a:rPr lang="en-US" smtClean="0"/>
              <a:t>‹#›</a:t>
            </a:fld>
            <a:endParaRPr lang="en-US"/>
          </a:p>
        </p:txBody>
      </p:sp>
    </p:spTree>
    <p:extLst>
      <p:ext uri="{BB962C8B-B14F-4D97-AF65-F5344CB8AC3E}">
        <p14:creationId xmlns:p14="http://schemas.microsoft.com/office/powerpoint/2010/main" val="178989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888" y="19958050"/>
            <a:ext cx="30267330" cy="1425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19750749"/>
            <a:ext cx="30267330" cy="199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1665701" y="1293305"/>
            <a:ext cx="6528093" cy="179519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293304"/>
            <a:ext cx="19205838" cy="17951955"/>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240A3-B62E-42E9-AA49-882945E15F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4749-9763-4B8F-8FB4-2A834CCD363D}" type="slidenum">
              <a:rPr lang="en-US" smtClean="0"/>
              <a:t>‹#›</a:t>
            </a:fld>
            <a:endParaRPr lang="en-US"/>
          </a:p>
        </p:txBody>
      </p:sp>
    </p:spTree>
    <p:extLst>
      <p:ext uri="{BB962C8B-B14F-4D97-AF65-F5344CB8AC3E}">
        <p14:creationId xmlns:p14="http://schemas.microsoft.com/office/powerpoint/2010/main" val="419445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240A3-B62E-42E9-AA49-882945E15F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4749-9763-4B8F-8FB4-2A834CCD363D}" type="slidenum">
              <a:rPr lang="en-US" smtClean="0"/>
              <a:t>‹#›</a:t>
            </a:fld>
            <a:endParaRPr lang="en-US"/>
          </a:p>
        </p:txBody>
      </p:sp>
    </p:spTree>
    <p:extLst>
      <p:ext uri="{BB962C8B-B14F-4D97-AF65-F5344CB8AC3E}">
        <p14:creationId xmlns:p14="http://schemas.microsoft.com/office/powerpoint/2010/main" val="362710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888" y="19958050"/>
            <a:ext cx="30267330" cy="1425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19750749"/>
            <a:ext cx="30267330" cy="199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2366454"/>
            <a:ext cx="24977051" cy="11119485"/>
          </a:xfrm>
        </p:spPr>
        <p:txBody>
          <a:bodyPr anchor="b" anchorCtr="0">
            <a:normAutofit/>
          </a:bodyPr>
          <a:lstStyle>
            <a:lvl1pPr>
              <a:lnSpc>
                <a:spcPct val="85000"/>
              </a:lnSpc>
              <a:defRPr sz="24945"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24769" y="13885100"/>
            <a:ext cx="24977051" cy="3563938"/>
          </a:xfrm>
        </p:spPr>
        <p:txBody>
          <a:bodyPr lIns="91440" rIns="91440" anchor="t" anchorCtr="0">
            <a:normAutofit/>
          </a:bodyPr>
          <a:lstStyle>
            <a:lvl1pPr marL="0" indent="0">
              <a:buNone/>
              <a:defRPr sz="7483" cap="all" spc="624" baseline="0">
                <a:solidFill>
                  <a:schemeClr val="tx2"/>
                </a:solidFill>
                <a:latin typeface="+mj-lt"/>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7240A3-B62E-42E9-AA49-882945E15F7B}"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34749-9763-4B8F-8FB4-2A834CCD363D}" type="slidenum">
              <a:rPr lang="en-US" smtClean="0"/>
              <a:t>‹#›</a:t>
            </a:fld>
            <a:endParaRPr lang="en-US"/>
          </a:p>
        </p:txBody>
      </p:sp>
      <p:cxnSp>
        <p:nvCxnSpPr>
          <p:cNvPr id="9" name="Straight Connector 8"/>
          <p:cNvCxnSpPr/>
          <p:nvPr/>
        </p:nvCxnSpPr>
        <p:spPr>
          <a:xfrm>
            <a:off x="2998862" y="13542963"/>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71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724769" y="893649"/>
            <a:ext cx="24977051" cy="45235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24769" y="5755101"/>
            <a:ext cx="12261461" cy="12545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40359" y="5755109"/>
            <a:ext cx="12261461" cy="125450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7240A3-B62E-42E9-AA49-882945E15F7B}"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34749-9763-4B8F-8FB4-2A834CCD363D}" type="slidenum">
              <a:rPr lang="en-US" smtClean="0"/>
              <a:t>‹#›</a:t>
            </a:fld>
            <a:endParaRPr lang="en-US"/>
          </a:p>
        </p:txBody>
      </p:sp>
    </p:spTree>
    <p:extLst>
      <p:ext uri="{BB962C8B-B14F-4D97-AF65-F5344CB8AC3E}">
        <p14:creationId xmlns:p14="http://schemas.microsoft.com/office/powerpoint/2010/main" val="264778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24769" y="893649"/>
            <a:ext cx="24977051" cy="45235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24769" y="5756093"/>
            <a:ext cx="12261461" cy="2295768"/>
          </a:xfrm>
        </p:spPr>
        <p:txBody>
          <a:bodyPr lIns="91440" rIns="91440" anchor="ctr">
            <a:normAutofit/>
          </a:bodyPr>
          <a:lstStyle>
            <a:lvl1pPr marL="0" indent="0">
              <a:buNone/>
              <a:defRPr sz="6236" b="0" cap="all" baseline="0">
                <a:solidFill>
                  <a:schemeClr val="tx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724769" y="8051861"/>
            <a:ext cx="12261461" cy="10248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440359" y="5756093"/>
            <a:ext cx="12261461" cy="2295768"/>
          </a:xfrm>
        </p:spPr>
        <p:txBody>
          <a:bodyPr lIns="91440" rIns="91440" anchor="ctr">
            <a:normAutofit/>
          </a:bodyPr>
          <a:lstStyle>
            <a:lvl1pPr marL="0" indent="0">
              <a:buNone/>
              <a:defRPr sz="6236" b="0" cap="all" baseline="0">
                <a:solidFill>
                  <a:schemeClr val="tx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440359" y="8051861"/>
            <a:ext cx="12261461" cy="10248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7240A3-B62E-42E9-AA49-882945E15F7B}"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34749-9763-4B8F-8FB4-2A834CCD363D}" type="slidenum">
              <a:rPr lang="en-US" smtClean="0"/>
              <a:t>‹#›</a:t>
            </a:fld>
            <a:endParaRPr lang="en-US"/>
          </a:p>
        </p:txBody>
      </p:sp>
    </p:spTree>
    <p:extLst>
      <p:ext uri="{BB962C8B-B14F-4D97-AF65-F5344CB8AC3E}">
        <p14:creationId xmlns:p14="http://schemas.microsoft.com/office/powerpoint/2010/main" val="109861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7240A3-B62E-42E9-AA49-882945E15F7B}"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34749-9763-4B8F-8FB4-2A834CCD363D}" type="slidenum">
              <a:rPr lang="en-US" smtClean="0"/>
              <a:t>‹#›</a:t>
            </a:fld>
            <a:endParaRPr lang="en-US"/>
          </a:p>
        </p:txBody>
      </p:sp>
    </p:spTree>
    <p:extLst>
      <p:ext uri="{BB962C8B-B14F-4D97-AF65-F5344CB8AC3E}">
        <p14:creationId xmlns:p14="http://schemas.microsoft.com/office/powerpoint/2010/main" val="201656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888" y="19958050"/>
            <a:ext cx="30267330" cy="1425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1" y="19750749"/>
            <a:ext cx="30267330" cy="199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7240A3-B62E-42E9-AA49-882945E15F7B}" type="datetimeFigureOut">
              <a:rPr lang="en-US" smtClean="0"/>
              <a:t>12/7/2017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D134749-9763-4B8F-8FB4-2A834CCD363D}" type="slidenum">
              <a:rPr lang="en-US" smtClean="0"/>
              <a:t>‹#›</a:t>
            </a:fld>
            <a:endParaRPr lang="en-US"/>
          </a:p>
        </p:txBody>
      </p:sp>
    </p:spTree>
    <p:extLst>
      <p:ext uri="{BB962C8B-B14F-4D97-AF65-F5344CB8AC3E}">
        <p14:creationId xmlns:p14="http://schemas.microsoft.com/office/powerpoint/2010/main" val="16174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5" y="0"/>
            <a:ext cx="10058936" cy="21383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032316" y="0"/>
            <a:ext cx="158945" cy="21383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35321" y="1853244"/>
            <a:ext cx="7947243" cy="7127875"/>
          </a:xfrm>
        </p:spPr>
        <p:txBody>
          <a:bodyPr anchor="b">
            <a:normAutofit/>
          </a:bodyPr>
          <a:lstStyle>
            <a:lvl1pPr>
              <a:defRPr sz="11225"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456630" y="2280920"/>
            <a:ext cx="16585787" cy="163941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5321" y="9123680"/>
            <a:ext cx="7947243" cy="10536296"/>
          </a:xfrm>
        </p:spPr>
        <p:txBody>
          <a:bodyPr lIns="91440" rIns="91440">
            <a:normAutofit/>
          </a:bodyPr>
          <a:lstStyle>
            <a:lvl1pPr marL="0" indent="0">
              <a:buNone/>
              <a:defRPr sz="4677">
                <a:solidFill>
                  <a:srgbClr val="FFFFFF"/>
                </a:solidFill>
              </a:defRPr>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5" name="Date Placeholder 4"/>
          <p:cNvSpPr>
            <a:spLocks noGrp="1"/>
          </p:cNvSpPr>
          <p:nvPr>
            <p:ph type="dt" sz="half" idx="10"/>
          </p:nvPr>
        </p:nvSpPr>
        <p:spPr>
          <a:xfrm>
            <a:off x="1155963" y="20141973"/>
            <a:ext cx="6502294" cy="1138480"/>
          </a:xfrm>
        </p:spPr>
        <p:txBody>
          <a:bodyPr/>
          <a:lstStyle>
            <a:lvl1pPr algn="l">
              <a:defRPr/>
            </a:lvl1pPr>
          </a:lstStyle>
          <a:p>
            <a:fld id="{037240A3-B62E-42E9-AA49-882945E15F7B}" type="datetimeFigureOut">
              <a:rPr lang="en-US" smtClean="0"/>
              <a:t>12/7/2017</a:t>
            </a:fld>
            <a:endParaRPr lang="en-US"/>
          </a:p>
        </p:txBody>
      </p:sp>
      <p:sp>
        <p:nvSpPr>
          <p:cNvPr id="6" name="Footer Placeholder 5"/>
          <p:cNvSpPr>
            <a:spLocks noGrp="1"/>
          </p:cNvSpPr>
          <p:nvPr>
            <p:ph type="ftr" sz="quarter" idx="11"/>
          </p:nvPr>
        </p:nvSpPr>
        <p:spPr>
          <a:xfrm>
            <a:off x="11920865" y="20141973"/>
            <a:ext cx="11542425" cy="1138480"/>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134749-9763-4B8F-8FB4-2A834CCD363D}" type="slidenum">
              <a:rPr lang="en-US" smtClean="0"/>
              <a:t>‹#›</a:t>
            </a:fld>
            <a:endParaRPr lang="en-US"/>
          </a:p>
        </p:txBody>
      </p:sp>
    </p:spTree>
    <p:extLst>
      <p:ext uri="{BB962C8B-B14F-4D97-AF65-F5344CB8AC3E}">
        <p14:creationId xmlns:p14="http://schemas.microsoft.com/office/powerpoint/2010/main" val="203923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15443729"/>
            <a:ext cx="30267330" cy="5939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1" y="15325480"/>
            <a:ext cx="30267330" cy="199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15823883"/>
            <a:ext cx="25128427" cy="2566035"/>
          </a:xfrm>
        </p:spPr>
        <p:txBody>
          <a:bodyPr tIns="0" bIns="0" anchor="b">
            <a:noAutofit/>
          </a:bodyPr>
          <a:lstStyle>
            <a:lvl1pPr>
              <a:defRPr sz="11225"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1" y="0"/>
            <a:ext cx="30275177" cy="15325480"/>
          </a:xfrm>
          <a:blipFill>
            <a:blip r:embed="rId2"/>
            <a:stretch>
              <a:fillRect/>
            </a:stretch>
          </a:blipFill>
        </p:spPr>
        <p:txBody>
          <a:bodyPr lIns="457200" tIns="457200" anchor="t"/>
          <a:lstStyle>
            <a:lvl1pPr marL="0" indent="0">
              <a:buNone/>
              <a:defRPr sz="9978">
                <a:solidFill>
                  <a:schemeClr val="bg1"/>
                </a:solidFill>
              </a:defRPr>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724766" y="18418429"/>
            <a:ext cx="25128427" cy="1853248"/>
          </a:xfrm>
        </p:spPr>
        <p:txBody>
          <a:bodyPr lIns="91440" tIns="0" rIns="91440" bIns="0">
            <a:normAutofit/>
          </a:bodyPr>
          <a:lstStyle>
            <a:lvl1pPr marL="0" indent="0">
              <a:spcBef>
                <a:spcPts val="0"/>
              </a:spcBef>
              <a:spcAft>
                <a:spcPts val="1871"/>
              </a:spcAft>
              <a:buNone/>
              <a:defRPr sz="4677">
                <a:solidFill>
                  <a:srgbClr val="FFFFFF"/>
                </a:solidFill>
              </a:defRPr>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5" name="Date Placeholder 4"/>
          <p:cNvSpPr>
            <a:spLocks noGrp="1"/>
          </p:cNvSpPr>
          <p:nvPr>
            <p:ph type="dt" sz="half" idx="10"/>
          </p:nvPr>
        </p:nvSpPr>
        <p:spPr/>
        <p:txBody>
          <a:bodyPr/>
          <a:lstStyle/>
          <a:p>
            <a:fld id="{037240A3-B62E-42E9-AA49-882945E15F7B}"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34749-9763-4B8F-8FB4-2A834CCD363D}" type="slidenum">
              <a:rPr lang="en-US" smtClean="0"/>
              <a:t>‹#›</a:t>
            </a:fld>
            <a:endParaRPr lang="en-US"/>
          </a:p>
        </p:txBody>
      </p:sp>
    </p:spTree>
    <p:extLst>
      <p:ext uri="{BB962C8B-B14F-4D97-AF65-F5344CB8AC3E}">
        <p14:creationId xmlns:p14="http://schemas.microsoft.com/office/powerpoint/2010/main" val="227990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19958050"/>
            <a:ext cx="30275216" cy="1425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19750747"/>
            <a:ext cx="30275216" cy="2057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724769" y="893649"/>
            <a:ext cx="24977051" cy="452354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24768" y="5755101"/>
            <a:ext cx="24977054" cy="125450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4774" y="20141973"/>
            <a:ext cx="6139150" cy="1138480"/>
          </a:xfrm>
          <a:prstGeom prst="rect">
            <a:avLst/>
          </a:prstGeom>
        </p:spPr>
        <p:txBody>
          <a:bodyPr vert="horz" lIns="91440" tIns="45720" rIns="91440" bIns="45720" rtlCol="0" anchor="ctr"/>
          <a:lstStyle>
            <a:lvl1pPr algn="l">
              <a:defRPr sz="2806">
                <a:solidFill>
                  <a:srgbClr val="FFFFFF"/>
                </a:solidFill>
              </a:defRPr>
            </a:lvl1pPr>
          </a:lstStyle>
          <a:p>
            <a:fld id="{037240A3-B62E-42E9-AA49-882945E15F7B}" type="datetimeFigureOut">
              <a:rPr lang="en-US" smtClean="0"/>
              <a:t>12/7/2017</a:t>
            </a:fld>
            <a:endParaRPr lang="en-US"/>
          </a:p>
        </p:txBody>
      </p:sp>
      <p:sp>
        <p:nvSpPr>
          <p:cNvPr id="5" name="Footer Placeholder 4"/>
          <p:cNvSpPr>
            <a:spLocks noGrp="1"/>
          </p:cNvSpPr>
          <p:nvPr>
            <p:ph type="ftr" sz="quarter" idx="3"/>
          </p:nvPr>
        </p:nvSpPr>
        <p:spPr>
          <a:xfrm>
            <a:off x="9153549" y="20141973"/>
            <a:ext cx="11976002" cy="1138480"/>
          </a:xfrm>
          <a:prstGeom prst="rect">
            <a:avLst/>
          </a:prstGeom>
        </p:spPr>
        <p:txBody>
          <a:bodyPr vert="horz" lIns="91440" tIns="45720" rIns="91440" bIns="45720" rtlCol="0" anchor="ctr"/>
          <a:lstStyle>
            <a:lvl1pPr algn="ctr">
              <a:defRPr sz="2806"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24584852" y="20141973"/>
            <a:ext cx="3258025" cy="1138480"/>
          </a:xfrm>
          <a:prstGeom prst="rect">
            <a:avLst/>
          </a:prstGeom>
        </p:spPr>
        <p:txBody>
          <a:bodyPr vert="horz" lIns="91440" tIns="45720" rIns="91440" bIns="45720" rtlCol="0" anchor="ctr"/>
          <a:lstStyle>
            <a:lvl1pPr algn="r">
              <a:defRPr sz="3274">
                <a:solidFill>
                  <a:srgbClr val="FFFFFF"/>
                </a:solidFill>
              </a:defRPr>
            </a:lvl1pPr>
          </a:lstStyle>
          <a:p>
            <a:fld id="{1D134749-9763-4B8F-8FB4-2A834CCD363D}" type="slidenum">
              <a:rPr lang="en-US" smtClean="0"/>
              <a:t>‹#›</a:t>
            </a:fld>
            <a:endParaRPr lang="en-US"/>
          </a:p>
        </p:txBody>
      </p:sp>
      <p:cxnSp>
        <p:nvCxnSpPr>
          <p:cNvPr id="10" name="Straight Connector 9"/>
          <p:cNvCxnSpPr/>
          <p:nvPr/>
        </p:nvCxnSpPr>
        <p:spPr>
          <a:xfrm>
            <a:off x="2963782" y="5418697"/>
            <a:ext cx="247499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28414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2851191" rtl="0" eaLnBrk="1" latinLnBrk="0" hangingPunct="1">
        <a:lnSpc>
          <a:spcPct val="85000"/>
        </a:lnSpc>
        <a:spcBef>
          <a:spcPct val="0"/>
        </a:spcBef>
        <a:buNone/>
        <a:defRPr sz="14967" kern="1200" spc="-156" baseline="0">
          <a:solidFill>
            <a:schemeClr val="tx1">
              <a:lumMod val="75000"/>
              <a:lumOff val="25000"/>
            </a:schemeClr>
          </a:solidFill>
          <a:latin typeface="+mj-lt"/>
          <a:ea typeface="+mj-ea"/>
          <a:cs typeface="+mj-cs"/>
        </a:defRPr>
      </a:lvl1pPr>
    </p:titleStyle>
    <p:bodyStyle>
      <a:lvl1pPr marL="285119" indent="-285119" algn="l" defTabSz="2851191" rtl="0" eaLnBrk="1" latinLnBrk="0" hangingPunct="1">
        <a:lnSpc>
          <a:spcPct val="90000"/>
        </a:lnSpc>
        <a:spcBef>
          <a:spcPts val="3742"/>
        </a:spcBef>
        <a:spcAft>
          <a:spcPts val="624"/>
        </a:spcAft>
        <a:buClr>
          <a:schemeClr val="accent1"/>
        </a:buClr>
        <a:buSzPct val="100000"/>
        <a:buFont typeface="Calibri" panose="020F0502020204030204" pitchFamily="34" charset="0"/>
        <a:buChar char=" "/>
        <a:defRPr sz="6236" kern="1200">
          <a:solidFill>
            <a:schemeClr val="tx1">
              <a:lumMod val="75000"/>
              <a:lumOff val="25000"/>
            </a:schemeClr>
          </a:solidFill>
          <a:latin typeface="+mn-lt"/>
          <a:ea typeface="+mn-ea"/>
          <a:cs typeface="+mn-cs"/>
        </a:defRPr>
      </a:lvl1pPr>
      <a:lvl2pPr marL="1197500" indent="-570238" algn="l" defTabSz="2851191" rtl="0" eaLnBrk="1" latinLnBrk="0" hangingPunct="1">
        <a:lnSpc>
          <a:spcPct val="90000"/>
        </a:lnSpc>
        <a:spcBef>
          <a:spcPts val="624"/>
        </a:spcBef>
        <a:spcAft>
          <a:spcPts val="1247"/>
        </a:spcAft>
        <a:buClr>
          <a:schemeClr val="accent1"/>
        </a:buClr>
        <a:buFont typeface="Calibri" pitchFamily="34" charset="0"/>
        <a:buChar char="◦"/>
        <a:defRPr sz="5613" kern="1200">
          <a:solidFill>
            <a:schemeClr val="tx1">
              <a:lumMod val="75000"/>
              <a:lumOff val="25000"/>
            </a:schemeClr>
          </a:solidFill>
          <a:latin typeface="+mn-lt"/>
          <a:ea typeface="+mn-ea"/>
          <a:cs typeface="+mn-cs"/>
        </a:defRPr>
      </a:lvl2pPr>
      <a:lvl3pPr marL="1767738" indent="-570238" algn="l" defTabSz="2851191" rtl="0" eaLnBrk="1" latinLnBrk="0" hangingPunct="1">
        <a:lnSpc>
          <a:spcPct val="90000"/>
        </a:lnSpc>
        <a:spcBef>
          <a:spcPts val="624"/>
        </a:spcBef>
        <a:spcAft>
          <a:spcPts val="1247"/>
        </a:spcAft>
        <a:buClr>
          <a:schemeClr val="accent1"/>
        </a:buClr>
        <a:buFont typeface="Calibri" pitchFamily="34" charset="0"/>
        <a:buChar char="◦"/>
        <a:defRPr sz="4365" kern="1200">
          <a:solidFill>
            <a:schemeClr val="tx1">
              <a:lumMod val="75000"/>
              <a:lumOff val="25000"/>
            </a:schemeClr>
          </a:solidFill>
          <a:latin typeface="+mn-lt"/>
          <a:ea typeface="+mn-ea"/>
          <a:cs typeface="+mn-cs"/>
        </a:defRPr>
      </a:lvl3pPr>
      <a:lvl4pPr marL="2337976" indent="-570238" algn="l" defTabSz="2851191" rtl="0" eaLnBrk="1" latinLnBrk="0" hangingPunct="1">
        <a:lnSpc>
          <a:spcPct val="90000"/>
        </a:lnSpc>
        <a:spcBef>
          <a:spcPts val="624"/>
        </a:spcBef>
        <a:spcAft>
          <a:spcPts val="1247"/>
        </a:spcAft>
        <a:buClr>
          <a:schemeClr val="accent1"/>
        </a:buClr>
        <a:buFont typeface="Calibri" pitchFamily="34" charset="0"/>
        <a:buChar char="◦"/>
        <a:defRPr sz="4365" kern="1200">
          <a:solidFill>
            <a:schemeClr val="tx1">
              <a:lumMod val="75000"/>
              <a:lumOff val="25000"/>
            </a:schemeClr>
          </a:solidFill>
          <a:latin typeface="+mn-lt"/>
          <a:ea typeface="+mn-ea"/>
          <a:cs typeface="+mn-cs"/>
        </a:defRPr>
      </a:lvl4pPr>
      <a:lvl5pPr marL="2908214" indent="-570238" algn="l" defTabSz="2851191" rtl="0" eaLnBrk="1" latinLnBrk="0" hangingPunct="1">
        <a:lnSpc>
          <a:spcPct val="90000"/>
        </a:lnSpc>
        <a:spcBef>
          <a:spcPts val="624"/>
        </a:spcBef>
        <a:spcAft>
          <a:spcPts val="1247"/>
        </a:spcAft>
        <a:buClr>
          <a:schemeClr val="accent1"/>
        </a:buClr>
        <a:buFont typeface="Calibri" pitchFamily="34" charset="0"/>
        <a:buChar char="◦"/>
        <a:defRPr sz="4365" kern="1200">
          <a:solidFill>
            <a:schemeClr val="tx1">
              <a:lumMod val="75000"/>
              <a:lumOff val="25000"/>
            </a:schemeClr>
          </a:solidFill>
          <a:latin typeface="+mn-lt"/>
          <a:ea typeface="+mn-ea"/>
          <a:cs typeface="+mn-cs"/>
        </a:defRPr>
      </a:lvl5pPr>
      <a:lvl6pPr marL="3429910" indent="-712798" algn="l" defTabSz="2851191" rtl="0" eaLnBrk="1" latinLnBrk="0" hangingPunct="1">
        <a:lnSpc>
          <a:spcPct val="90000"/>
        </a:lnSpc>
        <a:spcBef>
          <a:spcPts val="624"/>
        </a:spcBef>
        <a:spcAft>
          <a:spcPts val="1247"/>
        </a:spcAft>
        <a:buClr>
          <a:schemeClr val="accent1"/>
        </a:buClr>
        <a:buFont typeface="Calibri" pitchFamily="34" charset="0"/>
        <a:buChar char="◦"/>
        <a:defRPr sz="4365" kern="1200">
          <a:solidFill>
            <a:schemeClr val="tx1">
              <a:lumMod val="75000"/>
              <a:lumOff val="25000"/>
            </a:schemeClr>
          </a:solidFill>
          <a:latin typeface="+mn-lt"/>
          <a:ea typeface="+mn-ea"/>
          <a:cs typeface="+mn-cs"/>
        </a:defRPr>
      </a:lvl6pPr>
      <a:lvl7pPr marL="4053530" indent="-712798" algn="l" defTabSz="2851191" rtl="0" eaLnBrk="1" latinLnBrk="0" hangingPunct="1">
        <a:lnSpc>
          <a:spcPct val="90000"/>
        </a:lnSpc>
        <a:spcBef>
          <a:spcPts val="624"/>
        </a:spcBef>
        <a:spcAft>
          <a:spcPts val="1247"/>
        </a:spcAft>
        <a:buClr>
          <a:schemeClr val="accent1"/>
        </a:buClr>
        <a:buFont typeface="Calibri" pitchFamily="34" charset="0"/>
        <a:buChar char="◦"/>
        <a:defRPr sz="4365" kern="1200">
          <a:solidFill>
            <a:schemeClr val="tx1">
              <a:lumMod val="75000"/>
              <a:lumOff val="25000"/>
            </a:schemeClr>
          </a:solidFill>
          <a:latin typeface="+mn-lt"/>
          <a:ea typeface="+mn-ea"/>
          <a:cs typeface="+mn-cs"/>
        </a:defRPr>
      </a:lvl7pPr>
      <a:lvl8pPr marL="4677150" indent="-712798" algn="l" defTabSz="2851191" rtl="0" eaLnBrk="1" latinLnBrk="0" hangingPunct="1">
        <a:lnSpc>
          <a:spcPct val="90000"/>
        </a:lnSpc>
        <a:spcBef>
          <a:spcPts val="624"/>
        </a:spcBef>
        <a:spcAft>
          <a:spcPts val="1247"/>
        </a:spcAft>
        <a:buClr>
          <a:schemeClr val="accent1"/>
        </a:buClr>
        <a:buFont typeface="Calibri" pitchFamily="34" charset="0"/>
        <a:buChar char="◦"/>
        <a:defRPr sz="4365" kern="1200">
          <a:solidFill>
            <a:schemeClr val="tx1">
              <a:lumMod val="75000"/>
              <a:lumOff val="25000"/>
            </a:schemeClr>
          </a:solidFill>
          <a:latin typeface="+mn-lt"/>
          <a:ea typeface="+mn-ea"/>
          <a:cs typeface="+mn-cs"/>
        </a:defRPr>
      </a:lvl8pPr>
      <a:lvl9pPr marL="5300770" indent="-712798" algn="l" defTabSz="2851191" rtl="0" eaLnBrk="1" latinLnBrk="0" hangingPunct="1">
        <a:lnSpc>
          <a:spcPct val="90000"/>
        </a:lnSpc>
        <a:spcBef>
          <a:spcPts val="624"/>
        </a:spcBef>
        <a:spcAft>
          <a:spcPts val="1247"/>
        </a:spcAft>
        <a:buClr>
          <a:schemeClr val="accent1"/>
        </a:buClr>
        <a:buFont typeface="Calibri" pitchFamily="34" charset="0"/>
        <a:buChar char="◦"/>
        <a:defRPr sz="4365" kern="1200">
          <a:solidFill>
            <a:schemeClr val="tx1">
              <a:lumMod val="75000"/>
              <a:lumOff val="25000"/>
            </a:schemeClr>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93E3EE"/>
            </a:gs>
            <a:gs pos="21000">
              <a:srgbClr val="BCE5EA"/>
            </a:gs>
            <a:gs pos="100000">
              <a:schemeClr val="bg1"/>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28BDB9-D48A-443A-AA0C-1313128B1525}"/>
              </a:ext>
            </a:extLst>
          </p:cNvPr>
          <p:cNvSpPr txBox="1"/>
          <p:nvPr/>
        </p:nvSpPr>
        <p:spPr>
          <a:xfrm>
            <a:off x="1580366" y="3012504"/>
            <a:ext cx="2561285" cy="1957780"/>
          </a:xfrm>
          <a:prstGeom prst="rect">
            <a:avLst/>
          </a:prstGeom>
          <a:noFill/>
        </p:spPr>
        <p:txBody>
          <a:bodyPr wrap="square" rtlCol="0">
            <a:spAutoFit/>
          </a:bodyPr>
          <a:lstStyle/>
          <a:p>
            <a:endParaRPr lang="en-US" sz="12122" dirty="0"/>
          </a:p>
        </p:txBody>
      </p:sp>
      <p:sp>
        <p:nvSpPr>
          <p:cNvPr id="7" name="TextBox 6">
            <a:extLst>
              <a:ext uri="{FF2B5EF4-FFF2-40B4-BE49-F238E27FC236}">
                <a16:creationId xmlns:a16="http://schemas.microsoft.com/office/drawing/2014/main" id="{E39BDD59-5FA6-47BB-BB2D-E7E5C2D6BAEC}"/>
              </a:ext>
            </a:extLst>
          </p:cNvPr>
          <p:cNvSpPr txBox="1"/>
          <p:nvPr/>
        </p:nvSpPr>
        <p:spPr>
          <a:xfrm>
            <a:off x="552575" y="2514847"/>
            <a:ext cx="8552015" cy="15487650"/>
          </a:xfrm>
          <a:prstGeom prst="roundRect">
            <a:avLst/>
          </a:prstGeom>
          <a:blipFill>
            <a:blip r:embed="rId3">
              <a:extLst/>
            </a:blip>
            <a:tile tx="0" ty="0" sx="100000" sy="100000" flip="none" algn="tl"/>
          </a:blipFill>
          <a:ln w="88900" cmpd="sng">
            <a:solidFill>
              <a:schemeClr val="accent1"/>
            </a:solidFill>
          </a:ln>
          <a:scene3d>
            <a:camera prst="orthographicFront"/>
            <a:lightRig rig="threePt" dir="t"/>
          </a:scene3d>
          <a:sp3d prstMaterial="plastic"/>
        </p:spPr>
        <p:txBody>
          <a:bodyPr wrap="square" lIns="274320" rIns="274320" rtlCol="0" anchor="t">
            <a:spAutoFit/>
          </a:bodyPr>
          <a:lstStyle/>
          <a:p>
            <a:r>
              <a:rPr lang="en-US" sz="6600" dirty="0"/>
              <a:t>Project Overview</a:t>
            </a:r>
          </a:p>
          <a:p>
            <a:r>
              <a:rPr lang="en-US" sz="4000" b="1" dirty="0">
                <a:cs typeface="Times New Roman" panose="02020603050405020304" pitchFamily="18" charset="0"/>
              </a:rPr>
              <a:t>Goal</a:t>
            </a:r>
          </a:p>
          <a:p>
            <a:r>
              <a:rPr lang="en-US" sz="2800" dirty="0">
                <a:cs typeface="Times New Roman" panose="02020603050405020304" pitchFamily="18" charset="0"/>
              </a:rPr>
              <a:t>Apply machine learning techniques to the problem of identifying movie genres based off of promotional posters.</a:t>
            </a:r>
          </a:p>
          <a:p>
            <a:endParaRPr lang="en-US" sz="2800" dirty="0"/>
          </a:p>
          <a:p>
            <a:r>
              <a:rPr lang="en-US" sz="4000" b="1" dirty="0">
                <a:cs typeface="Times New Roman" panose="02020603050405020304" pitchFamily="18" charset="0"/>
              </a:rPr>
              <a:t>Justification</a:t>
            </a:r>
          </a:p>
          <a:p>
            <a:r>
              <a:rPr lang="en-US" sz="2800" dirty="0">
                <a:cs typeface="Times New Roman" panose="02020603050405020304" pitchFamily="18" charset="0"/>
              </a:rPr>
              <a:t>Machine learning has had success with image recognition and classification. An effective method of determining poster genre trends could lead to more sophisticated advertisement and marketing campaigns, allowing advertisers to better reach their target audiences. </a:t>
            </a:r>
          </a:p>
          <a:p>
            <a:endParaRPr lang="en-US" sz="2800" b="1" dirty="0">
              <a:cs typeface="Times New Roman" panose="02020603050405020304" pitchFamily="18" charset="0"/>
            </a:endParaRPr>
          </a:p>
          <a:p>
            <a:r>
              <a:rPr lang="en-US" sz="4000" b="1" dirty="0">
                <a:cs typeface="Times New Roman" panose="02020603050405020304" pitchFamily="18" charset="0"/>
              </a:rPr>
              <a:t>Dataset</a:t>
            </a:r>
            <a:endParaRPr lang="en-US" sz="4000" dirty="0">
              <a:cs typeface="Times New Roman" panose="02020603050405020304" pitchFamily="18" charset="0"/>
            </a:endParaRPr>
          </a:p>
          <a:p>
            <a:r>
              <a:rPr lang="en-US" sz="2800" dirty="0">
                <a:cs typeface="Times New Roman" panose="02020603050405020304" pitchFamily="18" charset="0"/>
              </a:rPr>
              <a:t>The dataset was obtained using IMDb and the </a:t>
            </a:r>
            <a:r>
              <a:rPr lang="en-US" sz="2800" dirty="0" err="1">
                <a:cs typeface="Times New Roman" panose="02020603050405020304" pitchFamily="18" charset="0"/>
              </a:rPr>
              <a:t>IMDbPY</a:t>
            </a:r>
            <a:r>
              <a:rPr lang="en-US" sz="2800" dirty="0">
                <a:cs typeface="Times New Roman" panose="02020603050405020304" pitchFamily="18" charset="0"/>
              </a:rPr>
              <a:t> Python package. We obtained a total of 37,928 movie titles, along with links to a thumbnail of the poster, IMDb rating, director, and top five actors.</a:t>
            </a:r>
          </a:p>
          <a:p>
            <a:endParaRPr lang="en-US" sz="2800" b="1" dirty="0">
              <a:cs typeface="Times New Roman" panose="02020603050405020304" pitchFamily="18" charset="0"/>
            </a:endParaRPr>
          </a:p>
          <a:p>
            <a:r>
              <a:rPr lang="en-US" sz="4000" b="1" dirty="0">
                <a:cs typeface="Times New Roman" panose="02020603050405020304" pitchFamily="18" charset="0"/>
              </a:rPr>
              <a:t>Approach</a:t>
            </a:r>
          </a:p>
          <a:p>
            <a:r>
              <a:rPr lang="en-US" sz="2800" dirty="0">
                <a:cs typeface="Times New Roman" panose="02020603050405020304" pitchFamily="18" charset="0"/>
              </a:rPr>
              <a:t>We developed a total of four models:</a:t>
            </a:r>
          </a:p>
          <a:p>
            <a:pPr marL="514350" indent="-514350">
              <a:buAutoNum type="arabicPeriod"/>
            </a:pPr>
            <a:r>
              <a:rPr lang="en-US" sz="2800" dirty="0">
                <a:cs typeface="Times New Roman" panose="02020603050405020304" pitchFamily="18" charset="0"/>
              </a:rPr>
              <a:t>Logistic Regression on a Histogram of Colors</a:t>
            </a:r>
          </a:p>
          <a:p>
            <a:pPr marL="514350" indent="-514350">
              <a:buAutoNum type="arabicPeriod"/>
            </a:pPr>
            <a:r>
              <a:rPr lang="en-US" sz="2800" dirty="0">
                <a:cs typeface="Times New Roman" panose="02020603050405020304" pitchFamily="18" charset="0"/>
              </a:rPr>
              <a:t>Convolutional Neural Network</a:t>
            </a:r>
          </a:p>
          <a:p>
            <a:pPr marL="514350" indent="-514350">
              <a:buAutoNum type="arabicPeriod"/>
            </a:pPr>
            <a:r>
              <a:rPr lang="en-US" sz="2800" dirty="0">
                <a:cs typeface="Times New Roman" panose="02020603050405020304" pitchFamily="18" charset="0"/>
              </a:rPr>
              <a:t>Convolutional Neural Network with Inception-v3 pre-trained feature extraction layers utilizing transfer learning</a:t>
            </a:r>
          </a:p>
          <a:p>
            <a:pPr marL="514350" indent="-514350">
              <a:buAutoNum type="arabicPeriod"/>
            </a:pPr>
            <a:r>
              <a:rPr lang="en-US" sz="2800" dirty="0">
                <a:cs typeface="Times New Roman" panose="02020603050405020304" pitchFamily="18" charset="0"/>
              </a:rPr>
              <a:t>Convolutional Neural Network with Inception-v3 feature extraction and additional movie metadata (Actors and Director)</a:t>
            </a:r>
          </a:p>
        </p:txBody>
      </p:sp>
      <p:pic>
        <p:nvPicPr>
          <p:cNvPr id="21" name="Picture 20">
            <a:extLst>
              <a:ext uri="{FF2B5EF4-FFF2-40B4-BE49-F238E27FC236}">
                <a16:creationId xmlns:a16="http://schemas.microsoft.com/office/drawing/2014/main" id="{F79D4351-448B-4169-AA29-B48979CCC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142" y="18638741"/>
            <a:ext cx="1733550" cy="2552700"/>
          </a:xfrm>
          <a:prstGeom prst="rect">
            <a:avLst/>
          </a:prstGeom>
        </p:spPr>
      </p:pic>
      <p:pic>
        <p:nvPicPr>
          <p:cNvPr id="23" name="Picture 22">
            <a:extLst>
              <a:ext uri="{FF2B5EF4-FFF2-40B4-BE49-F238E27FC236}">
                <a16:creationId xmlns:a16="http://schemas.microsoft.com/office/drawing/2014/main" id="{61846C71-A126-4AB4-BFD0-1E6958F041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47" y="18683784"/>
            <a:ext cx="1710764" cy="2528686"/>
          </a:xfrm>
          <a:prstGeom prst="rect">
            <a:avLst/>
          </a:prstGeom>
        </p:spPr>
      </p:pic>
      <p:pic>
        <p:nvPicPr>
          <p:cNvPr id="25" name="Picture 24">
            <a:extLst>
              <a:ext uri="{FF2B5EF4-FFF2-40B4-BE49-F238E27FC236}">
                <a16:creationId xmlns:a16="http://schemas.microsoft.com/office/drawing/2014/main" id="{4051928C-4C5F-42B8-AC11-E54A8DF12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54218" y="18616319"/>
            <a:ext cx="1733550" cy="2552700"/>
          </a:xfrm>
          <a:prstGeom prst="rect">
            <a:avLst/>
          </a:prstGeom>
        </p:spPr>
      </p:pic>
      <p:sp>
        <p:nvSpPr>
          <p:cNvPr id="22" name="TextBox 21">
            <a:extLst>
              <a:ext uri="{FF2B5EF4-FFF2-40B4-BE49-F238E27FC236}">
                <a16:creationId xmlns:a16="http://schemas.microsoft.com/office/drawing/2014/main" id="{E39BDD59-5FA6-47BB-BB2D-E7E5C2D6BAEC}"/>
              </a:ext>
            </a:extLst>
          </p:cNvPr>
          <p:cNvSpPr txBox="1"/>
          <p:nvPr/>
        </p:nvSpPr>
        <p:spPr>
          <a:xfrm>
            <a:off x="10326689" y="13900151"/>
            <a:ext cx="8551862" cy="4096434"/>
          </a:xfrm>
          <a:prstGeom prst="roundRect">
            <a:avLst/>
          </a:prstGeom>
          <a:blipFill>
            <a:blip r:embed="rId3"/>
            <a:tile tx="0" ty="0" sx="100000" sy="100000" flip="none" algn="tl"/>
          </a:blipFill>
          <a:ln w="88900" cmpd="sng">
            <a:solidFill>
              <a:schemeClr val="accent1"/>
            </a:solidFill>
          </a:ln>
          <a:scene3d>
            <a:camera prst="orthographicFront"/>
            <a:lightRig rig="threePt" dir="t"/>
          </a:scene3d>
          <a:sp3d prstMaterial="plastic"/>
        </p:spPr>
        <p:txBody>
          <a:bodyPr wrap="square" lIns="274320" rIns="274320" numCol="2" rtlCol="0" anchor="t">
            <a:spAutoFit/>
          </a:bodyPr>
          <a:lstStyle/>
          <a:p>
            <a:endParaRPr lang="en-US" sz="4000" b="1" dirty="0"/>
          </a:p>
          <a:p>
            <a:r>
              <a:rPr lang="en-US" sz="2800" dirty="0"/>
              <a:t>For our meta-data approach, we concatenated director and actor information to the Inception-v3 model. We have yet to finish training this model.</a:t>
            </a:r>
            <a:endParaRPr lang="en-US" sz="2800" b="1" dirty="0"/>
          </a:p>
        </p:txBody>
      </p:sp>
      <p:sp>
        <p:nvSpPr>
          <p:cNvPr id="24" name="TextBox 23">
            <a:extLst>
              <a:ext uri="{FF2B5EF4-FFF2-40B4-BE49-F238E27FC236}">
                <a16:creationId xmlns:a16="http://schemas.microsoft.com/office/drawing/2014/main" id="{E39BDD59-5FA6-47BB-BB2D-E7E5C2D6BAEC}"/>
              </a:ext>
            </a:extLst>
          </p:cNvPr>
          <p:cNvSpPr txBox="1"/>
          <p:nvPr/>
        </p:nvSpPr>
        <p:spPr>
          <a:xfrm>
            <a:off x="20009303" y="2514923"/>
            <a:ext cx="9737073" cy="3166824"/>
          </a:xfrm>
          <a:prstGeom prst="roundRect">
            <a:avLst/>
          </a:prstGeom>
          <a:blipFill>
            <a:blip r:embed="rId3"/>
            <a:tile tx="0" ty="0" sx="100000" sy="100000" flip="none" algn="tl"/>
          </a:blipFill>
          <a:ln w="88900" cmpd="sng">
            <a:solidFill>
              <a:schemeClr val="accent1"/>
            </a:solidFill>
          </a:ln>
          <a:effectLst>
            <a:softEdge rad="38100"/>
          </a:effectLst>
          <a:scene3d>
            <a:camera prst="orthographicFront"/>
            <a:lightRig rig="threePt" dir="t"/>
          </a:scene3d>
          <a:sp3d prstMaterial="plastic"/>
        </p:spPr>
        <p:txBody>
          <a:bodyPr wrap="square" lIns="274320" rIns="274320" rtlCol="0" anchor="t">
            <a:spAutoFit/>
          </a:bodyPr>
          <a:lstStyle/>
          <a:p>
            <a:r>
              <a:rPr lang="en-US" sz="4000" b="1" dirty="0"/>
              <a:t>Human Baseline</a:t>
            </a:r>
          </a:p>
          <a:p>
            <a:r>
              <a:rPr lang="en-US" sz="2800" dirty="0"/>
              <a:t>In order to get a human baseline, we gave poster images to friends and asked them to guess three genres from the same list as our models. We averaged an f-score of 0.32. It is a small sample size of 12 people, but it is fairly clear that humans are not very good at this problem.</a:t>
            </a:r>
          </a:p>
        </p:txBody>
      </p:sp>
      <p:sp>
        <p:nvSpPr>
          <p:cNvPr id="26" name="TextBox 25">
            <a:extLst>
              <a:ext uri="{FF2B5EF4-FFF2-40B4-BE49-F238E27FC236}">
                <a16:creationId xmlns:a16="http://schemas.microsoft.com/office/drawing/2014/main" id="{E39BDD59-5FA6-47BB-BB2D-E7E5C2D6BAEC}"/>
              </a:ext>
            </a:extLst>
          </p:cNvPr>
          <p:cNvSpPr txBox="1"/>
          <p:nvPr/>
        </p:nvSpPr>
        <p:spPr>
          <a:xfrm>
            <a:off x="20039430" y="5996132"/>
            <a:ext cx="9715500" cy="13036977"/>
          </a:xfrm>
          <a:prstGeom prst="roundRect">
            <a:avLst/>
          </a:prstGeom>
          <a:blipFill>
            <a:blip r:embed="rId3"/>
            <a:tile tx="0" ty="0" sx="100000" sy="100000" flip="none" algn="tl"/>
          </a:blipFill>
          <a:ln w="88900" cmpd="sng">
            <a:solidFill>
              <a:schemeClr val="accent1"/>
            </a:solidFill>
          </a:ln>
          <a:scene3d>
            <a:camera prst="orthographicFront"/>
            <a:lightRig rig="threePt" dir="t"/>
          </a:scene3d>
          <a:sp3d prstMaterial="plastic"/>
        </p:spPr>
        <p:txBody>
          <a:bodyPr wrap="square" lIns="274320" rIns="274320" rtlCol="0" anchor="t">
            <a:spAutoFit/>
          </a:bodyPr>
          <a:lstStyle/>
          <a:p>
            <a:r>
              <a:rPr lang="en-US" sz="6600" dirty="0">
                <a:cs typeface="Times New Roman" panose="02020603050405020304" pitchFamily="18" charset="0"/>
              </a:rPr>
              <a:t>Conclusion</a:t>
            </a:r>
          </a:p>
          <a:p>
            <a:pPr>
              <a:spcAft>
                <a:spcPts val="1000"/>
              </a:spcAft>
            </a:pPr>
            <a:r>
              <a:rPr lang="en-US" sz="2800" dirty="0">
                <a:cs typeface="Times New Roman" panose="02020603050405020304" pitchFamily="18" charset="0"/>
              </a:rPr>
              <a:t>The best model is the Inception-v3 pre-trained model. This is unsurprising, as it utilizes transfer learning and a powerful feature extractor. We are hopeful that our meta-data model can perform even better.</a:t>
            </a:r>
          </a:p>
          <a:p>
            <a:r>
              <a:rPr lang="en-US" sz="2800" dirty="0">
                <a:cs typeface="Times New Roman" panose="02020603050405020304" pitchFamily="18" charset="0"/>
              </a:rPr>
              <a:t>We recognize that although our best model did not achieve a perfect f-score, due to the nature of the metric, f-scores of partially correct predictions are moderately low, so our model is able to partially solve the problem. Our current conclusion is that neural networks do not perfectly solve this problem.</a:t>
            </a:r>
            <a:endParaRPr lang="en-US" dirty="0"/>
          </a:p>
          <a:p>
            <a:r>
              <a:rPr lang="en-US" sz="4000" b="1" dirty="0"/>
              <a:t>Challenges</a:t>
            </a:r>
          </a:p>
          <a:p>
            <a:pPr marL="457200" indent="-457200">
              <a:buChar char="•"/>
            </a:pPr>
            <a:r>
              <a:rPr lang="en-US" sz="2800" dirty="0"/>
              <a:t>Sparse classification → </a:t>
            </a:r>
            <a:r>
              <a:rPr lang="en-US" sz="2800" dirty="0" err="1"/>
              <a:t>Sparsemax</a:t>
            </a:r>
            <a:r>
              <a:rPr lang="en-US" sz="2800" dirty="0"/>
              <a:t> loss function</a:t>
            </a:r>
          </a:p>
          <a:p>
            <a:pPr marL="457200" indent="-457200">
              <a:buChar char="•"/>
            </a:pPr>
            <a:r>
              <a:rPr lang="en-US" sz="2800" dirty="0"/>
              <a:t>Sparse classification → F-score accuracy metric</a:t>
            </a:r>
            <a:endParaRPr lang="en-US" dirty="0"/>
          </a:p>
          <a:p>
            <a:pPr marL="457200" indent="-457200">
              <a:buChar char="•"/>
            </a:pPr>
            <a:r>
              <a:rPr lang="en-US" sz="2800" dirty="0"/>
              <a:t>A lot of movies are Dramas</a:t>
            </a:r>
            <a:endParaRPr lang="en-US" dirty="0"/>
          </a:p>
          <a:p>
            <a:pPr marL="457200" indent="-457200">
              <a:buChar char="•"/>
            </a:pPr>
            <a:r>
              <a:rPr lang="en-US" sz="2800" dirty="0"/>
              <a:t>Training data is mostly unknown, atypical movies</a:t>
            </a:r>
          </a:p>
          <a:p>
            <a:pPr>
              <a:spcAft>
                <a:spcPts val="300"/>
              </a:spcAft>
            </a:pPr>
            <a:r>
              <a:rPr lang="en-US" sz="4000" b="1" dirty="0">
                <a:cs typeface="Times New Roman" panose="02020603050405020304" pitchFamily="18" charset="0"/>
              </a:rPr>
              <a:t>Future Work</a:t>
            </a:r>
          </a:p>
          <a:p>
            <a:pPr marL="457200" indent="-457200">
              <a:spcAft>
                <a:spcPts val="300"/>
              </a:spcAft>
              <a:buFont typeface="Arial"/>
              <a:buChar char="•"/>
            </a:pPr>
            <a:r>
              <a:rPr lang="en-US" sz="2800" dirty="0">
                <a:cs typeface="Times New Roman" panose="02020603050405020304" pitchFamily="18" charset="0"/>
              </a:rPr>
              <a:t>A larger dataset containing higher resolution images might help with feature identification.</a:t>
            </a:r>
          </a:p>
          <a:p>
            <a:pPr marL="457200" indent="-457200">
              <a:spcAft>
                <a:spcPts val="300"/>
              </a:spcAft>
              <a:buFont typeface="Arial"/>
              <a:buChar char="•"/>
            </a:pPr>
            <a:r>
              <a:rPr lang="en-US" sz="2800" dirty="0">
                <a:cs typeface="Times New Roman" panose="02020603050405020304" pitchFamily="18" charset="0"/>
              </a:rPr>
              <a:t>Additional Meta-Data might also be useful. Examples include Title, Producers, Budget, etc.</a:t>
            </a:r>
          </a:p>
          <a:p>
            <a:pPr marL="457200" indent="-457200">
              <a:spcAft>
                <a:spcPts val="300"/>
              </a:spcAft>
              <a:buFont typeface="Arial"/>
              <a:buChar char="•"/>
            </a:pPr>
            <a:r>
              <a:rPr lang="en-US" sz="2800" dirty="0">
                <a:cs typeface="Times New Roman" panose="02020603050405020304" pitchFamily="18" charset="0"/>
              </a:rPr>
              <a:t>Other models architectures could lead to improved performance.</a:t>
            </a:r>
          </a:p>
          <a:p>
            <a:pPr marL="457200" indent="-457200">
              <a:spcAft>
                <a:spcPts val="300"/>
              </a:spcAft>
              <a:buFont typeface="Arial"/>
              <a:buChar char="•"/>
            </a:pPr>
            <a:r>
              <a:rPr lang="en-US" sz="2800" dirty="0">
                <a:cs typeface="Times New Roman" panose="02020603050405020304" pitchFamily="18" charset="0"/>
              </a:rPr>
              <a:t>Weighing classic movies of a genre higher could increase performance.</a:t>
            </a:r>
          </a:p>
        </p:txBody>
      </p:sp>
      <p:sp>
        <p:nvSpPr>
          <p:cNvPr id="27" name="TextBox 26">
            <a:extLst>
              <a:ext uri="{FF2B5EF4-FFF2-40B4-BE49-F238E27FC236}">
                <a16:creationId xmlns:a16="http://schemas.microsoft.com/office/drawing/2014/main" id="{E39BDD59-5FA6-47BB-BB2D-E7E5C2D6BAEC}"/>
              </a:ext>
            </a:extLst>
          </p:cNvPr>
          <p:cNvSpPr txBox="1"/>
          <p:nvPr/>
        </p:nvSpPr>
        <p:spPr>
          <a:xfrm>
            <a:off x="10290855" y="2514923"/>
            <a:ext cx="8552015" cy="3132773"/>
          </a:xfrm>
          <a:prstGeom prst="roundRect">
            <a:avLst/>
          </a:prstGeom>
          <a:blipFill>
            <a:blip r:embed="rId3"/>
            <a:tile tx="0" ty="0" sx="100000" sy="100000" flip="none" algn="tl"/>
          </a:blipFill>
          <a:ln w="88900" cmpd="sng">
            <a:solidFill>
              <a:schemeClr val="accent1"/>
            </a:solidFill>
          </a:ln>
          <a:scene3d>
            <a:camera prst="orthographicFront"/>
            <a:lightRig rig="threePt" dir="t"/>
          </a:scene3d>
          <a:sp3d prstMaterial="plastic"/>
        </p:spPr>
        <p:txBody>
          <a:bodyPr wrap="square" lIns="274320" rIns="274320" rtlCol="0" anchor="t">
            <a:spAutoFit/>
          </a:bodyPr>
          <a:lstStyle/>
          <a:p>
            <a:r>
              <a:rPr lang="en-US" sz="4000" b="1" dirty="0"/>
              <a:t>Histogram of Colors</a:t>
            </a:r>
            <a:r>
              <a:rPr lang="en-US" sz="6600" dirty="0"/>
              <a:t> </a:t>
            </a:r>
          </a:p>
          <a:p>
            <a:r>
              <a:rPr lang="en-US" sz="2800" dirty="0">
                <a:cs typeface="Times New Roman" panose="02020603050405020304" pitchFamily="18" charset="0"/>
              </a:rPr>
              <a:t>As a baseline, we converted each image into a histogram of its RGB pixel values and fed this to a Logistic Regression algorithm. This yielded a testing accuracy of 24%.</a:t>
            </a:r>
          </a:p>
        </p:txBody>
      </p:sp>
      <p:sp>
        <p:nvSpPr>
          <p:cNvPr id="28" name="TextBox 27">
            <a:extLst>
              <a:ext uri="{FF2B5EF4-FFF2-40B4-BE49-F238E27FC236}">
                <a16:creationId xmlns:a16="http://schemas.microsoft.com/office/drawing/2014/main" id="{E39BDD59-5FA6-47BB-BB2D-E7E5C2D6BAEC}"/>
              </a:ext>
            </a:extLst>
          </p:cNvPr>
          <p:cNvSpPr txBox="1"/>
          <p:nvPr/>
        </p:nvSpPr>
        <p:spPr>
          <a:xfrm>
            <a:off x="10326688" y="5972175"/>
            <a:ext cx="8493125" cy="2962513"/>
          </a:xfrm>
          <a:prstGeom prst="roundRect">
            <a:avLst/>
          </a:prstGeom>
          <a:blipFill>
            <a:blip r:embed="rId3"/>
            <a:tile tx="0" ty="0" sx="100000" sy="100000" flip="none" algn="tl"/>
          </a:blipFill>
          <a:ln w="88900" cmpd="sng">
            <a:solidFill>
              <a:schemeClr val="accent1"/>
            </a:solidFill>
          </a:ln>
          <a:scene3d>
            <a:camera prst="orthographicFront"/>
            <a:lightRig rig="threePt" dir="t"/>
          </a:scene3d>
          <a:sp3d prstMaterial="plastic"/>
        </p:spPr>
        <p:txBody>
          <a:bodyPr wrap="square" lIns="274320" rIns="274320" numCol="2" rtlCol="0" anchor="t">
            <a:spAutoFit/>
          </a:bodyPr>
          <a:lstStyle/>
          <a:p>
            <a:r>
              <a:rPr lang="en-US" sz="4000" b="1" dirty="0"/>
              <a:t>CNN</a:t>
            </a:r>
          </a:p>
          <a:p>
            <a:r>
              <a:rPr lang="en-US" sz="2800" dirty="0">
                <a:cs typeface="Times New Roman" panose="02020603050405020304" pitchFamily="18" charset="0"/>
              </a:rPr>
              <a:t>Our CNN model is described in the diagram We achieved an f-score of</a:t>
            </a:r>
            <a:r>
              <a:rPr lang="en-US" sz="2800" b="1" dirty="0">
                <a:cs typeface="Times New Roman" panose="02020603050405020304" pitchFamily="18" charset="0"/>
              </a:rPr>
              <a:t> </a:t>
            </a:r>
            <a:r>
              <a:rPr lang="en-US" sz="2800" dirty="0">
                <a:cs typeface="Times New Roman" panose="02020603050405020304" pitchFamily="18" charset="0"/>
              </a:rPr>
              <a:t>0.27.</a:t>
            </a:r>
          </a:p>
          <a:p>
            <a:endParaRPr lang="en-US" sz="2800" dirty="0">
              <a:latin typeface="Calibri"/>
              <a:cs typeface="Times New Roman" panose="02020603050405020304" pitchFamily="18" charset="0"/>
            </a:endParaRPr>
          </a:p>
          <a:p>
            <a:endParaRPr lang="en-US" sz="2800" dirty="0">
              <a:latin typeface="Calibri"/>
              <a:cs typeface="Times New Roman" panose="02020603050405020304" pitchFamily="18" charset="0"/>
            </a:endParaRPr>
          </a:p>
          <a:p>
            <a:endParaRPr lang="en-US" sz="2800" dirty="0">
              <a:latin typeface="Calibri"/>
              <a:cs typeface="Times New Roman" panose="02020603050405020304" pitchFamily="18" charset="0"/>
            </a:endParaRPr>
          </a:p>
          <a:p>
            <a:endParaRPr lang="en-US" sz="2800" dirty="0">
              <a:latin typeface="Calibri"/>
              <a:cs typeface="Times New Roman" panose="02020603050405020304" pitchFamily="18" charset="0"/>
            </a:endParaRPr>
          </a:p>
          <a:p>
            <a:endParaRPr lang="en-US" sz="2800" dirty="0">
              <a:latin typeface="Calibri"/>
              <a:cs typeface="Times New Roman" panose="02020603050405020304" pitchFamily="18" charset="0"/>
            </a:endParaRPr>
          </a:p>
          <a:p>
            <a:endParaRPr lang="en-US" sz="2800" dirty="0">
              <a:latin typeface="Calibri"/>
              <a:cs typeface="Times New Roman" panose="02020603050405020304" pitchFamily="18" charset="0"/>
            </a:endParaRPr>
          </a:p>
        </p:txBody>
      </p:sp>
      <p:sp>
        <p:nvSpPr>
          <p:cNvPr id="29" name="TextBox 28">
            <a:extLst>
              <a:ext uri="{FF2B5EF4-FFF2-40B4-BE49-F238E27FC236}">
                <a16:creationId xmlns:a16="http://schemas.microsoft.com/office/drawing/2014/main" id="{E39BDD59-5FA6-47BB-BB2D-E7E5C2D6BAEC}"/>
              </a:ext>
            </a:extLst>
          </p:cNvPr>
          <p:cNvSpPr txBox="1"/>
          <p:nvPr/>
        </p:nvSpPr>
        <p:spPr>
          <a:xfrm>
            <a:off x="10326687" y="9337561"/>
            <a:ext cx="8553450" cy="4120277"/>
          </a:xfrm>
          <a:prstGeom prst="roundRect">
            <a:avLst/>
          </a:prstGeom>
          <a:blipFill>
            <a:blip r:embed="rId3"/>
            <a:tile tx="0" ty="0" sx="100000" sy="100000" flip="none" algn="tl"/>
          </a:blipFill>
          <a:ln w="88900" cmpd="sng">
            <a:solidFill>
              <a:schemeClr val="accent1"/>
            </a:solidFill>
          </a:ln>
          <a:effectLst>
            <a:softEdge rad="31750"/>
          </a:effectLst>
          <a:scene3d>
            <a:camera prst="orthographicFront"/>
            <a:lightRig rig="threePt" dir="t"/>
          </a:scene3d>
          <a:sp3d prstMaterial="plastic"/>
        </p:spPr>
        <p:txBody>
          <a:bodyPr wrap="square" lIns="274320" rIns="274320" numCol="2" rtlCol="0" anchor="t">
            <a:spAutoFit/>
          </a:bodyPr>
          <a:lstStyle/>
          <a:p>
            <a:r>
              <a:rPr lang="en-US" sz="4000" b="1" dirty="0"/>
              <a:t>Inception-v3</a:t>
            </a:r>
          </a:p>
          <a:p>
            <a:r>
              <a:rPr lang="en-US" sz="2800" dirty="0"/>
              <a:t>Our pretrained CNN uses transfer learning with Google's Inception-v3 model as a feature extractor, training on the final layers. We achieved an f-score of 0.40.</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pic>
        <p:nvPicPr>
          <p:cNvPr id="10" name="Picture 13" descr="CNN (2).png">
            <a:extLst>
              <a:ext uri="{FF2B5EF4-FFF2-40B4-BE49-F238E27FC236}">
                <a16:creationId xmlns:a16="http://schemas.microsoft.com/office/drawing/2014/main" id="{6CE6093D-305B-4D21-BBAB-73625EEBF047}"/>
              </a:ext>
            </a:extLst>
          </p:cNvPr>
          <p:cNvPicPr>
            <a:picLocks noChangeAspect="1"/>
          </p:cNvPicPr>
          <p:nvPr/>
        </p:nvPicPr>
        <p:blipFill>
          <a:blip r:embed="rId7"/>
          <a:stretch>
            <a:fillRect/>
          </a:stretch>
        </p:blipFill>
        <p:spPr>
          <a:xfrm>
            <a:off x="15358243" y="10411601"/>
            <a:ext cx="2804868" cy="2334863"/>
          </a:xfrm>
          <a:prstGeom prst="rect">
            <a:avLst/>
          </a:prstGeom>
        </p:spPr>
      </p:pic>
      <p:pic>
        <p:nvPicPr>
          <p:cNvPr id="20" name="Picture 29" descr="CNN (5).png">
            <a:extLst>
              <a:ext uri="{FF2B5EF4-FFF2-40B4-BE49-F238E27FC236}">
                <a16:creationId xmlns:a16="http://schemas.microsoft.com/office/drawing/2014/main" id="{D05CE2C6-CAE1-40AB-90F4-0BBABD67C9EC}"/>
              </a:ext>
            </a:extLst>
          </p:cNvPr>
          <p:cNvPicPr>
            <a:picLocks noChangeAspect="1"/>
          </p:cNvPicPr>
          <p:nvPr/>
        </p:nvPicPr>
        <p:blipFill>
          <a:blip r:embed="rId8"/>
          <a:stretch>
            <a:fillRect/>
          </a:stretch>
        </p:blipFill>
        <p:spPr>
          <a:xfrm>
            <a:off x="14453707" y="15059025"/>
            <a:ext cx="4248281" cy="2019858"/>
          </a:xfrm>
          <a:prstGeom prst="rect">
            <a:avLst/>
          </a:prstGeom>
        </p:spPr>
      </p:pic>
      <p:pic>
        <p:nvPicPr>
          <p:cNvPr id="31" name="Picture 31" descr="CNN (6).png">
            <a:extLst>
              <a:ext uri="{FF2B5EF4-FFF2-40B4-BE49-F238E27FC236}">
                <a16:creationId xmlns:a16="http://schemas.microsoft.com/office/drawing/2014/main" id="{BA9FB93F-DD99-43AD-A9E6-7C14DBA870B3}"/>
              </a:ext>
            </a:extLst>
          </p:cNvPr>
          <p:cNvPicPr>
            <a:picLocks noChangeAspect="1"/>
          </p:cNvPicPr>
          <p:nvPr/>
        </p:nvPicPr>
        <p:blipFill>
          <a:blip r:embed="rId9"/>
          <a:stretch>
            <a:fillRect/>
          </a:stretch>
        </p:blipFill>
        <p:spPr>
          <a:xfrm>
            <a:off x="16024672" y="6129305"/>
            <a:ext cx="1724900" cy="2676525"/>
          </a:xfrm>
          <a:prstGeom prst="rect">
            <a:avLst/>
          </a:prstGeom>
        </p:spPr>
      </p:pic>
      <p:pic>
        <p:nvPicPr>
          <p:cNvPr id="33" name="Picture 33">
            <a:extLst>
              <a:ext uri="{FF2B5EF4-FFF2-40B4-BE49-F238E27FC236}">
                <a16:creationId xmlns:a16="http://schemas.microsoft.com/office/drawing/2014/main" id="{D72F4440-CF7A-4110-8A4D-12AD4622A094}"/>
              </a:ext>
            </a:extLst>
          </p:cNvPr>
          <p:cNvPicPr>
            <a:picLocks noChangeAspect="1"/>
          </p:cNvPicPr>
          <p:nvPr/>
        </p:nvPicPr>
        <p:blipFill>
          <a:blip r:embed="rId10"/>
          <a:stretch>
            <a:fillRect/>
          </a:stretch>
        </p:blipFill>
        <p:spPr>
          <a:xfrm>
            <a:off x="13639574" y="18661163"/>
            <a:ext cx="1710764" cy="2535037"/>
          </a:xfrm>
          <a:prstGeom prst="rect">
            <a:avLst/>
          </a:prstGeom>
        </p:spPr>
      </p:pic>
      <p:pic>
        <p:nvPicPr>
          <p:cNvPr id="37" name="Picture 37">
            <a:extLst>
              <a:ext uri="{FF2B5EF4-FFF2-40B4-BE49-F238E27FC236}">
                <a16:creationId xmlns:a16="http://schemas.microsoft.com/office/drawing/2014/main" id="{45566456-6DE6-45DB-BCDA-3A8C942DD0B3}"/>
              </a:ext>
            </a:extLst>
          </p:cNvPr>
          <p:cNvPicPr>
            <a:picLocks noChangeAspect="1"/>
          </p:cNvPicPr>
          <p:nvPr/>
        </p:nvPicPr>
        <p:blipFill>
          <a:blip r:embed="rId11"/>
          <a:stretch>
            <a:fillRect/>
          </a:stretch>
        </p:blipFill>
        <p:spPr>
          <a:xfrm>
            <a:off x="6772163" y="18649952"/>
            <a:ext cx="1734027" cy="2573894"/>
          </a:xfrm>
          <a:prstGeom prst="rect">
            <a:avLst/>
          </a:prstGeom>
        </p:spPr>
      </p:pic>
      <p:sp>
        <p:nvSpPr>
          <p:cNvPr id="40" name="TextBox 39">
            <a:extLst>
              <a:ext uri="{FF2B5EF4-FFF2-40B4-BE49-F238E27FC236}">
                <a16:creationId xmlns:a16="http://schemas.microsoft.com/office/drawing/2014/main" id="{B2523981-BC37-4DDC-80C3-FDD7F6F70B99}"/>
              </a:ext>
            </a:extLst>
          </p:cNvPr>
          <p:cNvSpPr txBox="1"/>
          <p:nvPr/>
        </p:nvSpPr>
        <p:spPr>
          <a:xfrm>
            <a:off x="5429160" y="18638741"/>
            <a:ext cx="1197256" cy="25860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Guess</a:t>
            </a:r>
            <a:endParaRPr lang="en-US" dirty="0" err="1"/>
          </a:p>
          <a:p>
            <a:r>
              <a:rPr lang="en-US"/>
              <a:t>Drama</a:t>
            </a:r>
            <a:endParaRPr lang="en-US" dirty="0"/>
          </a:p>
          <a:p>
            <a:r>
              <a:rPr lang="en-US"/>
              <a:t>Comedy</a:t>
            </a:r>
            <a:endParaRPr lang="en-US" dirty="0"/>
          </a:p>
          <a:p>
            <a:r>
              <a:rPr lang="en-US"/>
              <a:t>Sport</a:t>
            </a:r>
          </a:p>
          <a:p>
            <a:endParaRPr lang="en-US" b="1" dirty="0"/>
          </a:p>
          <a:p>
            <a:r>
              <a:rPr lang="en-US" b="1" dirty="0"/>
              <a:t>Actual</a:t>
            </a:r>
          </a:p>
          <a:p>
            <a:r>
              <a:rPr lang="en-US"/>
              <a:t>Adventure</a:t>
            </a:r>
          </a:p>
          <a:p>
            <a:r>
              <a:rPr lang="en-US"/>
              <a:t>Horror</a:t>
            </a:r>
          </a:p>
          <a:p>
            <a:r>
              <a:rPr lang="en-US" dirty="0"/>
              <a:t>Thriller</a:t>
            </a:r>
          </a:p>
        </p:txBody>
      </p:sp>
      <p:pic>
        <p:nvPicPr>
          <p:cNvPr id="41" name="Picture 41">
            <a:extLst>
              <a:ext uri="{FF2B5EF4-FFF2-40B4-BE49-F238E27FC236}">
                <a16:creationId xmlns:a16="http://schemas.microsoft.com/office/drawing/2014/main" id="{1CEB840A-21A1-4851-B9DF-BE88914749FE}"/>
              </a:ext>
            </a:extLst>
          </p:cNvPr>
          <p:cNvPicPr>
            <a:picLocks noChangeAspect="1"/>
          </p:cNvPicPr>
          <p:nvPr/>
        </p:nvPicPr>
        <p:blipFill>
          <a:blip r:embed="rId12"/>
          <a:stretch>
            <a:fillRect/>
          </a:stretch>
        </p:blipFill>
        <p:spPr>
          <a:xfrm>
            <a:off x="10086808" y="18666769"/>
            <a:ext cx="1813592" cy="2532826"/>
          </a:xfrm>
          <a:prstGeom prst="rect">
            <a:avLst/>
          </a:prstGeom>
        </p:spPr>
      </p:pic>
      <p:cxnSp>
        <p:nvCxnSpPr>
          <p:cNvPr id="38" name="Straight Connector 37">
            <a:extLst>
              <a:ext uri="{FF2B5EF4-FFF2-40B4-BE49-F238E27FC236}">
                <a16:creationId xmlns:a16="http://schemas.microsoft.com/office/drawing/2014/main" id="{545BB285-8904-46E9-91A6-19B09A9A079A}"/>
              </a:ext>
            </a:extLst>
          </p:cNvPr>
          <p:cNvCxnSpPr/>
          <p:nvPr/>
        </p:nvCxnSpPr>
        <p:spPr>
          <a:xfrm flipV="1">
            <a:off x="-213823" y="1840438"/>
            <a:ext cx="30666631" cy="30102"/>
          </a:xfrm>
          <a:prstGeom prst="line">
            <a:avLst/>
          </a:prstGeom>
          <a:ln w="88900">
            <a:solidFill>
              <a:srgbClr val="EA942A"/>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997CD3-6AF1-45E0-AED7-F0DD6F394AE1}"/>
              </a:ext>
            </a:extLst>
          </p:cNvPr>
          <p:cNvSpPr txBox="1"/>
          <p:nvPr/>
        </p:nvSpPr>
        <p:spPr>
          <a:xfrm>
            <a:off x="2114515" y="18650151"/>
            <a:ext cx="1197256"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Guess</a:t>
            </a:r>
            <a:endParaRPr lang="en-US" dirty="0" err="1"/>
          </a:p>
          <a:p>
            <a:r>
              <a:rPr lang="en-US"/>
              <a:t>Drama</a:t>
            </a:r>
            <a:endParaRPr lang="en-US" dirty="0"/>
          </a:p>
          <a:p>
            <a:r>
              <a:rPr lang="en-US"/>
              <a:t>Animation</a:t>
            </a:r>
            <a:endParaRPr lang="en-US" dirty="0"/>
          </a:p>
          <a:p>
            <a:r>
              <a:rPr lang="en-US"/>
              <a:t>Comedy</a:t>
            </a:r>
            <a:endParaRPr lang="en-US" dirty="0"/>
          </a:p>
          <a:p>
            <a:endParaRPr lang="en-US" b="1" dirty="0"/>
          </a:p>
          <a:p>
            <a:r>
              <a:rPr lang="en-US" b="1" dirty="0"/>
              <a:t>Actual</a:t>
            </a:r>
          </a:p>
          <a:p>
            <a:r>
              <a:rPr lang="en-US"/>
              <a:t>Adventure</a:t>
            </a:r>
          </a:p>
          <a:p>
            <a:r>
              <a:rPr lang="en-US"/>
              <a:t>Animation</a:t>
            </a:r>
            <a:endParaRPr lang="en-US" dirty="0"/>
          </a:p>
          <a:p>
            <a:r>
              <a:rPr lang="en-US" dirty="0"/>
              <a:t>Comedy</a:t>
            </a:r>
          </a:p>
        </p:txBody>
      </p:sp>
      <p:sp>
        <p:nvSpPr>
          <p:cNvPr id="46" name="TextBox 45">
            <a:extLst>
              <a:ext uri="{FF2B5EF4-FFF2-40B4-BE49-F238E27FC236}">
                <a16:creationId xmlns:a16="http://schemas.microsoft.com/office/drawing/2014/main" id="{78AD0A8B-EF74-4DF1-B3DC-E2B6B5F308ED}"/>
              </a:ext>
            </a:extLst>
          </p:cNvPr>
          <p:cNvSpPr txBox="1"/>
          <p:nvPr/>
        </p:nvSpPr>
        <p:spPr>
          <a:xfrm>
            <a:off x="8619982" y="18638741"/>
            <a:ext cx="1557057"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Guess</a:t>
            </a:r>
            <a:endParaRPr lang="en-US" dirty="0" err="1"/>
          </a:p>
          <a:p>
            <a:r>
              <a:rPr lang="en-US" dirty="0"/>
              <a:t>Drama</a:t>
            </a:r>
          </a:p>
          <a:p>
            <a:r>
              <a:rPr lang="en-US" dirty="0"/>
              <a:t>Documentary</a:t>
            </a:r>
          </a:p>
          <a:p>
            <a:r>
              <a:rPr lang="en-US" dirty="0"/>
              <a:t>Sport</a:t>
            </a:r>
          </a:p>
          <a:p>
            <a:endParaRPr lang="en-US" b="1" dirty="0"/>
          </a:p>
          <a:p>
            <a:r>
              <a:rPr lang="en-US" b="1" dirty="0"/>
              <a:t>Actual</a:t>
            </a:r>
          </a:p>
          <a:p>
            <a:r>
              <a:rPr lang="en-US" dirty="0"/>
              <a:t>Drama</a:t>
            </a:r>
          </a:p>
          <a:p>
            <a:r>
              <a:rPr lang="en-US"/>
              <a:t>Family</a:t>
            </a:r>
            <a:endParaRPr lang="en-US" dirty="0"/>
          </a:p>
        </p:txBody>
      </p:sp>
      <p:sp>
        <p:nvSpPr>
          <p:cNvPr id="47" name="TextBox 46">
            <a:extLst>
              <a:ext uri="{FF2B5EF4-FFF2-40B4-BE49-F238E27FC236}">
                <a16:creationId xmlns:a16="http://schemas.microsoft.com/office/drawing/2014/main" id="{701A9583-BB26-4559-8FA7-FB269921D997}"/>
              </a:ext>
            </a:extLst>
          </p:cNvPr>
          <p:cNvSpPr txBox="1"/>
          <p:nvPr/>
        </p:nvSpPr>
        <p:spPr>
          <a:xfrm>
            <a:off x="12172748" y="18593896"/>
            <a:ext cx="1197256"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Guess</a:t>
            </a:r>
            <a:endParaRPr lang="en-US" dirty="0" err="1"/>
          </a:p>
          <a:p>
            <a:r>
              <a:rPr lang="en-US"/>
              <a:t>Drama</a:t>
            </a:r>
            <a:endParaRPr lang="en-US" dirty="0"/>
          </a:p>
          <a:p>
            <a:r>
              <a:rPr lang="en-US"/>
              <a:t>Comedy</a:t>
            </a:r>
            <a:endParaRPr lang="en-US" dirty="0"/>
          </a:p>
          <a:p>
            <a:r>
              <a:rPr lang="en-US" dirty="0"/>
              <a:t>Romance</a:t>
            </a:r>
          </a:p>
          <a:p>
            <a:endParaRPr lang="en-US" b="1" dirty="0"/>
          </a:p>
          <a:p>
            <a:r>
              <a:rPr lang="en-US" b="1" dirty="0"/>
              <a:t>Actual</a:t>
            </a:r>
          </a:p>
          <a:p>
            <a:r>
              <a:rPr lang="en-US"/>
              <a:t>Crime</a:t>
            </a:r>
          </a:p>
          <a:p>
            <a:r>
              <a:rPr lang="en-US" dirty="0"/>
              <a:t>Drama</a:t>
            </a:r>
          </a:p>
        </p:txBody>
      </p:sp>
      <p:sp>
        <p:nvSpPr>
          <p:cNvPr id="48" name="TextBox 47">
            <a:extLst>
              <a:ext uri="{FF2B5EF4-FFF2-40B4-BE49-F238E27FC236}">
                <a16:creationId xmlns:a16="http://schemas.microsoft.com/office/drawing/2014/main" id="{DD7B1023-B9EE-410B-B81C-9FF307F65AEB}"/>
              </a:ext>
            </a:extLst>
          </p:cNvPr>
          <p:cNvSpPr txBox="1"/>
          <p:nvPr/>
        </p:nvSpPr>
        <p:spPr>
          <a:xfrm>
            <a:off x="15554067" y="18605105"/>
            <a:ext cx="1197256" cy="25860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Guess</a:t>
            </a:r>
            <a:endParaRPr lang="en-US" dirty="0" err="1"/>
          </a:p>
          <a:p>
            <a:r>
              <a:rPr lang="en-US"/>
              <a:t>Drama</a:t>
            </a:r>
            <a:endParaRPr lang="en-US" dirty="0"/>
          </a:p>
          <a:p>
            <a:r>
              <a:rPr lang="en-US"/>
              <a:t>Mystery</a:t>
            </a:r>
            <a:endParaRPr lang="en-US" dirty="0"/>
          </a:p>
          <a:p>
            <a:r>
              <a:rPr lang="en-US" dirty="0"/>
              <a:t>Thriller</a:t>
            </a:r>
          </a:p>
          <a:p>
            <a:endParaRPr lang="en-US" b="1" dirty="0"/>
          </a:p>
          <a:p>
            <a:r>
              <a:rPr lang="en-US" b="1" dirty="0"/>
              <a:t>Actual</a:t>
            </a:r>
          </a:p>
          <a:p>
            <a:r>
              <a:rPr lang="en-US" dirty="0"/>
              <a:t>Action</a:t>
            </a:r>
          </a:p>
          <a:p>
            <a:r>
              <a:rPr lang="en-US" dirty="0"/>
              <a:t>Drama</a:t>
            </a:r>
          </a:p>
          <a:p>
            <a:r>
              <a:rPr lang="en-US" dirty="0"/>
              <a:t>Mystery</a:t>
            </a:r>
          </a:p>
        </p:txBody>
      </p:sp>
      <p:sp>
        <p:nvSpPr>
          <p:cNvPr id="49" name="TextBox 48">
            <a:extLst>
              <a:ext uri="{FF2B5EF4-FFF2-40B4-BE49-F238E27FC236}">
                <a16:creationId xmlns:a16="http://schemas.microsoft.com/office/drawing/2014/main" id="{5FC7A4CF-5A81-4131-9274-12F06CEA027D}"/>
              </a:ext>
            </a:extLst>
          </p:cNvPr>
          <p:cNvSpPr txBox="1"/>
          <p:nvPr/>
        </p:nvSpPr>
        <p:spPr>
          <a:xfrm>
            <a:off x="18878238" y="18610714"/>
            <a:ext cx="1197256" cy="25860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Guess</a:t>
            </a:r>
            <a:endParaRPr lang="en-US" dirty="0" err="1"/>
          </a:p>
          <a:p>
            <a:r>
              <a:rPr lang="en-US" dirty="0"/>
              <a:t>Drama</a:t>
            </a:r>
          </a:p>
          <a:p>
            <a:r>
              <a:rPr lang="en-US" dirty="0"/>
              <a:t>Comedy</a:t>
            </a:r>
          </a:p>
          <a:p>
            <a:r>
              <a:rPr lang="en-US" dirty="0"/>
              <a:t>Horror</a:t>
            </a:r>
          </a:p>
          <a:p>
            <a:endParaRPr lang="en-US" b="1" dirty="0"/>
          </a:p>
          <a:p>
            <a:r>
              <a:rPr lang="en-US" b="1" dirty="0"/>
              <a:t>Actual</a:t>
            </a:r>
          </a:p>
          <a:p>
            <a:r>
              <a:rPr lang="en-US" dirty="0"/>
              <a:t>Action</a:t>
            </a:r>
          </a:p>
          <a:p>
            <a:r>
              <a:rPr lang="en-US" dirty="0"/>
              <a:t>Adventure</a:t>
            </a:r>
          </a:p>
          <a:p>
            <a:r>
              <a:rPr lang="en-US" dirty="0"/>
              <a:t>Fantasy</a:t>
            </a:r>
          </a:p>
        </p:txBody>
      </p:sp>
      <p:sp>
        <p:nvSpPr>
          <p:cNvPr id="51" name="TextBox 50">
            <a:extLst>
              <a:ext uri="{FF2B5EF4-FFF2-40B4-BE49-F238E27FC236}">
                <a16:creationId xmlns:a16="http://schemas.microsoft.com/office/drawing/2014/main" id="{A814DAB1-D299-46A9-AAA7-A0D4E2E3FAB4}"/>
              </a:ext>
            </a:extLst>
          </p:cNvPr>
          <p:cNvSpPr txBox="1"/>
          <p:nvPr/>
        </p:nvSpPr>
        <p:spPr>
          <a:xfrm>
            <a:off x="-47625" y="-23813"/>
            <a:ext cx="30411577" cy="1878013"/>
          </a:xfrm>
          <a:prstGeom prst="rect">
            <a:avLst/>
          </a:prstGeom>
          <a:blipFill>
            <a:blip r:embed="rId3"/>
            <a:tile tx="0" ty="0" sx="100000" sy="100000" flip="none" algn="tl"/>
          </a:blipFill>
          <a:ln w="88900" cmpd="sng">
            <a:noFill/>
          </a:ln>
          <a:effectLst>
            <a:softEdge rad="38100"/>
          </a:effectLst>
          <a:scene3d>
            <a:camera prst="orthographicFront"/>
            <a:lightRig rig="threePt" dir="t"/>
          </a:scene3d>
          <a:sp3d prstMaterial="plastic"/>
        </p:spPr>
        <p:txBody>
          <a:bodyPr wrap="square" lIns="274320" rIns="274320" rtlCol="0" anchor="t">
            <a:spAutoFit/>
          </a:bodyPr>
          <a:lstStyle/>
          <a:p>
            <a:r>
              <a:rPr lang="en-US" sz="6600" dirty="0"/>
              <a:t>Feature Film Features: Applying machine learning to movie genre identification</a:t>
            </a:r>
            <a:endParaRPr lang="en-US" sz="6600"/>
          </a:p>
          <a:p>
            <a:r>
              <a:rPr lang="en-US" sz="5000" dirty="0">
                <a:solidFill>
                  <a:schemeClr val="tx1">
                    <a:lumMod val="85000"/>
                    <a:lumOff val="15000"/>
                  </a:schemeClr>
                </a:solidFill>
              </a:rPr>
              <a:t> CSCI 5622 Group L: Grant Baker, John Dinkel, Derek </a:t>
            </a:r>
            <a:r>
              <a:rPr lang="en-US" sz="5000" dirty="0" err="1">
                <a:solidFill>
                  <a:schemeClr val="tx1">
                    <a:lumMod val="85000"/>
                    <a:lumOff val="15000"/>
                  </a:schemeClr>
                </a:solidFill>
              </a:rPr>
              <a:t>Gorthy</a:t>
            </a:r>
            <a:r>
              <a:rPr lang="en-US" sz="5000" dirty="0">
                <a:solidFill>
                  <a:schemeClr val="tx1">
                    <a:lumMod val="85000"/>
                    <a:lumOff val="15000"/>
                  </a:schemeClr>
                </a:solidFill>
              </a:rPr>
              <a:t>, Jeffrey </a:t>
            </a:r>
            <a:r>
              <a:rPr lang="en-US" sz="5000" dirty="0" err="1">
                <a:solidFill>
                  <a:schemeClr val="tx1">
                    <a:lumMod val="85000"/>
                    <a:lumOff val="15000"/>
                  </a:schemeClr>
                </a:solidFill>
              </a:rPr>
              <a:t>Maierhofer</a:t>
            </a:r>
            <a:r>
              <a:rPr lang="en-US" sz="5000" dirty="0">
                <a:solidFill>
                  <a:schemeClr val="tx1">
                    <a:lumMod val="85000"/>
                    <a:lumOff val="15000"/>
                  </a:schemeClr>
                </a:solidFill>
              </a:rPr>
              <a:t>, Luke Meszar </a:t>
            </a:r>
          </a:p>
        </p:txBody>
      </p:sp>
      <p:pic>
        <p:nvPicPr>
          <p:cNvPr id="2" name="Picture 2">
            <a:extLst>
              <a:ext uri="{FF2B5EF4-FFF2-40B4-BE49-F238E27FC236}">
                <a16:creationId xmlns:a16="http://schemas.microsoft.com/office/drawing/2014/main" id="{1A29B511-EBA5-4A17-B805-487024B66924}"/>
              </a:ext>
            </a:extLst>
          </p:cNvPr>
          <p:cNvPicPr>
            <a:picLocks noChangeAspect="1"/>
          </p:cNvPicPr>
          <p:nvPr/>
        </p:nvPicPr>
        <p:blipFill>
          <a:blip r:embed="rId13"/>
          <a:stretch>
            <a:fillRect/>
          </a:stretch>
        </p:blipFill>
        <p:spPr>
          <a:xfrm>
            <a:off x="27504890" y="307328"/>
            <a:ext cx="2305459" cy="1180675"/>
          </a:xfrm>
          <a:prstGeom prst="rect">
            <a:avLst/>
          </a:prstGeom>
        </p:spPr>
      </p:pic>
      <p:sp>
        <p:nvSpPr>
          <p:cNvPr id="53" name="TextBox 52">
            <a:extLst>
              <a:ext uri="{FF2B5EF4-FFF2-40B4-BE49-F238E27FC236}">
                <a16:creationId xmlns:a16="http://schemas.microsoft.com/office/drawing/2014/main" id="{5CEA9988-95D3-4049-87D0-B69F668B0C2F}"/>
              </a:ext>
            </a:extLst>
          </p:cNvPr>
          <p:cNvSpPr txBox="1"/>
          <p:nvPr/>
        </p:nvSpPr>
        <p:spPr>
          <a:xfrm>
            <a:off x="20129811" y="19463431"/>
            <a:ext cx="9480413" cy="1674217"/>
          </a:xfrm>
          <a:prstGeom prst="roundRect">
            <a:avLst/>
          </a:prstGeom>
          <a:blipFill>
            <a:blip r:embed="rId3"/>
            <a:tile tx="0" ty="0" sx="100000" sy="100000" flip="none" algn="tl"/>
          </a:blipFill>
          <a:ln w="88900" cmpd="sng">
            <a:solidFill>
              <a:schemeClr val="accent1"/>
            </a:solidFill>
          </a:ln>
          <a:effectLst>
            <a:softEdge rad="38100"/>
          </a:effectLst>
          <a:scene3d>
            <a:camera prst="orthographicFront"/>
            <a:lightRig rig="threePt" dir="t"/>
          </a:scene3d>
          <a:sp3d prstMaterial="plastic"/>
        </p:spPr>
        <p:txBody>
          <a:bodyPr wrap="square" lIns="274320" rIns="274320" rtlCol="0" anchor="t">
            <a:spAutoFit/>
          </a:bodyPr>
          <a:lstStyle/>
          <a:p>
            <a:r>
              <a:rPr lang="en-US" sz="2000" dirty="0"/>
              <a:t>References</a:t>
            </a:r>
          </a:p>
          <a:p>
            <a:pPr>
              <a:spcAft>
                <a:spcPts val="1000"/>
              </a:spcAft>
            </a:pPr>
            <a:r>
              <a:rPr lang="en-US" sz="1600" dirty="0"/>
              <a:t>Martins, Andre, and Ramon </a:t>
            </a:r>
            <a:r>
              <a:rPr lang="en-US" sz="1600" dirty="0" err="1"/>
              <a:t>Astudillo</a:t>
            </a:r>
            <a:r>
              <a:rPr lang="en-US" sz="1600" dirty="0"/>
              <a:t>. "From </a:t>
            </a:r>
            <a:r>
              <a:rPr lang="en-US" sz="1600" dirty="0" err="1"/>
              <a:t>softmax</a:t>
            </a:r>
            <a:r>
              <a:rPr lang="en-US" sz="1600" dirty="0"/>
              <a:t> to </a:t>
            </a:r>
            <a:r>
              <a:rPr lang="en-US" sz="1600" dirty="0" err="1"/>
              <a:t>sparsemax</a:t>
            </a:r>
            <a:r>
              <a:rPr lang="en-US" sz="1600" dirty="0"/>
              <a:t>: A sparse model of attention and multi-label classification." </a:t>
            </a:r>
            <a:r>
              <a:rPr lang="en-US" sz="1600" i="1" dirty="0"/>
              <a:t>International Conference on Machine Learning</a:t>
            </a:r>
            <a:r>
              <a:rPr lang="en-US" sz="1600" dirty="0"/>
              <a:t>. 2016.</a:t>
            </a:r>
          </a:p>
          <a:p>
            <a:pPr>
              <a:spcAft>
                <a:spcPts val="1000"/>
              </a:spcAft>
            </a:pPr>
            <a:r>
              <a:rPr lang="en-US" sz="1600" dirty="0" err="1"/>
              <a:t>Ivasic</a:t>
            </a:r>
            <a:r>
              <a:rPr lang="en-US" sz="1600" dirty="0"/>
              <a:t>-Kos, Marina, </a:t>
            </a:r>
            <a:r>
              <a:rPr lang="en-US" sz="1600" dirty="0" err="1"/>
              <a:t>Miran</a:t>
            </a:r>
            <a:r>
              <a:rPr lang="en-US" sz="1600" dirty="0"/>
              <a:t> </a:t>
            </a:r>
            <a:r>
              <a:rPr lang="en-US" sz="1600" dirty="0" err="1"/>
              <a:t>Pobar</a:t>
            </a:r>
            <a:r>
              <a:rPr lang="en-US" sz="1600" dirty="0"/>
              <a:t>, and Ivo </a:t>
            </a:r>
            <a:r>
              <a:rPr lang="en-US" sz="1600" dirty="0" err="1"/>
              <a:t>Ipsic</a:t>
            </a:r>
            <a:r>
              <a:rPr lang="en-US" sz="1600" dirty="0"/>
              <a:t>. "Automatic Movie Posters Classification into Genres." </a:t>
            </a:r>
            <a:r>
              <a:rPr lang="en-US" sz="1600" i="1" dirty="0"/>
              <a:t>ICT Innovations 2014</a:t>
            </a:r>
            <a:r>
              <a:rPr lang="en-US" sz="1600" dirty="0"/>
              <a:t>. Springer, Cham, 2015. 319-328.</a:t>
            </a:r>
          </a:p>
        </p:txBody>
      </p:sp>
      <p:sp>
        <p:nvSpPr>
          <p:cNvPr id="3" name="TextBox 2">
            <a:extLst>
              <a:ext uri="{FF2B5EF4-FFF2-40B4-BE49-F238E27FC236}">
                <a16:creationId xmlns:a16="http://schemas.microsoft.com/office/drawing/2014/main" id="{CF977761-0232-4325-AFC9-789CB94112C3}"/>
              </a:ext>
            </a:extLst>
          </p:cNvPr>
          <p:cNvSpPr txBox="1"/>
          <p:nvPr/>
        </p:nvSpPr>
        <p:spPr>
          <a:xfrm>
            <a:off x="10677141" y="14041378"/>
            <a:ext cx="8223056"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Inception-v3 with Meta-Data</a:t>
            </a:r>
            <a:endParaRPr lang="en-US" sz="4000"/>
          </a:p>
        </p:txBody>
      </p:sp>
    </p:spTree>
    <p:extLst>
      <p:ext uri="{BB962C8B-B14F-4D97-AF65-F5344CB8AC3E}">
        <p14:creationId xmlns:p14="http://schemas.microsoft.com/office/powerpoint/2010/main" val="23303865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1661</TotalTime>
  <Words>388</Words>
  <Application>Microsoft Office PowerPoint</Application>
  <PresentationFormat>Custom</PresentationFormat>
  <Paragraphs>98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Retrospect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Gorthy</dc:creator>
  <cp:lastModifiedBy>Luke M</cp:lastModifiedBy>
  <cp:revision>5</cp:revision>
  <dcterms:created xsi:type="dcterms:W3CDTF">2017-12-05T03:52:48Z</dcterms:created>
  <dcterms:modified xsi:type="dcterms:W3CDTF">2017-12-07T09:33:38Z</dcterms:modified>
</cp:coreProperties>
</file>