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1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3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4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3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2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3BC61-C653-4342-B6F5-EA923196E47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DDC6F-A5A9-2C40-B7E6-AB9D8071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8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from Pure and Mixed Spectra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11, 2019</a:t>
            </a:r>
          </a:p>
          <a:p>
            <a:endParaRPr lang="en-US" dirty="0"/>
          </a:p>
          <a:p>
            <a:r>
              <a:rPr lang="en-US" dirty="0" smtClean="0"/>
              <a:t>David 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1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Sample Spectra</a:t>
            </a:r>
            <a:endParaRPr lang="en-US" dirty="0"/>
          </a:p>
        </p:txBody>
      </p:sp>
      <p:pic>
        <p:nvPicPr>
          <p:cNvPr id="5" name="Picture 4" descr="Screen Shot 2019-06-11 at 4.0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9" y="1417638"/>
            <a:ext cx="7003208" cy="52478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7000" y="2638778"/>
            <a:ext cx="394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different spectra that look unique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7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Spectra</a:t>
            </a:r>
            <a:endParaRPr lang="en-US" dirty="0"/>
          </a:p>
        </p:txBody>
      </p:sp>
      <p:pic>
        <p:nvPicPr>
          <p:cNvPr id="4" name="Picture 3" descr="Screen Shot 2019-06-11 at 4.01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6" y="1451644"/>
            <a:ext cx="7415614" cy="5248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2315612"/>
            <a:ext cx="254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peaks for each spectra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0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Mixed Spectrum (23) and Pure Spectra</a:t>
            </a:r>
            <a:endParaRPr lang="en-US" dirty="0"/>
          </a:p>
        </p:txBody>
      </p:sp>
      <p:pic>
        <p:nvPicPr>
          <p:cNvPr id="4" name="Picture 3" descr="Screen Shot 2019-06-11 at 4.0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2" y="1457742"/>
            <a:ext cx="7123176" cy="5248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2315612"/>
            <a:ext cx="2549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doesn’t appear to be much overlap.  There is even some overlap from the two pure spectra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4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Mixed Spectrum (0) and Pure Spectra (213 not in mixed; 76)</a:t>
            </a:r>
            <a:endParaRPr lang="en-US" dirty="0"/>
          </a:p>
        </p:txBody>
      </p:sp>
      <p:pic>
        <p:nvPicPr>
          <p:cNvPr id="4" name="Picture 3" descr="Screen Shot 2019-06-11 at 4.04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54" y="1449508"/>
            <a:ext cx="7102703" cy="5248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2111" y="2103945"/>
            <a:ext cx="2549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doesn’t appear to be much overlap again.  The sample from one spectrum is not included in the mixed spectrum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3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91</Words>
  <Application>Microsoft Macintosh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Figures from Pure and Mixed Spectra</vt:lpstr>
      <vt:lpstr>Pure Sample Spectra</vt:lpstr>
      <vt:lpstr>Mixed Spectra</vt:lpstr>
      <vt:lpstr>Mixed Spectrum (23) and Pure Spectra</vt:lpstr>
      <vt:lpstr>Mixed Spectrum (0) and Pure Spectra (213 not in mixed; 76)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from Pure and Mixed Spectra</dc:title>
  <dc:creator>David</dc:creator>
  <cp:lastModifiedBy>David</cp:lastModifiedBy>
  <cp:revision>3</cp:revision>
  <dcterms:created xsi:type="dcterms:W3CDTF">2019-06-11T20:04:40Z</dcterms:created>
  <dcterms:modified xsi:type="dcterms:W3CDTF">2019-06-11T20:27:42Z</dcterms:modified>
</cp:coreProperties>
</file>