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8B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3CEB-C20B-40B0-87F6-C67574CB66AE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87C8-2C34-4852-8D7B-B43DBE912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3CEB-C20B-40B0-87F6-C67574CB66AE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87C8-2C34-4852-8D7B-B43DBE912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3CEB-C20B-40B0-87F6-C67574CB66AE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87C8-2C34-4852-8D7B-B43DBE912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3CEB-C20B-40B0-87F6-C67574CB66AE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87C8-2C34-4852-8D7B-B43DBE912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3CEB-C20B-40B0-87F6-C67574CB66AE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87C8-2C34-4852-8D7B-B43DBE912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3CEB-C20B-40B0-87F6-C67574CB66AE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87C8-2C34-4852-8D7B-B43DBE912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3CEB-C20B-40B0-87F6-C67574CB66AE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87C8-2C34-4852-8D7B-B43DBE912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3CEB-C20B-40B0-87F6-C67574CB66AE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87C8-2C34-4852-8D7B-B43DBE912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3CEB-C20B-40B0-87F6-C67574CB66AE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87C8-2C34-4852-8D7B-B43DBE912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3CEB-C20B-40B0-87F6-C67574CB66AE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87C8-2C34-4852-8D7B-B43DBE912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3CEB-C20B-40B0-87F6-C67574CB66AE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87C8-2C34-4852-8D7B-B43DBE912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E3CEB-C20B-40B0-87F6-C67574CB66AE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E87C8-2C34-4852-8D7B-B43DBE912A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 l="6667" t="18571" b="32857"/>
          <a:stretch>
            <a:fillRect/>
          </a:stretch>
        </p:blipFill>
        <p:spPr>
          <a:xfrm>
            <a:off x="105505" y="685800"/>
            <a:ext cx="8915400" cy="327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6596" y="1018902"/>
            <a:ext cx="42511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err="1" smtClean="0">
                <a:solidFill>
                  <a:srgbClr val="EA8B00"/>
                </a:solidFill>
              </a:rPr>
              <a:t>int</a:t>
            </a:r>
            <a:r>
              <a:rPr lang="en-US" sz="600" b="1" dirty="0" smtClean="0">
                <a:solidFill>
                  <a:srgbClr val="EA8B00"/>
                </a:solidFill>
              </a:rPr>
              <a:t> </a:t>
            </a:r>
            <a:r>
              <a:rPr lang="en-US" sz="600" b="1" dirty="0" err="1">
                <a:solidFill>
                  <a:srgbClr val="EA8B00"/>
                </a:solidFill>
              </a:rPr>
              <a:t>X</a:t>
            </a:r>
            <a:r>
              <a:rPr lang="en-US" sz="600" b="1" dirty="0" err="1" smtClean="0">
                <a:solidFill>
                  <a:srgbClr val="EA8B00"/>
                </a:solidFill>
              </a:rPr>
              <a:t>err</a:t>
            </a:r>
            <a:endParaRPr lang="en-US" sz="600" b="1" dirty="0">
              <a:solidFill>
                <a:srgbClr val="EA8B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9287" y="1984203"/>
            <a:ext cx="5613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err="1" smtClean="0">
                <a:solidFill>
                  <a:srgbClr val="EA8B00"/>
                </a:solidFill>
              </a:rPr>
              <a:t>int</a:t>
            </a:r>
            <a:r>
              <a:rPr lang="en-US" sz="600" b="1" dirty="0" smtClean="0">
                <a:solidFill>
                  <a:srgbClr val="EA8B00"/>
                </a:solidFill>
              </a:rPr>
              <a:t> </a:t>
            </a:r>
            <a:r>
              <a:rPr lang="en-US" sz="600" b="1" dirty="0" err="1">
                <a:solidFill>
                  <a:srgbClr val="EA8B00"/>
                </a:solidFill>
              </a:rPr>
              <a:t>X</a:t>
            </a:r>
            <a:r>
              <a:rPr lang="en-US" sz="600" b="1" dirty="0" err="1" smtClean="0">
                <a:solidFill>
                  <a:srgbClr val="EA8B00"/>
                </a:solidFill>
              </a:rPr>
              <a:t>err</a:t>
            </a:r>
            <a:r>
              <a:rPr lang="en-US" sz="600" b="1" dirty="0" smtClean="0">
                <a:solidFill>
                  <a:srgbClr val="EA8B00"/>
                </a:solidFill>
              </a:rPr>
              <a:t> </a:t>
            </a:r>
            <a:r>
              <a:rPr lang="en-US" sz="600" b="1" dirty="0" err="1" smtClean="0">
                <a:solidFill>
                  <a:srgbClr val="EA8B00"/>
                </a:solidFill>
              </a:rPr>
              <a:t>hist</a:t>
            </a:r>
            <a:endParaRPr lang="en-US" sz="600" b="1" dirty="0">
              <a:solidFill>
                <a:srgbClr val="EA8B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318368" y="1164515"/>
            <a:ext cx="155204" cy="276579"/>
            <a:chOff x="2318368" y="1164515"/>
            <a:chExt cx="155204" cy="276579"/>
          </a:xfrm>
        </p:grpSpPr>
        <p:sp>
          <p:nvSpPr>
            <p:cNvPr id="6" name="Oval 5"/>
            <p:cNvSpPr/>
            <p:nvPr/>
          </p:nvSpPr>
          <p:spPr>
            <a:xfrm>
              <a:off x="2369515" y="1393545"/>
              <a:ext cx="47549" cy="47549"/>
            </a:xfrm>
            <a:prstGeom prst="ellipse">
              <a:avLst/>
            </a:prstGeom>
            <a:solidFill>
              <a:srgbClr val="EA8B00"/>
            </a:solidFill>
            <a:ln>
              <a:solidFill>
                <a:srgbClr val="EA8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18368" y="1164515"/>
              <a:ext cx="155204" cy="130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Straight Connector 17"/>
            <p:cNvCxnSpPr/>
            <p:nvPr/>
          </p:nvCxnSpPr>
          <p:spPr>
            <a:xfrm flipV="1">
              <a:off x="2391504" y="1287584"/>
              <a:ext cx="0" cy="117231"/>
            </a:xfrm>
            <a:prstGeom prst="line">
              <a:avLst/>
            </a:prstGeom>
            <a:ln w="28575">
              <a:solidFill>
                <a:srgbClr val="EA8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111256" y="1758585"/>
            <a:ext cx="155204" cy="246818"/>
            <a:chOff x="2111256" y="1725244"/>
            <a:chExt cx="155204" cy="246818"/>
          </a:xfrm>
        </p:grpSpPr>
        <p:sp>
          <p:nvSpPr>
            <p:cNvPr id="19" name="Oval 18"/>
            <p:cNvSpPr/>
            <p:nvPr/>
          </p:nvSpPr>
          <p:spPr>
            <a:xfrm>
              <a:off x="2162403" y="1725244"/>
              <a:ext cx="47549" cy="47549"/>
            </a:xfrm>
            <a:prstGeom prst="ellipse">
              <a:avLst/>
            </a:prstGeom>
            <a:solidFill>
              <a:srgbClr val="EA8B00"/>
            </a:solidFill>
            <a:ln>
              <a:solidFill>
                <a:srgbClr val="EA8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11256" y="1841177"/>
              <a:ext cx="155204" cy="130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1" name="Straight Connector 20"/>
            <p:cNvCxnSpPr/>
            <p:nvPr/>
          </p:nvCxnSpPr>
          <p:spPr>
            <a:xfrm flipV="1">
              <a:off x="2184392" y="1727854"/>
              <a:ext cx="0" cy="117231"/>
            </a:xfrm>
            <a:prstGeom prst="line">
              <a:avLst/>
            </a:prstGeom>
            <a:ln w="28575">
              <a:solidFill>
                <a:srgbClr val="EA8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4537328" y="1791606"/>
            <a:ext cx="3914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err="1">
                <a:solidFill>
                  <a:srgbClr val="EA8B00"/>
                </a:solidFill>
              </a:rPr>
              <a:t>V</a:t>
            </a:r>
            <a:r>
              <a:rPr lang="en-US" sz="600" b="1" dirty="0" err="1" smtClean="0">
                <a:solidFill>
                  <a:srgbClr val="EA8B00"/>
                </a:solidFill>
              </a:rPr>
              <a:t>unkn</a:t>
            </a:r>
            <a:endParaRPr lang="en-US" sz="600" b="1" dirty="0">
              <a:solidFill>
                <a:srgbClr val="EA8B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766044" y="1937219"/>
            <a:ext cx="155204" cy="276579"/>
            <a:chOff x="2318368" y="1164515"/>
            <a:chExt cx="155204" cy="276579"/>
          </a:xfrm>
        </p:grpSpPr>
        <p:sp>
          <p:nvSpPr>
            <p:cNvPr id="31" name="Oval 30"/>
            <p:cNvSpPr/>
            <p:nvPr/>
          </p:nvSpPr>
          <p:spPr>
            <a:xfrm>
              <a:off x="2369515" y="1393545"/>
              <a:ext cx="47549" cy="47549"/>
            </a:xfrm>
            <a:prstGeom prst="ellipse">
              <a:avLst/>
            </a:prstGeom>
            <a:solidFill>
              <a:srgbClr val="EA8B00"/>
            </a:solidFill>
            <a:ln>
              <a:solidFill>
                <a:srgbClr val="EA8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18368" y="1164515"/>
              <a:ext cx="155204" cy="130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33" name="Straight Connector 32"/>
            <p:cNvCxnSpPr/>
            <p:nvPr/>
          </p:nvCxnSpPr>
          <p:spPr>
            <a:xfrm flipV="1">
              <a:off x="2391504" y="1287584"/>
              <a:ext cx="0" cy="117231"/>
            </a:xfrm>
            <a:prstGeom prst="line">
              <a:avLst/>
            </a:prstGeom>
            <a:ln w="28575">
              <a:solidFill>
                <a:srgbClr val="EA8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977192" y="2175128"/>
            <a:ext cx="155204" cy="246818"/>
            <a:chOff x="2111256" y="1725244"/>
            <a:chExt cx="155204" cy="246818"/>
          </a:xfrm>
        </p:grpSpPr>
        <p:sp>
          <p:nvSpPr>
            <p:cNvPr id="39" name="Oval 38"/>
            <p:cNvSpPr/>
            <p:nvPr/>
          </p:nvSpPr>
          <p:spPr>
            <a:xfrm>
              <a:off x="2162403" y="1725244"/>
              <a:ext cx="47549" cy="47549"/>
            </a:xfrm>
            <a:prstGeom prst="ellipse">
              <a:avLst/>
            </a:prstGeom>
            <a:solidFill>
              <a:srgbClr val="EA8B00"/>
            </a:solidFill>
            <a:ln>
              <a:solidFill>
                <a:srgbClr val="EA8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11256" y="1841177"/>
              <a:ext cx="155204" cy="130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41" name="Straight Connector 40"/>
            <p:cNvCxnSpPr/>
            <p:nvPr/>
          </p:nvCxnSpPr>
          <p:spPr>
            <a:xfrm flipV="1">
              <a:off x="2184392" y="1727854"/>
              <a:ext cx="0" cy="117231"/>
            </a:xfrm>
            <a:prstGeom prst="line">
              <a:avLst/>
            </a:prstGeom>
            <a:ln w="28575">
              <a:solidFill>
                <a:srgbClr val="EA8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4669100" y="2434066"/>
            <a:ext cx="5277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err="1" smtClean="0">
                <a:solidFill>
                  <a:srgbClr val="EA8B00"/>
                </a:solidFill>
              </a:rPr>
              <a:t>Vunkn</a:t>
            </a:r>
            <a:r>
              <a:rPr lang="en-US" sz="600" b="1" dirty="0" smtClean="0">
                <a:solidFill>
                  <a:srgbClr val="EA8B00"/>
                </a:solidFill>
              </a:rPr>
              <a:t> </a:t>
            </a:r>
            <a:r>
              <a:rPr lang="en-US" sz="600" b="1" dirty="0" err="1" smtClean="0">
                <a:solidFill>
                  <a:srgbClr val="EA8B00"/>
                </a:solidFill>
              </a:rPr>
              <a:t>hist</a:t>
            </a:r>
            <a:endParaRPr lang="en-US" sz="600" b="1" dirty="0">
              <a:solidFill>
                <a:srgbClr val="EA8B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34114" y="1797134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err="1">
                <a:solidFill>
                  <a:srgbClr val="EA8B00"/>
                </a:solidFill>
              </a:rPr>
              <a:t>V</a:t>
            </a:r>
            <a:r>
              <a:rPr lang="en-US" sz="600" b="1" dirty="0" err="1" smtClean="0">
                <a:solidFill>
                  <a:srgbClr val="EA8B00"/>
                </a:solidFill>
              </a:rPr>
              <a:t>left</a:t>
            </a:r>
            <a:endParaRPr lang="en-US" sz="600" b="1" dirty="0">
              <a:solidFill>
                <a:srgbClr val="EA8B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5762830" y="1942747"/>
            <a:ext cx="155204" cy="276579"/>
            <a:chOff x="2318368" y="1164515"/>
            <a:chExt cx="155204" cy="276579"/>
          </a:xfrm>
        </p:grpSpPr>
        <p:sp>
          <p:nvSpPr>
            <p:cNvPr id="45" name="Oval 44"/>
            <p:cNvSpPr/>
            <p:nvPr/>
          </p:nvSpPr>
          <p:spPr>
            <a:xfrm>
              <a:off x="2369515" y="1393545"/>
              <a:ext cx="47549" cy="47549"/>
            </a:xfrm>
            <a:prstGeom prst="ellipse">
              <a:avLst/>
            </a:prstGeom>
            <a:solidFill>
              <a:srgbClr val="EA8B00"/>
            </a:solidFill>
            <a:ln>
              <a:solidFill>
                <a:srgbClr val="EA8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18368" y="1164515"/>
              <a:ext cx="155204" cy="130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47" name="Straight Connector 46"/>
            <p:cNvCxnSpPr/>
            <p:nvPr/>
          </p:nvCxnSpPr>
          <p:spPr>
            <a:xfrm flipV="1">
              <a:off x="2391504" y="1287584"/>
              <a:ext cx="0" cy="117231"/>
            </a:xfrm>
            <a:prstGeom prst="line">
              <a:avLst/>
            </a:prstGeom>
            <a:ln w="28575">
              <a:solidFill>
                <a:srgbClr val="EA8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5523594" y="2552011"/>
            <a:ext cx="155204" cy="246818"/>
            <a:chOff x="2111256" y="1725244"/>
            <a:chExt cx="155204" cy="246818"/>
          </a:xfrm>
        </p:grpSpPr>
        <p:sp>
          <p:nvSpPr>
            <p:cNvPr id="49" name="Oval 48"/>
            <p:cNvSpPr/>
            <p:nvPr/>
          </p:nvSpPr>
          <p:spPr>
            <a:xfrm>
              <a:off x="2162403" y="1725244"/>
              <a:ext cx="47549" cy="47549"/>
            </a:xfrm>
            <a:prstGeom prst="ellipse">
              <a:avLst/>
            </a:prstGeom>
            <a:solidFill>
              <a:srgbClr val="EA8B00"/>
            </a:solidFill>
            <a:ln>
              <a:solidFill>
                <a:srgbClr val="EA8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11256" y="1841177"/>
              <a:ext cx="155204" cy="130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1" name="Straight Connector 50"/>
            <p:cNvCxnSpPr/>
            <p:nvPr/>
          </p:nvCxnSpPr>
          <p:spPr>
            <a:xfrm flipV="1">
              <a:off x="2184392" y="1727854"/>
              <a:ext cx="0" cy="117231"/>
            </a:xfrm>
            <a:prstGeom prst="line">
              <a:avLst/>
            </a:prstGeom>
            <a:ln w="28575">
              <a:solidFill>
                <a:srgbClr val="EA8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5366424" y="2768082"/>
            <a:ext cx="4748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err="1" smtClean="0">
                <a:solidFill>
                  <a:srgbClr val="EA8B00"/>
                </a:solidFill>
              </a:rPr>
              <a:t>Vleft</a:t>
            </a:r>
            <a:r>
              <a:rPr lang="en-US" sz="600" b="1" dirty="0" smtClean="0">
                <a:solidFill>
                  <a:srgbClr val="EA8B00"/>
                </a:solidFill>
              </a:rPr>
              <a:t> </a:t>
            </a:r>
            <a:r>
              <a:rPr lang="en-US" sz="600" b="1" dirty="0" err="1" smtClean="0">
                <a:solidFill>
                  <a:srgbClr val="EA8B00"/>
                </a:solidFill>
              </a:rPr>
              <a:t>hist</a:t>
            </a:r>
            <a:endParaRPr lang="en-US" sz="600" b="1" dirty="0">
              <a:solidFill>
                <a:srgbClr val="EA8B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50425" y="1545266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rgbClr val="FF0000"/>
                </a:solidFill>
              </a:rPr>
              <a:t>*Just the history</a:t>
            </a:r>
          </a:p>
          <a:p>
            <a:r>
              <a:rPr lang="en-US" sz="800" b="1" smtClean="0">
                <a:solidFill>
                  <a:srgbClr val="FF0000"/>
                </a:solidFill>
              </a:rPr>
              <a:t>gets used?*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96037" y="1782837"/>
            <a:ext cx="3369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err="1">
                <a:solidFill>
                  <a:srgbClr val="EA8B00"/>
                </a:solidFill>
              </a:rPr>
              <a:t>V</a:t>
            </a:r>
            <a:r>
              <a:rPr lang="en-US" sz="600" b="1" dirty="0" err="1" smtClean="0">
                <a:solidFill>
                  <a:srgbClr val="EA8B00"/>
                </a:solidFill>
              </a:rPr>
              <a:t>hat</a:t>
            </a:r>
            <a:endParaRPr lang="en-US" sz="600" b="1" dirty="0">
              <a:solidFill>
                <a:srgbClr val="EA8B00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585729" y="1928450"/>
            <a:ext cx="155204" cy="276579"/>
            <a:chOff x="2318368" y="1164515"/>
            <a:chExt cx="155204" cy="276579"/>
          </a:xfrm>
        </p:grpSpPr>
        <p:sp>
          <p:nvSpPr>
            <p:cNvPr id="56" name="Oval 55"/>
            <p:cNvSpPr/>
            <p:nvPr/>
          </p:nvSpPr>
          <p:spPr>
            <a:xfrm>
              <a:off x="2369515" y="1393545"/>
              <a:ext cx="47549" cy="47549"/>
            </a:xfrm>
            <a:prstGeom prst="ellipse">
              <a:avLst/>
            </a:prstGeom>
            <a:solidFill>
              <a:srgbClr val="EA8B00"/>
            </a:solidFill>
            <a:ln>
              <a:solidFill>
                <a:srgbClr val="EA8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18368" y="1164515"/>
              <a:ext cx="155204" cy="130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8" name="Straight Connector 57"/>
            <p:cNvCxnSpPr/>
            <p:nvPr/>
          </p:nvCxnSpPr>
          <p:spPr>
            <a:xfrm flipV="1">
              <a:off x="2391504" y="1287584"/>
              <a:ext cx="0" cy="117231"/>
            </a:xfrm>
            <a:prstGeom prst="line">
              <a:avLst/>
            </a:prstGeom>
            <a:ln w="28575">
              <a:solidFill>
                <a:srgbClr val="EA8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6476098" y="2390778"/>
            <a:ext cx="155204" cy="246818"/>
            <a:chOff x="2111256" y="1725244"/>
            <a:chExt cx="155204" cy="246818"/>
          </a:xfrm>
        </p:grpSpPr>
        <p:sp>
          <p:nvSpPr>
            <p:cNvPr id="60" name="Oval 59"/>
            <p:cNvSpPr/>
            <p:nvPr/>
          </p:nvSpPr>
          <p:spPr>
            <a:xfrm>
              <a:off x="2162403" y="1725244"/>
              <a:ext cx="47549" cy="47549"/>
            </a:xfrm>
            <a:prstGeom prst="ellipse">
              <a:avLst/>
            </a:prstGeom>
            <a:solidFill>
              <a:srgbClr val="EA8B00"/>
            </a:solidFill>
            <a:ln>
              <a:solidFill>
                <a:srgbClr val="EA8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11256" y="1841177"/>
              <a:ext cx="155204" cy="130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62" name="Straight Connector 61"/>
            <p:cNvCxnSpPr/>
            <p:nvPr/>
          </p:nvCxnSpPr>
          <p:spPr>
            <a:xfrm flipV="1">
              <a:off x="2184392" y="1727854"/>
              <a:ext cx="0" cy="117231"/>
            </a:xfrm>
            <a:prstGeom prst="line">
              <a:avLst/>
            </a:prstGeom>
            <a:ln w="28575">
              <a:solidFill>
                <a:srgbClr val="EA8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6219830" y="2606849"/>
            <a:ext cx="4732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err="1" smtClean="0">
                <a:solidFill>
                  <a:srgbClr val="EA8B00"/>
                </a:solidFill>
              </a:rPr>
              <a:t>Vhat</a:t>
            </a:r>
            <a:r>
              <a:rPr lang="en-US" sz="600" b="1" dirty="0" smtClean="0">
                <a:solidFill>
                  <a:srgbClr val="EA8B00"/>
                </a:solidFill>
              </a:rPr>
              <a:t> </a:t>
            </a:r>
            <a:r>
              <a:rPr lang="en-US" sz="600" b="1" dirty="0" err="1" smtClean="0">
                <a:solidFill>
                  <a:srgbClr val="EA8B00"/>
                </a:solidFill>
              </a:rPr>
              <a:t>hist</a:t>
            </a:r>
            <a:endParaRPr lang="en-US" sz="600" b="1" dirty="0">
              <a:solidFill>
                <a:srgbClr val="EA8B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68632" y="1807009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err="1" smtClean="0">
                <a:solidFill>
                  <a:srgbClr val="EA8B00"/>
                </a:solidFill>
              </a:rPr>
              <a:t>Xmeas</a:t>
            </a:r>
            <a:r>
              <a:rPr lang="en-US" sz="600" b="1" dirty="0" err="1">
                <a:solidFill>
                  <a:srgbClr val="EA8B00"/>
                </a:solidFill>
              </a:rPr>
              <a:t>_</a:t>
            </a:r>
            <a:r>
              <a:rPr lang="en-US" sz="600" b="1" dirty="0" err="1" smtClean="0">
                <a:solidFill>
                  <a:srgbClr val="EA8B00"/>
                </a:solidFill>
              </a:rPr>
              <a:t>hat</a:t>
            </a:r>
            <a:endParaRPr lang="en-US" sz="600" b="1" dirty="0">
              <a:solidFill>
                <a:srgbClr val="EA8B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8458324" y="1952622"/>
            <a:ext cx="155204" cy="276579"/>
            <a:chOff x="2318368" y="1164515"/>
            <a:chExt cx="155204" cy="276579"/>
          </a:xfrm>
        </p:grpSpPr>
        <p:sp>
          <p:nvSpPr>
            <p:cNvPr id="66" name="Oval 65"/>
            <p:cNvSpPr/>
            <p:nvPr/>
          </p:nvSpPr>
          <p:spPr>
            <a:xfrm>
              <a:off x="2369515" y="1393545"/>
              <a:ext cx="47549" cy="47549"/>
            </a:xfrm>
            <a:prstGeom prst="ellipse">
              <a:avLst/>
            </a:prstGeom>
            <a:solidFill>
              <a:srgbClr val="EA8B00"/>
            </a:solidFill>
            <a:ln>
              <a:solidFill>
                <a:srgbClr val="EA8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18368" y="1164515"/>
              <a:ext cx="155204" cy="130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68" name="Straight Connector 67"/>
            <p:cNvCxnSpPr/>
            <p:nvPr/>
          </p:nvCxnSpPr>
          <p:spPr>
            <a:xfrm flipV="1">
              <a:off x="2391504" y="1287584"/>
              <a:ext cx="0" cy="117231"/>
            </a:xfrm>
            <a:prstGeom prst="line">
              <a:avLst/>
            </a:prstGeom>
            <a:ln w="28575">
              <a:solidFill>
                <a:srgbClr val="EA8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8114394" y="2503314"/>
            <a:ext cx="155204" cy="246818"/>
            <a:chOff x="2111256" y="1725244"/>
            <a:chExt cx="155204" cy="246818"/>
          </a:xfrm>
        </p:grpSpPr>
        <p:sp>
          <p:nvSpPr>
            <p:cNvPr id="76" name="Oval 75"/>
            <p:cNvSpPr/>
            <p:nvPr/>
          </p:nvSpPr>
          <p:spPr>
            <a:xfrm>
              <a:off x="2162403" y="1725244"/>
              <a:ext cx="47549" cy="47549"/>
            </a:xfrm>
            <a:prstGeom prst="ellipse">
              <a:avLst/>
            </a:prstGeom>
            <a:solidFill>
              <a:srgbClr val="EA8B00"/>
            </a:solidFill>
            <a:ln>
              <a:solidFill>
                <a:srgbClr val="EA8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11256" y="1841177"/>
              <a:ext cx="155204" cy="130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78" name="Straight Connector 77"/>
            <p:cNvCxnSpPr/>
            <p:nvPr/>
          </p:nvCxnSpPr>
          <p:spPr>
            <a:xfrm flipV="1">
              <a:off x="2184392" y="1727854"/>
              <a:ext cx="0" cy="117231"/>
            </a:xfrm>
            <a:prstGeom prst="line">
              <a:avLst/>
            </a:prstGeom>
            <a:ln w="28575">
              <a:solidFill>
                <a:srgbClr val="EA8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7896230" y="2719385"/>
            <a:ext cx="67839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err="1" smtClean="0">
                <a:solidFill>
                  <a:srgbClr val="EA8B00"/>
                </a:solidFill>
              </a:rPr>
              <a:t>Xmeas</a:t>
            </a:r>
            <a:r>
              <a:rPr lang="en-US" sz="600" b="1" dirty="0" err="1">
                <a:solidFill>
                  <a:srgbClr val="EA8B00"/>
                </a:solidFill>
              </a:rPr>
              <a:t>_</a:t>
            </a:r>
            <a:r>
              <a:rPr lang="en-US" sz="600" b="1" dirty="0" err="1" smtClean="0">
                <a:solidFill>
                  <a:srgbClr val="EA8B00"/>
                </a:solidFill>
              </a:rPr>
              <a:t>hat</a:t>
            </a:r>
            <a:r>
              <a:rPr lang="en-US" sz="600" b="1" dirty="0" smtClean="0">
                <a:solidFill>
                  <a:srgbClr val="EA8B00"/>
                </a:solidFill>
              </a:rPr>
              <a:t> </a:t>
            </a:r>
            <a:r>
              <a:rPr lang="en-US" sz="600" b="1" dirty="0" err="1" smtClean="0">
                <a:solidFill>
                  <a:srgbClr val="EA8B00"/>
                </a:solidFill>
              </a:rPr>
              <a:t>hist</a:t>
            </a:r>
            <a:endParaRPr lang="en-US" sz="600" b="1" dirty="0">
              <a:solidFill>
                <a:srgbClr val="EA8B00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2309815" y="1423985"/>
            <a:ext cx="180970" cy="0"/>
          </a:xfrm>
          <a:prstGeom prst="line">
            <a:avLst/>
          </a:prstGeom>
          <a:ln w="28575">
            <a:solidFill>
              <a:srgbClr val="EA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2095496" y="1785941"/>
            <a:ext cx="180970" cy="0"/>
          </a:xfrm>
          <a:prstGeom prst="line">
            <a:avLst/>
          </a:prstGeom>
          <a:ln w="28575">
            <a:solidFill>
              <a:srgbClr val="EA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4962526" y="2209800"/>
            <a:ext cx="180970" cy="0"/>
          </a:xfrm>
          <a:prstGeom prst="line">
            <a:avLst/>
          </a:prstGeom>
          <a:ln w="28575">
            <a:solidFill>
              <a:srgbClr val="EA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5514978" y="2586037"/>
            <a:ext cx="180970" cy="0"/>
          </a:xfrm>
          <a:prstGeom prst="line">
            <a:avLst/>
          </a:prstGeom>
          <a:ln w="28575">
            <a:solidFill>
              <a:srgbClr val="EA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5753104" y="2200274"/>
            <a:ext cx="180970" cy="0"/>
          </a:xfrm>
          <a:prstGeom prst="line">
            <a:avLst/>
          </a:prstGeom>
          <a:ln w="28575">
            <a:solidFill>
              <a:srgbClr val="EA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6457956" y="2419348"/>
            <a:ext cx="180970" cy="0"/>
          </a:xfrm>
          <a:prstGeom prst="line">
            <a:avLst/>
          </a:prstGeom>
          <a:ln w="28575">
            <a:solidFill>
              <a:srgbClr val="EA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6580842" y="2190740"/>
            <a:ext cx="180970" cy="0"/>
          </a:xfrm>
          <a:prstGeom prst="line">
            <a:avLst/>
          </a:prstGeom>
          <a:ln w="28575">
            <a:solidFill>
              <a:srgbClr val="EA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8101015" y="2533652"/>
            <a:ext cx="180970" cy="0"/>
          </a:xfrm>
          <a:prstGeom prst="line">
            <a:avLst/>
          </a:prstGeom>
          <a:ln w="28575">
            <a:solidFill>
              <a:srgbClr val="EA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7150" y="2281565"/>
            <a:ext cx="56297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00B050"/>
                </a:solidFill>
              </a:rPr>
              <a:t>X</a:t>
            </a:r>
            <a:r>
              <a:rPr lang="en-US" sz="1100" dirty="0" err="1" smtClean="0">
                <a:solidFill>
                  <a:srgbClr val="00B050"/>
                </a:solidFill>
              </a:rPr>
              <a:t>meas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599517" y="2281565"/>
            <a:ext cx="82105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00B050"/>
                </a:solidFill>
              </a:rPr>
              <a:t>X</a:t>
            </a:r>
            <a:r>
              <a:rPr lang="en-US" sz="1100" dirty="0" err="1" smtClean="0">
                <a:solidFill>
                  <a:srgbClr val="00B050"/>
                </a:solidFill>
              </a:rPr>
              <a:t>meas_hat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62000" y="2590800"/>
            <a:ext cx="67839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err="1" smtClean="0">
                <a:solidFill>
                  <a:srgbClr val="EA8B00"/>
                </a:solidFill>
              </a:rPr>
              <a:t>Xmeas</a:t>
            </a:r>
            <a:r>
              <a:rPr lang="en-US" sz="600" b="1" dirty="0" err="1">
                <a:solidFill>
                  <a:srgbClr val="EA8B00"/>
                </a:solidFill>
              </a:rPr>
              <a:t>_</a:t>
            </a:r>
            <a:r>
              <a:rPr lang="en-US" sz="600" b="1" dirty="0" err="1" smtClean="0">
                <a:solidFill>
                  <a:srgbClr val="EA8B00"/>
                </a:solidFill>
              </a:rPr>
              <a:t>hat</a:t>
            </a:r>
            <a:r>
              <a:rPr lang="en-US" sz="600" b="1" dirty="0" smtClean="0">
                <a:solidFill>
                  <a:srgbClr val="EA8B00"/>
                </a:solidFill>
              </a:rPr>
              <a:t> </a:t>
            </a:r>
            <a:r>
              <a:rPr lang="en-US" sz="600" b="1" dirty="0" err="1" smtClean="0">
                <a:solidFill>
                  <a:srgbClr val="EA8B00"/>
                </a:solidFill>
              </a:rPr>
              <a:t>hist</a:t>
            </a:r>
            <a:endParaRPr lang="en-US" sz="600" b="1" dirty="0">
              <a:solidFill>
                <a:srgbClr val="EA8B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28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Grierson</dc:creator>
  <cp:lastModifiedBy>David Grierson</cp:lastModifiedBy>
  <cp:revision>18</cp:revision>
  <dcterms:created xsi:type="dcterms:W3CDTF">2014-08-19T20:17:53Z</dcterms:created>
  <dcterms:modified xsi:type="dcterms:W3CDTF">2014-08-20T05:38:54Z</dcterms:modified>
</cp:coreProperties>
</file>