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2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&lt;current date&gt;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691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Jessika Virtanen</dc:creator>
  <cp:lastModifiedBy>Jessika Virtanen</cp:lastModifiedBy>
  <cp:revision>32</cp:revision>
  <dcterms:modified xsi:type="dcterms:W3CDTF">2018-09-29T15:09:42Z</dcterms:modified>
</cp:coreProperties>
</file>