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7" r:id="rId2"/>
    <p:sldId id="274" r:id="rId3"/>
    <p:sldId id="276" r:id="rId4"/>
    <p:sldId id="272" r:id="rId5"/>
    <p:sldId id="261" r:id="rId6"/>
    <p:sldId id="262" r:id="rId7"/>
    <p:sldId id="267" r:id="rId8"/>
    <p:sldId id="27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4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7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7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4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92250" y="2250040"/>
            <a:ext cx="9253590" cy="134322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Billing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9EDAA-119A-E50E-A99F-391C0A5338B0}"/>
              </a:ext>
            </a:extLst>
          </p:cNvPr>
          <p:cNvSpPr txBox="1"/>
          <p:nvPr/>
        </p:nvSpPr>
        <p:spPr>
          <a:xfrm>
            <a:off x="2417852" y="804406"/>
            <a:ext cx="735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ORIENTAL</a:t>
            </a:r>
            <a:r>
              <a:rPr lang="en-IN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UNIVERSITY, INDORE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118C4-C0FE-EB5D-9B05-C633461A1760}"/>
              </a:ext>
            </a:extLst>
          </p:cNvPr>
          <p:cNvSpPr txBox="1"/>
          <p:nvPr/>
        </p:nvSpPr>
        <p:spPr>
          <a:xfrm>
            <a:off x="189216" y="3933757"/>
            <a:ext cx="37229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Presented by</a:t>
            </a:r>
          </a:p>
          <a:p>
            <a:r>
              <a:rPr lang="en-IN" dirty="0">
                <a:latin typeface="Calisto MT" panose="02040603050505030304" pitchFamily="18" charset="0"/>
              </a:rPr>
              <a:t>Deepak kumar shah</a:t>
            </a:r>
          </a:p>
          <a:p>
            <a:r>
              <a:rPr lang="en-IN" dirty="0">
                <a:latin typeface="Calisto MT" panose="02040603050505030304" pitchFamily="18" charset="0"/>
              </a:rPr>
              <a:t>  OUI119BCS009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44915-35EC-0107-6049-46C001A21383}"/>
              </a:ext>
            </a:extLst>
          </p:cNvPr>
          <p:cNvSpPr txBox="1"/>
          <p:nvPr/>
        </p:nvSpPr>
        <p:spPr>
          <a:xfrm>
            <a:off x="9473263" y="3933757"/>
            <a:ext cx="314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Guided by</a:t>
            </a:r>
          </a:p>
          <a:p>
            <a:r>
              <a:rPr lang="en-IN" dirty="0">
                <a:latin typeface="Calisto MT" panose="02040603050505030304" pitchFamily="18" charset="0"/>
              </a:rPr>
              <a:t>Dr. Dinesh Jain Sir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A72CB-6FC1-752B-8187-18835627D0CE}"/>
              </a:ext>
            </a:extLst>
          </p:cNvPr>
          <p:cNvSpPr txBox="1"/>
          <p:nvPr/>
        </p:nvSpPr>
        <p:spPr>
          <a:xfrm>
            <a:off x="2717907" y="3851565"/>
            <a:ext cx="6261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lifornian FB" panose="0207040306080B030204" pitchFamily="18" charset="0"/>
              </a:rPr>
              <a:t>Subject for the Partial fulfilment</a:t>
            </a:r>
          </a:p>
          <a:p>
            <a:pPr algn="ctr"/>
            <a:r>
              <a:rPr lang="en-IN" sz="2000" b="1" dirty="0">
                <a:latin typeface="Californian FB" panose="0207040306080B030204" pitchFamily="18" charset="0"/>
              </a:rPr>
              <a:t>Of</a:t>
            </a:r>
          </a:p>
          <a:p>
            <a:pPr algn="ctr"/>
            <a:r>
              <a:rPr lang="en-IN" sz="2000" b="1" dirty="0">
                <a:latin typeface="Californian FB" panose="0207040306080B030204" pitchFamily="18" charset="0"/>
              </a:rPr>
              <a:t>B.Tech</a:t>
            </a:r>
          </a:p>
          <a:p>
            <a:pPr algn="ctr"/>
            <a:r>
              <a:rPr lang="en-IN" sz="2000" b="1" dirty="0">
                <a:latin typeface="Californian FB" panose="0207040306080B030204" pitchFamily="18" charset="0"/>
              </a:rPr>
              <a:t>In</a:t>
            </a:r>
          </a:p>
          <a:p>
            <a:pPr algn="ctr"/>
            <a:r>
              <a:rPr lang="en-IN" sz="2000" b="1" dirty="0">
                <a:latin typeface="Californian FB" panose="0207040306080B030204" pitchFamily="18" charset="0"/>
              </a:rPr>
              <a:t>CSE</a:t>
            </a:r>
          </a:p>
        </p:txBody>
      </p:sp>
      <p:pic>
        <p:nvPicPr>
          <p:cNvPr id="1026" name="Picture 2" descr="Best University in MP and Central India | Oriental University, Indore">
            <a:extLst>
              <a:ext uri="{FF2B5EF4-FFF2-40B4-BE49-F238E27FC236}">
                <a16:creationId xmlns:a16="http://schemas.microsoft.com/office/drawing/2014/main" id="{431382FF-0AD0-E269-1F01-B00D01CB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138" y="478370"/>
            <a:ext cx="1439238" cy="143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1B707-010C-DADD-D389-9B3ABD4CA2AD}"/>
              </a:ext>
            </a:extLst>
          </p:cNvPr>
          <p:cNvSpPr txBox="1"/>
          <p:nvPr/>
        </p:nvSpPr>
        <p:spPr>
          <a:xfrm>
            <a:off x="1397285" y="2213754"/>
            <a:ext cx="96303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3600" dirty="0">
              <a:latin typeface="Arial Rounded MT Bold" panose="020F07040305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The future work could be enhanced the system to facilitate issuing of a bill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7647A-8014-4559-F588-CD1B2B8E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901" y="1376737"/>
            <a:ext cx="9606198" cy="4667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2800" b="1" dirty="0">
                <a:latin typeface="Calisto MT" panose="02040603050505030304" pitchFamily="18" charset="0"/>
              </a:rPr>
              <a:t>Future Scope</a:t>
            </a:r>
            <a:br>
              <a:rPr lang="en-IN" sz="2800" b="1" dirty="0">
                <a:latin typeface="Calisto MT" panose="02040603050505030304" pitchFamily="18" charset="0"/>
              </a:rPr>
            </a:br>
            <a:endParaRPr lang="en-IN" sz="28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0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74E5A-D39E-B766-442B-629E0E169D2C}"/>
              </a:ext>
            </a:extLst>
          </p:cNvPr>
          <p:cNvSpPr txBox="1"/>
          <p:nvPr/>
        </p:nvSpPr>
        <p:spPr>
          <a:xfrm>
            <a:off x="3462390" y="2330307"/>
            <a:ext cx="6195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Script MT Bold" panose="03040602040607080904" pitchFamily="66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75917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E353-BD2C-41B2-2F27-F06C9B9D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97286"/>
            <a:ext cx="9603275" cy="507839"/>
          </a:xfrm>
        </p:spPr>
        <p:txBody>
          <a:bodyPr>
            <a:noAutofit/>
          </a:bodyPr>
          <a:lstStyle/>
          <a:p>
            <a:pPr algn="ctr"/>
            <a:r>
              <a:rPr lang="en-IN" sz="2900" b="1" dirty="0">
                <a:latin typeface="Calisto MT" panose="02040603050505030304" pitchFamily="18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D30B1-42B3-F118-35D1-C3DFDA74312B}"/>
              </a:ext>
            </a:extLst>
          </p:cNvPr>
          <p:cNvSpPr txBox="1"/>
          <p:nvPr/>
        </p:nvSpPr>
        <p:spPr>
          <a:xfrm>
            <a:off x="1451579" y="2054831"/>
            <a:ext cx="96032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Calisto MT" panose="02040603050505030304" pitchFamily="18" charset="0"/>
              </a:rPr>
              <a:t>This project is based on billing system. It helps the user(hotel and restaurant)  for the billing purpose.</a:t>
            </a:r>
          </a:p>
          <a:p>
            <a:pPr algn="just"/>
            <a:r>
              <a:rPr lang="en-IN" sz="2800" dirty="0">
                <a:latin typeface="Calisto MT" panose="02040603050505030304" pitchFamily="18" charset="0"/>
              </a:rPr>
              <a:t>It help those users who are not capable to buy the billing machine as it is costly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6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50A-0E79-3765-8034-F18FDB49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09" y="1335640"/>
            <a:ext cx="9626746" cy="5181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AE70-6075-0744-CB87-79B3736AF6C6}"/>
              </a:ext>
            </a:extLst>
          </p:cNvPr>
          <p:cNvSpPr txBox="1"/>
          <p:nvPr/>
        </p:nvSpPr>
        <p:spPr>
          <a:xfrm>
            <a:off x="1428109" y="2383601"/>
            <a:ext cx="9626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Calisto MT" panose="02040603050505030304" pitchFamily="18" charset="0"/>
              </a:rPr>
              <a:t>This application will allows you to generate customers bill according to there needs.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690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208FF-9521-AA88-FD0C-FF00DB4E0054}"/>
              </a:ext>
            </a:extLst>
          </p:cNvPr>
          <p:cNvSpPr txBox="1"/>
          <p:nvPr/>
        </p:nvSpPr>
        <p:spPr>
          <a:xfrm>
            <a:off x="1441444" y="2049343"/>
            <a:ext cx="9603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3200" dirty="0">
              <a:latin typeface="Calisto MT" panose="02040603050505030304" pitchFamily="18" charset="0"/>
            </a:endParaRPr>
          </a:p>
          <a:p>
            <a:pPr algn="just"/>
            <a:r>
              <a:rPr lang="en-IN" sz="2800" dirty="0">
                <a:latin typeface="Calisto MT" panose="02040603050505030304" pitchFamily="18" charset="0"/>
              </a:rPr>
              <a:t>This system is mainly aimed for the small businesses who are not more </a:t>
            </a:r>
            <a:r>
              <a:rPr lang="en-IN" sz="2800" dirty="0" err="1">
                <a:latin typeface="Calisto MT" panose="02040603050505030304" pitchFamily="18" charset="0"/>
              </a:rPr>
              <a:t>financialy</a:t>
            </a:r>
            <a:r>
              <a:rPr lang="en-IN" sz="2800" dirty="0">
                <a:latin typeface="Calisto MT" panose="02040603050505030304" pitchFamily="18" charset="0"/>
              </a:rPr>
              <a:t> abled.</a:t>
            </a:r>
          </a:p>
          <a:p>
            <a:pPr algn="just"/>
            <a:endParaRPr lang="en-IN" sz="2800" dirty="0">
              <a:latin typeface="Calisto MT" panose="02040603050505030304" pitchFamily="18" charset="0"/>
            </a:endParaRPr>
          </a:p>
          <a:p>
            <a:pPr algn="just"/>
            <a:endParaRPr lang="en-IN" sz="2800" dirty="0">
              <a:latin typeface="Calisto MT" panose="02040603050505030304" pitchFamily="18" charset="0"/>
            </a:endParaRPr>
          </a:p>
          <a:p>
            <a:pPr algn="just"/>
            <a:r>
              <a:rPr lang="en-IN" sz="2800" dirty="0">
                <a:latin typeface="Calisto MT" panose="02040603050505030304" pitchFamily="18" charset="0"/>
              </a:rPr>
              <a:t>They can use this without any requirement of any other person.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260594-E9F2-B18F-979F-01C453A0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35641"/>
            <a:ext cx="9603275" cy="662332"/>
          </a:xfrm>
        </p:spPr>
        <p:txBody>
          <a:bodyPr>
            <a:normAutofit/>
          </a:bodyPr>
          <a:lstStyle/>
          <a:p>
            <a:pPr algn="ctr"/>
            <a:r>
              <a:rPr lang="en-IN" sz="2900" b="1" dirty="0">
                <a:latin typeface="Calisto MT" panose="0204060305050503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6445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F001D-2513-AC8E-F529-98864DCD2269}"/>
              </a:ext>
            </a:extLst>
          </p:cNvPr>
          <p:cNvSpPr txBox="1"/>
          <p:nvPr/>
        </p:nvSpPr>
        <p:spPr>
          <a:xfrm>
            <a:off x="1397284" y="1993186"/>
            <a:ext cx="9657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Calisto MT" panose="02040603050505030304" pitchFamily="18" charset="0"/>
              </a:rPr>
              <a:t>The following steps are to be followed in order to implement the proposed system successfully :</a:t>
            </a:r>
          </a:p>
          <a:p>
            <a:endParaRPr lang="en-IN" sz="24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Enter the customer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Enter the choices of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Generate the bill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175FB-A094-9B31-5CB6-9EB21C59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285" y="1325384"/>
            <a:ext cx="9657569" cy="569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900" b="1" dirty="0">
                <a:latin typeface="Calisto MT" panose="02040603050505030304" pitchFamily="18" charset="0"/>
              </a:rPr>
              <a:t>Methodology</a:t>
            </a:r>
            <a:br>
              <a:rPr lang="en-IN" sz="32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5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6961F-24D0-60A6-A749-DEBF923F01BD}"/>
              </a:ext>
            </a:extLst>
          </p:cNvPr>
          <p:cNvSpPr txBox="1"/>
          <p:nvPr/>
        </p:nvSpPr>
        <p:spPr>
          <a:xfrm>
            <a:off x="3251770" y="2032817"/>
            <a:ext cx="5688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>
              <a:latin typeface="Arial Rounded MT Bold" panose="020F07040305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Python 3.10.6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sto MT" panose="02040603050505030304" pitchFamily="18" charset="0"/>
              </a:rPr>
              <a:t>Numpy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err="1">
                <a:latin typeface="Calisto MT" panose="02040603050505030304" pitchFamily="18" charset="0"/>
              </a:rPr>
              <a:t>Tkinter</a:t>
            </a:r>
            <a:endParaRPr lang="en-IN" sz="2400" dirty="0">
              <a:latin typeface="Calisto MT" panose="02040603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8FB30-5074-BC2A-3826-9808226D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586" y="1356187"/>
            <a:ext cx="9554827" cy="6003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900" b="1" dirty="0">
                <a:latin typeface="Calisto MT" panose="02040603050505030304" pitchFamily="18" charset="0"/>
              </a:rPr>
              <a:t>Tools And Technologies</a:t>
            </a:r>
            <a:br>
              <a:rPr lang="en-IN" sz="32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12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3AA759A-03B6-CCFB-02F2-6968304B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038" y="1397284"/>
            <a:ext cx="9595923" cy="5533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900" b="1" dirty="0">
                <a:latin typeface="Calisto MT" panose="02040603050505030304" pitchFamily="18" charset="0"/>
              </a:rPr>
              <a:t>RESULT</a:t>
            </a:r>
            <a:br>
              <a:rPr lang="en-IN" sz="32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0421-905E-A766-EFCA-EECA31A7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29" y="2238464"/>
            <a:ext cx="6347011" cy="35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1C7A-4596-E203-1860-86973542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3DD0-F316-0D8C-CBDA-555C778F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9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901AF-F159-3F32-C7BE-0A4383369159}"/>
              </a:ext>
            </a:extLst>
          </p:cNvPr>
          <p:cNvSpPr txBox="1"/>
          <p:nvPr/>
        </p:nvSpPr>
        <p:spPr>
          <a:xfrm>
            <a:off x="1448655" y="1982912"/>
            <a:ext cx="9637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800" b="1" dirty="0">
              <a:latin typeface="Arial Rounded MT Bold" panose="020F07040305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Save the money of small hotel or </a:t>
            </a:r>
            <a:r>
              <a:rPr lang="en-IN" sz="2800" dirty="0" err="1">
                <a:latin typeface="Calisto MT" panose="02040603050505030304" pitchFamily="18" charset="0"/>
              </a:rPr>
              <a:t>Restraunt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Also customer Generate or order there order by self.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>
              <a:latin typeface="Calisto MT" panose="0204060305050503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E5270-127A-2721-F412-72501B49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90" y="1428108"/>
            <a:ext cx="9637020" cy="4050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Calisto MT" panose="02040603050505030304" pitchFamily="18" charset="0"/>
              </a:rPr>
              <a:t>CONCLUSION</a:t>
            </a:r>
            <a:br>
              <a:rPr lang="en-IN" sz="3200" b="1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029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605</TotalTime>
  <Words>199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Californian FB</vt:lpstr>
      <vt:lpstr>Calisto MT</vt:lpstr>
      <vt:lpstr>Gill Sans MT</vt:lpstr>
      <vt:lpstr>Script MT Bold</vt:lpstr>
      <vt:lpstr>Gallery</vt:lpstr>
      <vt:lpstr>Billing system</vt:lpstr>
      <vt:lpstr>abstract</vt:lpstr>
      <vt:lpstr>Introduction</vt:lpstr>
      <vt:lpstr>OBJECTIVE</vt:lpstr>
      <vt:lpstr>Methodology </vt:lpstr>
      <vt:lpstr>Tools And Technologies </vt:lpstr>
      <vt:lpstr>RESULT </vt:lpstr>
      <vt:lpstr>PowerPoint Presentation</vt:lpstr>
      <vt:lpstr>CONCLUSION 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CURSOR CONTROL USING FACIAL MOVEMENT</dc:title>
  <dc:creator>Vinay J</dc:creator>
  <cp:lastModifiedBy>Deepak kumar Shah</cp:lastModifiedBy>
  <cp:revision>12</cp:revision>
  <dcterms:created xsi:type="dcterms:W3CDTF">2022-11-13T09:23:53Z</dcterms:created>
  <dcterms:modified xsi:type="dcterms:W3CDTF">2022-11-15T05:38:27Z</dcterms:modified>
</cp:coreProperties>
</file>