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9B732-4BB9-1E45-9FAF-D39D664AAE54}" type="datetimeFigureOut">
              <a:rPr lang="en-US" smtClean="0"/>
              <a:t>11/14/13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4C08F-BB18-B041-B1CA-F2CC85973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73" y="1633348"/>
            <a:ext cx="258545" cy="912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20348" y="1633348"/>
            <a:ext cx="258545" cy="91209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22724" y="2545439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7135" y="2545439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41905" y="1425530"/>
            <a:ext cx="45569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41905" y="3090385"/>
            <a:ext cx="45569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22746" y="3275112"/>
            <a:ext cx="258545" cy="9120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4121" y="4092407"/>
            <a:ext cx="274772" cy="947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6497" y="4187203"/>
            <a:ext cx="91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20908" y="4187203"/>
            <a:ext cx="101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41905" y="4732149"/>
            <a:ext cx="45569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95310" y="1044406"/>
            <a:ext cx="97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diffRatio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37324" y="203292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068054" y="3723075"/>
            <a:ext cx="6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1.0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941905" y="1046833"/>
            <a:ext cx="0" cy="3676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30360" y="1046833"/>
            <a:ext cx="45684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985017" y="1046833"/>
            <a:ext cx="0" cy="3676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928973" y="1053577"/>
            <a:ext cx="0" cy="3676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31945" y="1044653"/>
            <a:ext cx="108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diffFactor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38572" y="2015451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498816" y="1044406"/>
            <a:ext cx="0" cy="3676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894338" y="3579654"/>
            <a:ext cx="1731821" cy="551663"/>
            <a:chOff x="612252" y="2296543"/>
            <a:chExt cx="1731821" cy="551663"/>
          </a:xfrm>
        </p:grpSpPr>
        <p:sp>
          <p:nvSpPr>
            <p:cNvPr id="27" name="TextBox 26"/>
            <p:cNvSpPr txBox="1"/>
            <p:nvPr/>
          </p:nvSpPr>
          <p:spPr>
            <a:xfrm>
              <a:off x="612252" y="2540429"/>
              <a:ext cx="173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√(</a:t>
              </a:r>
              <a:r>
                <a:rPr lang="en-US" sz="1400" dirty="0" err="1" smtClean="0"/>
                <a:t>sumNormalized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93090" y="2296543"/>
              <a:ext cx="923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50455" y="2580447"/>
              <a:ext cx="1385460" cy="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80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2562406" y="1373827"/>
            <a:ext cx="0" cy="2632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2406" y="4006191"/>
            <a:ext cx="2286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23866" y="4040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5746" y="4040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6576" y="3579134"/>
            <a:ext cx="97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diffRatio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5381" y="1339111"/>
            <a:ext cx="108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diffFactor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3416" y="2147373"/>
            <a:ext cx="32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493136" y="2285920"/>
            <a:ext cx="173060" cy="1730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05015" y="3146326"/>
            <a:ext cx="173060" cy="1730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2"/>
          </p:cNvCxnSpPr>
          <p:nvPr/>
        </p:nvCxnSpPr>
        <p:spPr>
          <a:xfrm flipH="1" flipV="1">
            <a:off x="2562407" y="3227026"/>
            <a:ext cx="1842608" cy="583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666196" y="2378282"/>
            <a:ext cx="1801210" cy="819727"/>
          </a:xfrm>
          <a:custGeom>
            <a:avLst/>
            <a:gdLst>
              <a:gd name="connsiteX0" fmla="*/ 0 w 1778000"/>
              <a:gd name="connsiteY0" fmla="*/ 0 h 819727"/>
              <a:gd name="connsiteX1" fmla="*/ 519545 w 1778000"/>
              <a:gd name="connsiteY1" fmla="*/ 115454 h 819727"/>
              <a:gd name="connsiteX2" fmla="*/ 1154545 w 1778000"/>
              <a:gd name="connsiteY2" fmla="*/ 369454 h 819727"/>
              <a:gd name="connsiteX3" fmla="*/ 1778000 w 1778000"/>
              <a:gd name="connsiteY3" fmla="*/ 819727 h 819727"/>
              <a:gd name="connsiteX4" fmla="*/ 1778000 w 1778000"/>
              <a:gd name="connsiteY4" fmla="*/ 819727 h 81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8000" h="819727">
                <a:moveTo>
                  <a:pt x="0" y="0"/>
                </a:moveTo>
                <a:cubicBezTo>
                  <a:pt x="163560" y="26939"/>
                  <a:pt x="327121" y="53878"/>
                  <a:pt x="519545" y="115454"/>
                </a:cubicBezTo>
                <a:cubicBezTo>
                  <a:pt x="711969" y="177030"/>
                  <a:pt x="944803" y="252075"/>
                  <a:pt x="1154545" y="369454"/>
                </a:cubicBezTo>
                <a:cubicBezTo>
                  <a:pt x="1364288" y="486833"/>
                  <a:pt x="1778000" y="819727"/>
                  <a:pt x="1778000" y="819727"/>
                </a:cubicBezTo>
                <a:lnTo>
                  <a:pt x="1778000" y="81972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4"/>
            <a:endCxn id="7" idx="0"/>
          </p:cNvCxnSpPr>
          <p:nvPr/>
        </p:nvCxnSpPr>
        <p:spPr>
          <a:xfrm>
            <a:off x="4491545" y="3319386"/>
            <a:ext cx="15031" cy="72144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73378" y="2816125"/>
            <a:ext cx="1731821" cy="551663"/>
            <a:chOff x="612252" y="2296543"/>
            <a:chExt cx="1731821" cy="551663"/>
          </a:xfrm>
        </p:grpSpPr>
        <p:sp>
          <p:nvSpPr>
            <p:cNvPr id="11" name="TextBox 10"/>
            <p:cNvSpPr txBox="1"/>
            <p:nvPr/>
          </p:nvSpPr>
          <p:spPr>
            <a:xfrm>
              <a:off x="612252" y="2540429"/>
              <a:ext cx="1731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√(</a:t>
              </a:r>
              <a:r>
                <a:rPr lang="en-US" sz="1400" dirty="0" err="1" smtClean="0"/>
                <a:t>sumNormalized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090" y="2296543"/>
              <a:ext cx="9236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50455" y="2580447"/>
              <a:ext cx="1385460" cy="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830591" y="2078103"/>
            <a:ext cx="20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Quadratic 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6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 Jae Nam</dc:creator>
  <cp:lastModifiedBy>Yoon Jae Nam</cp:lastModifiedBy>
  <cp:revision>58</cp:revision>
  <dcterms:created xsi:type="dcterms:W3CDTF">2013-11-15T06:18:16Z</dcterms:created>
  <dcterms:modified xsi:type="dcterms:W3CDTF">2013-11-15T06:49:24Z</dcterms:modified>
</cp:coreProperties>
</file>