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6" r:id="rId5"/>
    <p:sldId id="265" r:id="rId6"/>
    <p:sldId id="263" r:id="rId7"/>
    <p:sldId id="259" r:id="rId8"/>
    <p:sldId id="264" r:id="rId9"/>
    <p:sldId id="260" r:id="rId10"/>
    <p:sldId id="262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5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09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3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DFA7-7C91-4AFF-AB88-4A9123AE9B3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62E8-A5FB-4BA7-96BB-AFDCF96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otlenko@student.vspj.cz" TargetMode="External"/><Relationship Id="rId7" Type="http://schemas.openxmlformats.org/officeDocument/2006/relationships/hyperlink" Target="mailto:abdulk01@student.vspj.cz" TargetMode="External"/><Relationship Id="rId2" Type="http://schemas.openxmlformats.org/officeDocument/2006/relationships/hyperlink" Target="mailto:kondra01@student.vspj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oloyan@student.vspj.cz" TargetMode="External"/><Relationship Id="rId5" Type="http://schemas.openxmlformats.org/officeDocument/2006/relationships/hyperlink" Target="mailto:grishano@student.vspj.cz" TargetMode="External"/><Relationship Id="rId4" Type="http://schemas.openxmlformats.org/officeDocument/2006/relationships/hyperlink" Target="mailto:khrypko@student.vspj.c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3C5-649E-7CC3-C471-52510596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Geniuses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0909-6171-EC14-7AC2-3DAB4F7C5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Prezentace</a:t>
            </a:r>
            <a:r>
              <a:rPr lang="en-US" dirty="0"/>
              <a:t> </a:t>
            </a:r>
            <a:r>
              <a:rPr lang="en-US" dirty="0" err="1"/>
              <a:t>výsledků</a:t>
            </a:r>
            <a:r>
              <a:rPr lang="en-US" dirty="0"/>
              <a:t> a </a:t>
            </a:r>
            <a:r>
              <a:rPr lang="en-US" dirty="0" err="1"/>
              <a:t>dalších</a:t>
            </a:r>
            <a:r>
              <a:rPr lang="en-US" dirty="0"/>
              <a:t> </a:t>
            </a:r>
            <a:r>
              <a:rPr lang="en-US" dirty="0" err="1"/>
              <a:t>plánů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9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C5C0-A8C7-723D-CDFC-EB0129AF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Týmová</a:t>
            </a:r>
            <a:r>
              <a:rPr lang="en-US" dirty="0"/>
              <a:t> </a:t>
            </a:r>
            <a:r>
              <a:rPr lang="en-US" dirty="0" err="1"/>
              <a:t>spolupráce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B1F6-B5BD-2E17-0B0F-191DEF0A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Microsoft Teams</a:t>
            </a:r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DF39C9C3-C014-A2E4-9F93-8E2014713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20" y="1840043"/>
            <a:ext cx="3412229" cy="31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B5C5-89E9-077A-DD9D-C35C0C7F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Týmová</a:t>
            </a:r>
            <a:r>
              <a:rPr lang="en-US" dirty="0"/>
              <a:t> </a:t>
            </a:r>
            <a:r>
              <a:rPr lang="en-US" dirty="0" err="1"/>
              <a:t>spolupráce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D699-37A1-943C-7950-E3B19277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6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Microsoft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Popis</a:t>
            </a:r>
            <a:r>
              <a:rPr lang="en-US" dirty="0"/>
              <a:t>: Microsoft Teams je </a:t>
            </a:r>
            <a:r>
              <a:rPr lang="en-US" dirty="0" err="1"/>
              <a:t>platforma</a:t>
            </a:r>
            <a:r>
              <a:rPr lang="en-US" dirty="0"/>
              <a:t> pro </a:t>
            </a:r>
            <a:r>
              <a:rPr lang="en-US" dirty="0" err="1"/>
              <a:t>týmovou</a:t>
            </a:r>
            <a:r>
              <a:rPr lang="en-US" dirty="0"/>
              <a:t> </a:t>
            </a:r>
            <a:r>
              <a:rPr lang="en-US" dirty="0" err="1"/>
              <a:t>komunikaci</a:t>
            </a:r>
            <a:r>
              <a:rPr lang="en-US" dirty="0"/>
              <a:t> a </a:t>
            </a:r>
            <a:r>
              <a:rPr lang="en-US" dirty="0" err="1"/>
              <a:t>spolupráci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Funkce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Chat a </a:t>
            </a:r>
            <a:r>
              <a:rPr lang="en-US" sz="2400" dirty="0" err="1"/>
              <a:t>videokonference</a:t>
            </a:r>
            <a:r>
              <a:rPr lang="en-US" sz="2400" dirty="0"/>
              <a:t>: </a:t>
            </a:r>
            <a:r>
              <a:rPr lang="en-US" sz="2400" dirty="0" err="1"/>
              <a:t>Rychlá</a:t>
            </a:r>
            <a:r>
              <a:rPr lang="en-US" sz="2400" dirty="0"/>
              <a:t> a </a:t>
            </a:r>
            <a:r>
              <a:rPr lang="en-US" sz="2400" dirty="0" err="1"/>
              <a:t>efektivní</a:t>
            </a:r>
            <a:r>
              <a:rPr lang="en-US" sz="2400" dirty="0"/>
              <a:t> </a:t>
            </a:r>
            <a:r>
              <a:rPr lang="en-US" sz="2400" dirty="0" err="1"/>
              <a:t>komunikace</a:t>
            </a:r>
            <a:r>
              <a:rPr lang="en-US" sz="2400" dirty="0"/>
              <a:t> </a:t>
            </a:r>
            <a:r>
              <a:rPr lang="en-US" sz="2400" dirty="0" err="1"/>
              <a:t>mezi</a:t>
            </a:r>
            <a:r>
              <a:rPr lang="en-US" sz="2400" dirty="0"/>
              <a:t> </a:t>
            </a:r>
            <a:r>
              <a:rPr lang="en-US" sz="2400" dirty="0" err="1"/>
              <a:t>členy</a:t>
            </a:r>
            <a:r>
              <a:rPr lang="en-US" sz="2400" dirty="0"/>
              <a:t> </a:t>
            </a:r>
            <a:r>
              <a:rPr lang="en-US" sz="2400" dirty="0" err="1"/>
              <a:t>týmu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Sdílení</a:t>
            </a:r>
            <a:r>
              <a:rPr lang="en-US" sz="2400" dirty="0"/>
              <a:t> </a:t>
            </a:r>
            <a:r>
              <a:rPr lang="en-US" sz="2400" dirty="0" err="1"/>
              <a:t>dokumentů</a:t>
            </a:r>
            <a:r>
              <a:rPr lang="en-US" sz="2400" dirty="0"/>
              <a:t>: </a:t>
            </a:r>
            <a:r>
              <a:rPr lang="en-US" sz="2400" dirty="0" err="1"/>
              <a:t>Umožňuje</a:t>
            </a:r>
            <a:r>
              <a:rPr lang="en-US" sz="2400" dirty="0"/>
              <a:t> </a:t>
            </a:r>
            <a:r>
              <a:rPr lang="en-US" sz="2400" dirty="0" err="1"/>
              <a:t>snadný</a:t>
            </a:r>
            <a:r>
              <a:rPr lang="en-US" sz="2400" dirty="0"/>
              <a:t> </a:t>
            </a:r>
            <a:r>
              <a:rPr lang="en-US" sz="2400" dirty="0" err="1"/>
              <a:t>přístup</a:t>
            </a:r>
            <a:r>
              <a:rPr lang="en-US" sz="2400" dirty="0"/>
              <a:t> a </a:t>
            </a:r>
            <a:r>
              <a:rPr lang="en-US" sz="2400" dirty="0" err="1"/>
              <a:t>spolupráci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dokumentech</a:t>
            </a:r>
            <a:r>
              <a:rPr lang="en-US" sz="2400" dirty="0"/>
              <a:t> v </a:t>
            </a:r>
            <a:r>
              <a:rPr lang="en-US" sz="2400" dirty="0" err="1"/>
              <a:t>reálném</a:t>
            </a:r>
            <a:r>
              <a:rPr lang="en-US" sz="2400" dirty="0"/>
              <a:t> </a:t>
            </a:r>
            <a:r>
              <a:rPr lang="en-US" sz="2400" dirty="0" err="1"/>
              <a:t>čase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Integrace</a:t>
            </a:r>
            <a:r>
              <a:rPr lang="en-US" sz="2400" dirty="0"/>
              <a:t> s </a:t>
            </a:r>
            <a:r>
              <a:rPr lang="en-US" sz="2400" dirty="0" err="1"/>
              <a:t>dalšími</a:t>
            </a:r>
            <a:r>
              <a:rPr lang="en-US" sz="2400" dirty="0"/>
              <a:t> </a:t>
            </a:r>
            <a:r>
              <a:rPr lang="en-US" sz="2400" dirty="0" err="1"/>
              <a:t>nástroji</a:t>
            </a:r>
            <a:r>
              <a:rPr lang="en-US" sz="2400" dirty="0"/>
              <a:t>: </a:t>
            </a:r>
            <a:r>
              <a:rPr lang="en-US" sz="2400" dirty="0" err="1"/>
              <a:t>Snadná</a:t>
            </a:r>
            <a:r>
              <a:rPr lang="en-US" sz="2400" dirty="0"/>
              <a:t> </a:t>
            </a:r>
            <a:r>
              <a:rPr lang="en-US" sz="2400" dirty="0" err="1"/>
              <a:t>integrace</a:t>
            </a:r>
            <a:r>
              <a:rPr lang="en-US" sz="2400" dirty="0"/>
              <a:t> s GitHub a </a:t>
            </a:r>
            <a:r>
              <a:rPr lang="en-US" sz="2400" dirty="0" err="1"/>
              <a:t>Scrumdesk</a:t>
            </a:r>
            <a:r>
              <a:rPr lang="en-US" sz="2400" dirty="0"/>
              <a:t> pro </a:t>
            </a:r>
            <a:r>
              <a:rPr lang="en-US" sz="2400" dirty="0" err="1"/>
              <a:t>hladkou</a:t>
            </a:r>
            <a:r>
              <a:rPr lang="en-US" sz="2400" dirty="0"/>
              <a:t> </a:t>
            </a:r>
            <a:r>
              <a:rPr lang="en-US" sz="2400" dirty="0" err="1"/>
              <a:t>spolupráci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0C3-1F9B-8917-7880-3F6822F1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Retrospektiva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A44E-473B-40C6-D3E3-9FE313CA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Co se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líbilo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err="1"/>
              <a:t>Týmová</a:t>
            </a:r>
            <a:r>
              <a:rPr lang="en-US" sz="2400" dirty="0"/>
              <a:t> </a:t>
            </a:r>
            <a:r>
              <a:rPr lang="en-US" sz="2400" dirty="0" err="1"/>
              <a:t>spolupráce</a:t>
            </a:r>
            <a:r>
              <a:rPr lang="en-US" sz="2400" dirty="0"/>
              <a:t>: </a:t>
            </a:r>
            <a:r>
              <a:rPr lang="en-US" sz="2400" dirty="0" err="1"/>
              <a:t>Všichni</a:t>
            </a:r>
            <a:r>
              <a:rPr lang="en-US" sz="2400" dirty="0"/>
              <a:t> </a:t>
            </a:r>
            <a:r>
              <a:rPr lang="en-US" sz="2400" dirty="0" err="1"/>
              <a:t>členové</a:t>
            </a:r>
            <a:r>
              <a:rPr lang="en-US" sz="2400" dirty="0"/>
              <a:t> </a:t>
            </a:r>
            <a:r>
              <a:rPr lang="en-US" sz="2400" dirty="0" err="1"/>
              <a:t>týmu</a:t>
            </a:r>
            <a:r>
              <a:rPr lang="en-US" sz="2400" dirty="0"/>
              <a:t> </a:t>
            </a:r>
            <a:r>
              <a:rPr lang="en-US" sz="2400" dirty="0" err="1"/>
              <a:t>aktivně</a:t>
            </a:r>
            <a:r>
              <a:rPr lang="en-US" sz="2400" dirty="0"/>
              <a:t> </a:t>
            </a:r>
            <a:r>
              <a:rPr lang="en-US" sz="2400" dirty="0" err="1"/>
              <a:t>přispívali</a:t>
            </a:r>
            <a:r>
              <a:rPr lang="en-US" sz="2400" dirty="0"/>
              <a:t> a </a:t>
            </a:r>
            <a:r>
              <a:rPr lang="en-US" sz="2400" dirty="0" err="1"/>
              <a:t>pomáhali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navzájem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err="1"/>
              <a:t>Efektivní</a:t>
            </a:r>
            <a:r>
              <a:rPr lang="en-US" sz="2400" dirty="0"/>
              <a:t> </a:t>
            </a:r>
            <a:r>
              <a:rPr lang="en-US" sz="2400" dirty="0" err="1"/>
              <a:t>komunikace</a:t>
            </a:r>
            <a:r>
              <a:rPr lang="en-US" sz="2400" dirty="0"/>
              <a:t>: </a:t>
            </a:r>
            <a:r>
              <a:rPr lang="en-US" sz="2400" dirty="0" err="1"/>
              <a:t>Pravidelné</a:t>
            </a:r>
            <a:r>
              <a:rPr lang="en-US" sz="2400" dirty="0"/>
              <a:t> </a:t>
            </a:r>
            <a:r>
              <a:rPr lang="en-US" sz="2400" dirty="0" err="1"/>
              <a:t>schůzky</a:t>
            </a:r>
            <a:r>
              <a:rPr lang="en-US" sz="2400" dirty="0"/>
              <a:t> a </a:t>
            </a:r>
            <a:r>
              <a:rPr lang="en-US" sz="2400" dirty="0" err="1"/>
              <a:t>využívání</a:t>
            </a:r>
            <a:r>
              <a:rPr lang="en-US" sz="2400" dirty="0"/>
              <a:t> Microsoft Teams </a:t>
            </a:r>
            <a:r>
              <a:rPr lang="en-US" sz="2400" dirty="0" err="1"/>
              <a:t>usnadnily</a:t>
            </a:r>
            <a:r>
              <a:rPr lang="en-US" sz="2400" dirty="0"/>
              <a:t> </a:t>
            </a:r>
            <a:r>
              <a:rPr lang="en-US" sz="2400" dirty="0" err="1"/>
              <a:t>výměnu</a:t>
            </a:r>
            <a:r>
              <a:rPr lang="en-US" sz="2400" dirty="0"/>
              <a:t> </a:t>
            </a:r>
            <a:r>
              <a:rPr lang="en-US" sz="2400" dirty="0" err="1"/>
              <a:t>informací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400" dirty="0" err="1"/>
              <a:t>Flexibilita</a:t>
            </a:r>
            <a:r>
              <a:rPr lang="en-US" sz="2400" dirty="0"/>
              <a:t>: </a:t>
            </a:r>
            <a:r>
              <a:rPr lang="en-US" sz="2400" dirty="0" err="1"/>
              <a:t>Schopnost</a:t>
            </a:r>
            <a:r>
              <a:rPr lang="en-US" sz="2400" dirty="0"/>
              <a:t> </a:t>
            </a:r>
            <a:r>
              <a:rPr lang="en-US" sz="2400" dirty="0" err="1"/>
              <a:t>přizpůsobit</a:t>
            </a:r>
            <a:r>
              <a:rPr lang="en-US" sz="2400" dirty="0"/>
              <a:t> se </a:t>
            </a:r>
            <a:r>
              <a:rPr lang="en-US" sz="2400" dirty="0" err="1"/>
              <a:t>změnám</a:t>
            </a:r>
            <a:r>
              <a:rPr lang="en-US" sz="2400" dirty="0"/>
              <a:t> a </a:t>
            </a:r>
            <a:r>
              <a:rPr lang="en-US" sz="2400" dirty="0" err="1"/>
              <a:t>novým</a:t>
            </a:r>
            <a:r>
              <a:rPr lang="en-US" sz="2400" dirty="0"/>
              <a:t> </a:t>
            </a:r>
            <a:r>
              <a:rPr lang="en-US" sz="2400" dirty="0" err="1"/>
              <a:t>požadavkům</a:t>
            </a:r>
            <a:r>
              <a:rPr lang="en-US" sz="2400" dirty="0"/>
              <a:t> </a:t>
            </a:r>
            <a:r>
              <a:rPr lang="en-US" sz="2400" dirty="0" err="1"/>
              <a:t>projektu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79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1154-64FD-97C1-695A-E6D2DCD4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Retrospektiva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6154-D7A0-0823-A8BC-C4011C5C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Co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zlepšit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Organizace</a:t>
            </a:r>
            <a:r>
              <a:rPr lang="en-US" sz="2400" dirty="0"/>
              <a:t> </a:t>
            </a:r>
            <a:r>
              <a:rPr lang="en-US" sz="2400" dirty="0" err="1"/>
              <a:t>úkolů</a:t>
            </a:r>
            <a:r>
              <a:rPr lang="en-US" sz="2400" dirty="0"/>
              <a:t>: </a:t>
            </a:r>
            <a:r>
              <a:rPr lang="en-US" sz="2400" dirty="0" err="1"/>
              <a:t>Vylepšit</a:t>
            </a:r>
            <a:r>
              <a:rPr lang="en-US" sz="2400" dirty="0"/>
              <a:t> </a:t>
            </a:r>
            <a:r>
              <a:rPr lang="en-US" sz="2400" dirty="0" err="1"/>
              <a:t>plánování</a:t>
            </a:r>
            <a:r>
              <a:rPr lang="en-US" sz="2400" dirty="0"/>
              <a:t> a </a:t>
            </a:r>
            <a:r>
              <a:rPr lang="en-US" sz="2400" dirty="0" err="1"/>
              <a:t>rozdělení</a:t>
            </a:r>
            <a:r>
              <a:rPr lang="en-US" sz="2400" dirty="0"/>
              <a:t> </a:t>
            </a:r>
            <a:r>
              <a:rPr lang="en-US" sz="2400" dirty="0" err="1"/>
              <a:t>úkolů</a:t>
            </a:r>
            <a:r>
              <a:rPr lang="en-US" sz="2400" dirty="0"/>
              <a:t> v </a:t>
            </a:r>
            <a:r>
              <a:rPr lang="en-US" sz="2400" dirty="0" err="1"/>
              <a:t>Scrumdesk</a:t>
            </a:r>
            <a:r>
              <a:rPr lang="en-US" sz="2400" dirty="0"/>
              <a:t> pro </a:t>
            </a:r>
            <a:r>
              <a:rPr lang="en-US" sz="2400" dirty="0" err="1"/>
              <a:t>lepší</a:t>
            </a:r>
            <a:r>
              <a:rPr lang="en-US" sz="2400" dirty="0"/>
              <a:t> </a:t>
            </a:r>
            <a:r>
              <a:rPr lang="en-US" sz="2400" dirty="0" err="1"/>
              <a:t>přehlednost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Prioritizace</a:t>
            </a:r>
            <a:r>
              <a:rPr lang="en-US" sz="2400" dirty="0"/>
              <a:t> </a:t>
            </a:r>
            <a:r>
              <a:rPr lang="en-US" sz="2400" dirty="0" err="1"/>
              <a:t>úkolů</a:t>
            </a:r>
            <a:r>
              <a:rPr lang="en-US" sz="2400" dirty="0"/>
              <a:t>: </a:t>
            </a:r>
            <a:r>
              <a:rPr lang="en-US" sz="2400" dirty="0" err="1"/>
              <a:t>Zaměřit</a:t>
            </a:r>
            <a:r>
              <a:rPr lang="en-US" sz="2400" dirty="0"/>
              <a:t> se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efektivní</a:t>
            </a:r>
            <a:r>
              <a:rPr lang="en-US" sz="2400" dirty="0"/>
              <a:t> </a:t>
            </a:r>
            <a:r>
              <a:rPr lang="en-US" sz="2400" dirty="0" err="1"/>
              <a:t>stanovení</a:t>
            </a:r>
            <a:r>
              <a:rPr lang="en-US" sz="2400" dirty="0"/>
              <a:t> </a:t>
            </a:r>
            <a:r>
              <a:rPr lang="en-US" sz="2400" dirty="0" err="1"/>
              <a:t>priorit</a:t>
            </a:r>
            <a:r>
              <a:rPr lang="en-US" sz="2400" dirty="0"/>
              <a:t> v </a:t>
            </a:r>
            <a:r>
              <a:rPr lang="en-US" sz="2400" dirty="0" err="1"/>
              <a:t>průběhu</a:t>
            </a:r>
            <a:r>
              <a:rPr lang="en-US" sz="2400" dirty="0"/>
              <a:t> </a:t>
            </a:r>
            <a:r>
              <a:rPr lang="en-US" sz="2400" dirty="0" err="1"/>
              <a:t>sprintů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Zpětná</a:t>
            </a:r>
            <a:r>
              <a:rPr lang="en-US" sz="2400" dirty="0"/>
              <a:t> </a:t>
            </a:r>
            <a:r>
              <a:rPr lang="en-US" sz="2400" dirty="0" err="1"/>
              <a:t>vazba</a:t>
            </a:r>
            <a:r>
              <a:rPr lang="en-US" sz="2400" dirty="0"/>
              <a:t>: </a:t>
            </a:r>
            <a:r>
              <a:rPr lang="en-US" sz="2400" dirty="0" err="1"/>
              <a:t>Zvýšit</a:t>
            </a:r>
            <a:r>
              <a:rPr lang="en-US" sz="2400" dirty="0"/>
              <a:t> </a:t>
            </a:r>
            <a:r>
              <a:rPr lang="en-US" sz="2400" dirty="0" err="1"/>
              <a:t>četnost</a:t>
            </a:r>
            <a:r>
              <a:rPr lang="en-US" sz="2400" dirty="0"/>
              <a:t> a </a:t>
            </a:r>
            <a:r>
              <a:rPr lang="en-US" sz="2400" dirty="0" err="1"/>
              <a:t>kvalitu</a:t>
            </a:r>
            <a:r>
              <a:rPr lang="en-US" sz="2400" dirty="0"/>
              <a:t> </a:t>
            </a:r>
            <a:r>
              <a:rPr lang="en-US" sz="2400" dirty="0" err="1"/>
              <a:t>zpětné</a:t>
            </a:r>
            <a:r>
              <a:rPr lang="en-US" sz="2400" dirty="0"/>
              <a:t> </a:t>
            </a:r>
            <a:r>
              <a:rPr lang="en-US" sz="2400" dirty="0" err="1"/>
              <a:t>vazby</a:t>
            </a:r>
            <a:r>
              <a:rPr lang="en-US" sz="2400" dirty="0"/>
              <a:t> </a:t>
            </a:r>
            <a:r>
              <a:rPr lang="en-US" sz="2400" dirty="0" err="1"/>
              <a:t>během</a:t>
            </a:r>
            <a:r>
              <a:rPr lang="en-US" sz="2400" dirty="0"/>
              <a:t> </a:t>
            </a:r>
            <a:r>
              <a:rPr lang="en-US" sz="2400" dirty="0" err="1"/>
              <a:t>sprintů</a:t>
            </a:r>
            <a:r>
              <a:rPr lang="en-US" sz="2400" dirty="0"/>
              <a:t> pro </a:t>
            </a:r>
            <a:r>
              <a:rPr lang="en-US" sz="2400" dirty="0" err="1"/>
              <a:t>lepší</a:t>
            </a:r>
            <a:r>
              <a:rPr lang="en-US" sz="2400" dirty="0"/>
              <a:t> </a:t>
            </a:r>
            <a:r>
              <a:rPr lang="en-US" sz="2400" dirty="0" err="1"/>
              <a:t>adaptaci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96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1390-234E-CA9E-180E-42BA16F5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Dotazy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kolegy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662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79B-B3C3-84D9-9146-E371B1F1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Děkujeme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725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59C6-AEE9-2360-D48C-455D57F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prezentace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4F04-F313-563E-36B0-F3CA5FAA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Představení</a:t>
            </a:r>
            <a:r>
              <a:rPr lang="en-US" dirty="0"/>
              <a:t> </a:t>
            </a:r>
            <a:r>
              <a:rPr lang="en-US" dirty="0" err="1"/>
              <a:t>týmu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členů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Charakteristika</a:t>
            </a:r>
            <a:r>
              <a:rPr lang="en-US" dirty="0"/>
              <a:t> </a:t>
            </a:r>
            <a:r>
              <a:rPr lang="en-US" dirty="0" err="1"/>
              <a:t>implementační</a:t>
            </a:r>
            <a:r>
              <a:rPr lang="en-US" dirty="0"/>
              <a:t> platformy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Co je už hotovo a na čem</a:t>
            </a:r>
            <a:r>
              <a:rPr lang="en-US" dirty="0"/>
              <a:t> </a:t>
            </a:r>
            <a:r>
              <a:rPr lang="en-US" dirty="0" err="1"/>
              <a:t>pracujem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Poznatky</a:t>
            </a:r>
            <a:r>
              <a:rPr lang="en-US" dirty="0"/>
              <a:t> </a:t>
            </a:r>
            <a:r>
              <a:rPr lang="en-US" dirty="0" err="1"/>
              <a:t>týkající</a:t>
            </a:r>
            <a:r>
              <a:rPr lang="en-US" dirty="0"/>
              <a:t> 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Práce</a:t>
            </a:r>
            <a:r>
              <a:rPr lang="en-US" dirty="0"/>
              <a:t> s </a:t>
            </a:r>
            <a:r>
              <a:rPr lang="en-US" dirty="0" err="1"/>
              <a:t>týmovými</a:t>
            </a:r>
            <a:r>
              <a:rPr lang="en-US" dirty="0"/>
              <a:t> </a:t>
            </a:r>
            <a:r>
              <a:rPr lang="en-US" dirty="0" err="1"/>
              <a:t>nástroji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Týmová</a:t>
            </a:r>
            <a:r>
              <a:rPr lang="en-US" dirty="0"/>
              <a:t> </a:t>
            </a:r>
            <a:r>
              <a:rPr lang="en-US" dirty="0" err="1"/>
              <a:t>spolupráce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Retrospektiva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 </a:t>
            </a:r>
            <a:r>
              <a:rPr lang="en-US" dirty="0" err="1"/>
              <a:t>čím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</a:t>
            </a:r>
            <a:r>
              <a:rPr lang="en-US" dirty="0" err="1"/>
              <a:t>spojeni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 </a:t>
            </a:r>
            <a:r>
              <a:rPr lang="en-US" dirty="0" err="1"/>
              <a:t>chcete</a:t>
            </a:r>
            <a:r>
              <a:rPr lang="en-US" dirty="0"/>
              <a:t> </a:t>
            </a:r>
            <a:r>
              <a:rPr lang="en-US" dirty="0" err="1"/>
              <a:t>zlepšit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Dotazy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kolegy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2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F6DF-7BB0-4356-F2B4-4AA79017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Představení</a:t>
            </a:r>
            <a:r>
              <a:rPr lang="en-US" dirty="0"/>
              <a:t> </a:t>
            </a:r>
            <a:r>
              <a:rPr lang="en-US" dirty="0" err="1"/>
              <a:t>týmu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členů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5657-374B-C67B-87D1-D6C01D5F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Náš</a:t>
            </a:r>
            <a:r>
              <a:rPr lang="en-US" dirty="0"/>
              <a:t> </a:t>
            </a:r>
            <a:r>
              <a:rPr lang="en-US" dirty="0" err="1"/>
              <a:t>tým</a:t>
            </a:r>
            <a:r>
              <a:rPr lang="en-US" dirty="0"/>
              <a:t> se </a:t>
            </a:r>
            <a:r>
              <a:rPr lang="en-US" dirty="0" err="1"/>
              <a:t>jmenuje</a:t>
            </a:r>
            <a:r>
              <a:rPr lang="en-US" dirty="0"/>
              <a:t> „Scrum Geniuses“.</a:t>
            </a:r>
          </a:p>
          <a:p>
            <a:pPr marL="0" indent="0">
              <a:buNone/>
            </a:pPr>
            <a:r>
              <a:rPr lang="en-US" dirty="0"/>
              <a:t>Toto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členové</a:t>
            </a:r>
            <a:r>
              <a:rPr lang="en-US" dirty="0"/>
              <a:t> </a:t>
            </a:r>
            <a:r>
              <a:rPr lang="en-US" dirty="0" err="1"/>
              <a:t>našeho</a:t>
            </a:r>
            <a:r>
              <a:rPr lang="en-US" dirty="0"/>
              <a:t> </a:t>
            </a:r>
            <a:r>
              <a:rPr lang="en-US" dirty="0" err="1"/>
              <a:t>týmu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Anton </a:t>
            </a:r>
            <a:r>
              <a:rPr lang="en-US" dirty="0" err="1"/>
              <a:t>Kondratiuk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kondra01@student.vspj.cz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Mykyta Kotlenko 		</a:t>
            </a:r>
            <a:r>
              <a:rPr lang="en-US" dirty="0">
                <a:hlinkClick r:id="rId3"/>
              </a:rPr>
              <a:t>kotlenko@student.vspj.cz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Artur </a:t>
            </a:r>
            <a:r>
              <a:rPr lang="en-US" dirty="0" err="1"/>
              <a:t>Khrypko</a:t>
            </a:r>
            <a:r>
              <a:rPr lang="en-US" dirty="0"/>
              <a:t> 		</a:t>
            </a:r>
            <a:r>
              <a:rPr lang="en-US" dirty="0">
                <a:hlinkClick r:id="rId4"/>
              </a:rPr>
              <a:t>khrypko@student.vspj.cz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Karina </a:t>
            </a:r>
            <a:r>
              <a:rPr lang="en-US" dirty="0" err="1"/>
              <a:t>Grishanova</a:t>
            </a:r>
            <a:r>
              <a:rPr lang="en-US" dirty="0"/>
              <a:t> 	</a:t>
            </a:r>
            <a:r>
              <a:rPr lang="en-US" dirty="0" smtClean="0"/>
              <a:t>          </a:t>
            </a:r>
            <a:r>
              <a:rPr lang="en-US" dirty="0" smtClean="0">
                <a:hlinkClick r:id="rId5"/>
              </a:rPr>
              <a:t>grishano@student.vspj.cz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err="1"/>
              <a:t>Choloyan</a:t>
            </a:r>
            <a:r>
              <a:rPr lang="en-US" dirty="0"/>
              <a:t> 		</a:t>
            </a:r>
            <a:r>
              <a:rPr lang="en-US" dirty="0">
                <a:hlinkClick r:id="rId6"/>
              </a:rPr>
              <a:t>choloyan@student.vspj.cz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Alina </a:t>
            </a:r>
            <a:r>
              <a:rPr lang="en-US" dirty="0" err="1"/>
              <a:t>Abduchalikova</a:t>
            </a:r>
            <a:r>
              <a:rPr lang="en-US" dirty="0"/>
              <a:t> 	</a:t>
            </a:r>
            <a:r>
              <a:rPr lang="en-US" dirty="0" smtClean="0">
                <a:hlinkClick r:id="rId7"/>
              </a:rPr>
              <a:t>abdulk01@student.vspj.cz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2FCD-94E1-41D6-0137-612A74EA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Charakteristika</a:t>
            </a:r>
            <a:r>
              <a:rPr lang="en-US" dirty="0"/>
              <a:t> </a:t>
            </a:r>
            <a:r>
              <a:rPr lang="en-US" dirty="0" err="1"/>
              <a:t>implementační</a:t>
            </a:r>
            <a:r>
              <a:rPr lang="en-US" dirty="0"/>
              <a:t> platformy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8124-8FA4-36DD-B6C0-76AD261F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ScrumDesk</a:t>
            </a:r>
            <a:r>
              <a:rPr lang="en-US" dirty="0"/>
              <a:t>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týmu</a:t>
            </a:r>
            <a:r>
              <a:rPr lang="en-US" dirty="0"/>
              <a:t> </a:t>
            </a:r>
            <a:r>
              <a:rPr lang="en-US" dirty="0" err="1"/>
              <a:t>pohodlný</a:t>
            </a:r>
            <a:r>
              <a:rPr lang="en-US" dirty="0"/>
              <a:t> </a:t>
            </a:r>
            <a:r>
              <a:rPr lang="en-US" dirty="0" err="1"/>
              <a:t>nástroj</a:t>
            </a:r>
            <a:r>
              <a:rPr lang="en-US" dirty="0"/>
              <a:t> s </a:t>
            </a:r>
            <a:r>
              <a:rPr lang="en-US" dirty="0" err="1"/>
              <a:t>intuitivním</a:t>
            </a:r>
            <a:r>
              <a:rPr lang="en-US" dirty="0"/>
              <a:t> </a:t>
            </a:r>
            <a:r>
              <a:rPr lang="en-US" dirty="0" err="1"/>
              <a:t>rozhraním</a:t>
            </a:r>
            <a:r>
              <a:rPr lang="en-US" dirty="0"/>
              <a:t>, </a:t>
            </a:r>
            <a:r>
              <a:rPr lang="en-US" dirty="0" err="1"/>
              <a:t>dobrou</a:t>
            </a:r>
            <a:r>
              <a:rPr lang="en-US" dirty="0"/>
              <a:t> </a:t>
            </a:r>
            <a:r>
              <a:rPr lang="en-US" dirty="0" err="1"/>
              <a:t>vizualizací</a:t>
            </a:r>
            <a:r>
              <a:rPr lang="en-US" dirty="0"/>
              <a:t> </a:t>
            </a:r>
            <a:r>
              <a:rPr lang="en-US" dirty="0" err="1"/>
              <a:t>pokroku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Kanban </a:t>
            </a:r>
            <a:r>
              <a:rPr lang="en-US" dirty="0" err="1"/>
              <a:t>desky</a:t>
            </a:r>
            <a:r>
              <a:rPr lang="en-US" dirty="0"/>
              <a:t> a </a:t>
            </a:r>
            <a:r>
              <a:rPr lang="en-US" dirty="0" err="1"/>
              <a:t>grafy</a:t>
            </a:r>
            <a:r>
              <a:rPr lang="en-US" dirty="0"/>
              <a:t>, </a:t>
            </a:r>
            <a:r>
              <a:rPr lang="en-US" dirty="0" err="1"/>
              <a:t>podporou</a:t>
            </a:r>
            <a:r>
              <a:rPr lang="en-US" dirty="0"/>
              <a:t> </a:t>
            </a:r>
            <a:r>
              <a:rPr lang="en-US" dirty="0" err="1"/>
              <a:t>retrospektiv</a:t>
            </a:r>
            <a:r>
              <a:rPr lang="en-US" dirty="0"/>
              <a:t> a </a:t>
            </a:r>
            <a:r>
              <a:rPr lang="en-US" dirty="0" err="1"/>
              <a:t>jednoduchou</a:t>
            </a:r>
            <a:r>
              <a:rPr lang="en-US" dirty="0"/>
              <a:t> </a:t>
            </a:r>
            <a:r>
              <a:rPr lang="en-US" dirty="0" err="1"/>
              <a:t>integrací</a:t>
            </a:r>
            <a:r>
              <a:rPr lang="en-US" dirty="0"/>
              <a:t> s </a:t>
            </a:r>
            <a:r>
              <a:rPr lang="en-US" dirty="0" err="1"/>
              <a:t>populárními</a:t>
            </a:r>
            <a:r>
              <a:rPr lang="en-US" dirty="0"/>
              <a:t> </a:t>
            </a:r>
            <a:r>
              <a:rPr lang="en-US" dirty="0" err="1"/>
              <a:t>službami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výukovým</a:t>
            </a:r>
            <a:r>
              <a:rPr lang="en-US" dirty="0"/>
              <a:t> </a:t>
            </a:r>
            <a:r>
              <a:rPr lang="en-US" dirty="0" err="1"/>
              <a:t>materiálům</a:t>
            </a:r>
            <a:r>
              <a:rPr lang="en-US" dirty="0"/>
              <a:t> a </a:t>
            </a:r>
            <a:r>
              <a:rPr lang="en-US" dirty="0" err="1"/>
              <a:t>podpoře</a:t>
            </a:r>
            <a:r>
              <a:rPr lang="en-US" dirty="0"/>
              <a:t> je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snadná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Nicméně</a:t>
            </a:r>
            <a:r>
              <a:rPr lang="en-US" dirty="0"/>
              <a:t>,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větších</a:t>
            </a:r>
            <a:r>
              <a:rPr lang="en-US" dirty="0"/>
              <a:t> </a:t>
            </a:r>
            <a:r>
              <a:rPr lang="en-US" dirty="0" err="1"/>
              <a:t>projektech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nastavení</a:t>
            </a:r>
            <a:r>
              <a:rPr lang="en-US" dirty="0"/>
              <a:t> </a:t>
            </a:r>
            <a:r>
              <a:rPr lang="en-US" dirty="0" err="1"/>
              <a:t>složité</a:t>
            </a:r>
            <a:r>
              <a:rPr lang="en-US" dirty="0"/>
              <a:t> pro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týmy</a:t>
            </a:r>
            <a:r>
              <a:rPr lang="en-US" dirty="0"/>
              <a:t>, </a:t>
            </a:r>
            <a:r>
              <a:rPr lang="en-US" dirty="0" err="1"/>
              <a:t>rozhraní</a:t>
            </a:r>
            <a:r>
              <a:rPr lang="en-US" dirty="0"/>
              <a:t> </a:t>
            </a:r>
            <a:r>
              <a:rPr lang="en-US" dirty="0" err="1"/>
              <a:t>někdy</a:t>
            </a:r>
            <a:r>
              <a:rPr lang="en-US" dirty="0"/>
              <a:t> </a:t>
            </a:r>
            <a:r>
              <a:rPr lang="en-US" dirty="0" err="1"/>
              <a:t>působí</a:t>
            </a:r>
            <a:r>
              <a:rPr lang="en-US" dirty="0"/>
              <a:t> </a:t>
            </a:r>
            <a:r>
              <a:rPr lang="en-US" dirty="0" err="1"/>
              <a:t>přeplněně</a:t>
            </a:r>
            <a:r>
              <a:rPr lang="en-US" dirty="0"/>
              <a:t> a </a:t>
            </a:r>
            <a:r>
              <a:rPr lang="en-US" dirty="0" err="1"/>
              <a:t>mobilní</a:t>
            </a:r>
            <a:r>
              <a:rPr lang="en-US" dirty="0"/>
              <a:t> </a:t>
            </a:r>
            <a:r>
              <a:rPr lang="en-US" dirty="0" err="1"/>
              <a:t>verze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omezené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. </a:t>
            </a:r>
            <a:r>
              <a:rPr lang="en-US" dirty="0" err="1"/>
              <a:t>Nástroj</a:t>
            </a:r>
            <a:r>
              <a:rPr lang="en-US" dirty="0"/>
              <a:t> se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velkém</a:t>
            </a:r>
            <a:r>
              <a:rPr lang="en-US" dirty="0"/>
              <a:t> </a:t>
            </a:r>
            <a:r>
              <a:rPr lang="en-US" dirty="0" err="1"/>
              <a:t>objemu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zpomalovat</a:t>
            </a:r>
            <a:r>
              <a:rPr lang="en-US" dirty="0"/>
              <a:t> a </a:t>
            </a:r>
            <a:r>
              <a:rPr lang="en-US" dirty="0" err="1"/>
              <a:t>chybí</a:t>
            </a:r>
            <a:r>
              <a:rPr lang="en-US" dirty="0"/>
              <a:t> </a:t>
            </a:r>
            <a:r>
              <a:rPr lang="en-US" dirty="0" err="1"/>
              <a:t>některé</a:t>
            </a:r>
            <a:r>
              <a:rPr lang="en-US" dirty="0"/>
              <a:t> </a:t>
            </a:r>
            <a:r>
              <a:rPr lang="en-US" dirty="0" err="1"/>
              <a:t>integrace</a:t>
            </a:r>
            <a:r>
              <a:rPr lang="en-US" dirty="0"/>
              <a:t> pro </a:t>
            </a:r>
            <a:r>
              <a:rPr lang="en-US" dirty="0" err="1"/>
              <a:t>úplnou</a:t>
            </a:r>
            <a:r>
              <a:rPr lang="en-US" dirty="0"/>
              <a:t> </a:t>
            </a:r>
            <a:r>
              <a:rPr lang="en-US" dirty="0" err="1"/>
              <a:t>automatizaci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1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C3FF-56AB-FC5C-0AEB-DFB5A1F8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je už hotovo a na čem pracujem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2CC7-CB1B-0B21-5946-A08E9692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8060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</a:t>
            </a:r>
            <a:r>
              <a:rPr lang="pl-PL" dirty="0" smtClean="0"/>
              <a:t>otovo</a:t>
            </a:r>
            <a:r>
              <a:rPr lang="en-US" dirty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Vytvoření</a:t>
            </a:r>
            <a:r>
              <a:rPr lang="en-US" dirty="0" smtClean="0"/>
              <a:t> </a:t>
            </a:r>
            <a:r>
              <a:rPr lang="en-US" dirty="0"/>
              <a:t>Business Model Canvas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Nastavení</a:t>
            </a:r>
            <a:r>
              <a:rPr lang="en-US" dirty="0"/>
              <a:t> </a:t>
            </a:r>
            <a:r>
              <a:rPr lang="en-US" dirty="0" err="1"/>
              <a:t>vývojového</a:t>
            </a:r>
            <a:r>
              <a:rPr lang="en-US" dirty="0"/>
              <a:t> </a:t>
            </a:r>
            <a:r>
              <a:rPr lang="en-US" dirty="0" err="1"/>
              <a:t>prostředí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rozhraní</a:t>
            </a:r>
            <a:r>
              <a:rPr lang="en-US" dirty="0"/>
              <a:t> </a:t>
            </a:r>
            <a:r>
              <a:rPr lang="en-US" dirty="0" err="1"/>
              <a:t>aplikace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Diagram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6D2CC7-CB1B-0B21-5946-A08E96927397}"/>
              </a:ext>
            </a:extLst>
          </p:cNvPr>
          <p:cNvSpPr txBox="1">
            <a:spLocks/>
          </p:cNvSpPr>
          <p:nvPr/>
        </p:nvSpPr>
        <p:spPr>
          <a:xfrm>
            <a:off x="6217521" y="2336873"/>
            <a:ext cx="480607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</a:t>
            </a:r>
            <a:r>
              <a:rPr lang="pl-PL" dirty="0" smtClean="0"/>
              <a:t>a </a:t>
            </a:r>
            <a:r>
              <a:rPr lang="pl-PL" dirty="0"/>
              <a:t>čem </a:t>
            </a:r>
            <a:r>
              <a:rPr lang="pl-PL" dirty="0" smtClean="0"/>
              <a:t>pracujem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Vytvoření</a:t>
            </a:r>
            <a:r>
              <a:rPr lang="en-US" dirty="0" smtClean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 (Homepage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 'O </a:t>
            </a:r>
            <a:r>
              <a:rPr lang="en-US" dirty="0" err="1"/>
              <a:t>nás</a:t>
            </a:r>
            <a:r>
              <a:rPr lang="en-US" dirty="0"/>
              <a:t>' (About Us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Přidání</a:t>
            </a:r>
            <a:r>
              <a:rPr lang="en-US" dirty="0"/>
              <a:t> CSS </a:t>
            </a:r>
            <a:r>
              <a:rPr lang="en-US" dirty="0" err="1"/>
              <a:t>frameworku</a:t>
            </a:r>
            <a:r>
              <a:rPr lang="en-US" dirty="0"/>
              <a:t> pro </a:t>
            </a:r>
            <a:r>
              <a:rPr lang="en-US" dirty="0" err="1"/>
              <a:t>stylování</a:t>
            </a:r>
            <a:r>
              <a:rPr lang="en-US" dirty="0"/>
              <a:t> </a:t>
            </a:r>
            <a:r>
              <a:rPr lang="en-US" dirty="0" err="1" smtClean="0"/>
              <a:t>webu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8B40-140E-5352-5500-3C5EF3ED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Práce</a:t>
            </a:r>
            <a:r>
              <a:rPr lang="en-US" dirty="0"/>
              <a:t> s </a:t>
            </a:r>
            <a:r>
              <a:rPr lang="en-US" dirty="0" err="1"/>
              <a:t>týmovými</a:t>
            </a:r>
            <a:r>
              <a:rPr lang="en-US" dirty="0"/>
              <a:t> </a:t>
            </a:r>
            <a:r>
              <a:rPr lang="en-US" dirty="0" err="1"/>
              <a:t>nástroji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A3F9-7F0C-C751-0502-9BEA5A8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GitHub</a:t>
            </a:r>
          </a:p>
        </p:txBody>
      </p:sp>
      <p:pic>
        <p:nvPicPr>
          <p:cNvPr id="7" name="Picture 6" descr="A black and white cat logo&#10;&#10;Description automatically generated">
            <a:extLst>
              <a:ext uri="{FF2B5EF4-FFF2-40B4-BE49-F238E27FC236}">
                <a16:creationId xmlns:a16="http://schemas.microsoft.com/office/drawing/2014/main" id="{88599AF1-4064-8B4F-3FA3-8F18B06A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2" y="1825625"/>
            <a:ext cx="4094921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9B52-D30E-B7BC-0257-9C2E8CC4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Práce</a:t>
            </a:r>
            <a:r>
              <a:rPr lang="en-US" dirty="0"/>
              <a:t> s </a:t>
            </a:r>
            <a:r>
              <a:rPr lang="en-US" dirty="0" err="1"/>
              <a:t>týmovými</a:t>
            </a:r>
            <a:r>
              <a:rPr lang="en-US" dirty="0"/>
              <a:t> </a:t>
            </a:r>
            <a:r>
              <a:rPr lang="en-US" dirty="0" err="1"/>
              <a:t>nástroji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A28F-C2CA-4AAC-13B7-5A69AC1A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Popis</a:t>
            </a:r>
            <a:r>
              <a:rPr lang="en-US" dirty="0"/>
              <a:t>: GitHub je </a:t>
            </a:r>
            <a:r>
              <a:rPr lang="en-US" dirty="0" err="1"/>
              <a:t>platforma</a:t>
            </a:r>
            <a:r>
              <a:rPr lang="en-US" dirty="0"/>
              <a:t> pro </a:t>
            </a:r>
            <a:r>
              <a:rPr lang="en-US" dirty="0" err="1"/>
              <a:t>správu</a:t>
            </a:r>
            <a:r>
              <a:rPr lang="en-US" dirty="0"/>
              <a:t> </a:t>
            </a:r>
            <a:r>
              <a:rPr lang="en-US" dirty="0" err="1"/>
              <a:t>zdrojového</a:t>
            </a:r>
            <a:r>
              <a:rPr lang="en-US" dirty="0"/>
              <a:t> </a:t>
            </a:r>
            <a:r>
              <a:rPr lang="en-US" dirty="0" err="1"/>
              <a:t>kódu</a:t>
            </a:r>
            <a:r>
              <a:rPr lang="en-US" dirty="0"/>
              <a:t> a </a:t>
            </a:r>
            <a:r>
              <a:rPr lang="en-US" dirty="0" err="1"/>
              <a:t>verzování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Funkce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Verzování</a:t>
            </a:r>
            <a:r>
              <a:rPr lang="en-US" dirty="0"/>
              <a:t>: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sledovat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v </a:t>
            </a:r>
            <a:r>
              <a:rPr lang="en-US" dirty="0" err="1"/>
              <a:t>kódu</a:t>
            </a:r>
            <a:r>
              <a:rPr lang="en-US" dirty="0"/>
              <a:t> a </a:t>
            </a:r>
            <a:r>
              <a:rPr lang="en-US" dirty="0" err="1"/>
              <a:t>spolupráci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týmy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Issue Tracking: </a:t>
            </a:r>
            <a:r>
              <a:rPr lang="en-US" dirty="0" err="1"/>
              <a:t>Pomáhá</a:t>
            </a:r>
            <a:r>
              <a:rPr lang="en-US" dirty="0"/>
              <a:t> v </a:t>
            </a:r>
            <a:r>
              <a:rPr lang="en-US" dirty="0" err="1"/>
              <a:t>evidenci</a:t>
            </a:r>
            <a:r>
              <a:rPr lang="en-US" dirty="0"/>
              <a:t> a </a:t>
            </a:r>
            <a:r>
              <a:rPr lang="en-US" dirty="0" err="1"/>
              <a:t>řešení</a:t>
            </a:r>
            <a:r>
              <a:rPr lang="en-US" dirty="0"/>
              <a:t> </a:t>
            </a:r>
            <a:r>
              <a:rPr lang="en-US" dirty="0" err="1"/>
              <a:t>problémů</a:t>
            </a:r>
            <a:r>
              <a:rPr lang="en-US" dirty="0"/>
              <a:t> a </a:t>
            </a:r>
            <a:r>
              <a:rPr lang="en-US" dirty="0" err="1"/>
              <a:t>požadavků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2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A6AA-01BC-2292-F6C6-10C5DF4B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Práce</a:t>
            </a:r>
            <a:r>
              <a:rPr lang="en-US" dirty="0"/>
              <a:t> s </a:t>
            </a:r>
            <a:r>
              <a:rPr lang="en-US" dirty="0" err="1"/>
              <a:t>týmovými</a:t>
            </a:r>
            <a:r>
              <a:rPr lang="en-US" dirty="0"/>
              <a:t> </a:t>
            </a:r>
            <a:r>
              <a:rPr lang="en-US" dirty="0" err="1"/>
              <a:t>nástroji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CD4-D045-8B8C-DFB1-FA24A14B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Scrumdesk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and green squares&#10;&#10;Description automatically generated">
            <a:extLst>
              <a:ext uri="{FF2B5EF4-FFF2-40B4-BE49-F238E27FC236}">
                <a16:creationId xmlns:a16="http://schemas.microsoft.com/office/drawing/2014/main" id="{4C9A9BA1-FBD0-8360-DD8C-0BBFB3F7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47" y="1825625"/>
            <a:ext cx="4254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5D10-20FA-F7BD-F6DD-EC32F9B3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Práce</a:t>
            </a:r>
            <a:r>
              <a:rPr lang="en-US" dirty="0"/>
              <a:t> s </a:t>
            </a:r>
            <a:r>
              <a:rPr lang="en-US" dirty="0" err="1"/>
              <a:t>týmovými</a:t>
            </a:r>
            <a:r>
              <a:rPr lang="en-US" dirty="0"/>
              <a:t> </a:t>
            </a:r>
            <a:r>
              <a:rPr lang="en-US" dirty="0" err="1"/>
              <a:t>nástroji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9417-1682-0448-3E72-54CC03E5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Scrumdesk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Popis</a:t>
            </a:r>
            <a:r>
              <a:rPr lang="en-US" dirty="0"/>
              <a:t>: </a:t>
            </a:r>
            <a:r>
              <a:rPr lang="en-US" dirty="0" err="1"/>
              <a:t>Scrumdesk</a:t>
            </a:r>
            <a:r>
              <a:rPr lang="en-US" dirty="0"/>
              <a:t> je </a:t>
            </a:r>
            <a:r>
              <a:rPr lang="en-US" dirty="0" err="1"/>
              <a:t>nástroj</a:t>
            </a:r>
            <a:r>
              <a:rPr lang="en-US" dirty="0"/>
              <a:t> pro </a:t>
            </a:r>
            <a:r>
              <a:rPr lang="en-US" dirty="0" err="1"/>
              <a:t>řízení</a:t>
            </a:r>
            <a:r>
              <a:rPr lang="en-US" dirty="0"/>
              <a:t> </a:t>
            </a:r>
            <a:r>
              <a:rPr lang="en-US" dirty="0" err="1"/>
              <a:t>projektů</a:t>
            </a:r>
            <a:r>
              <a:rPr lang="en-US" dirty="0"/>
              <a:t> </a:t>
            </a:r>
            <a:r>
              <a:rPr lang="en-US" dirty="0" err="1"/>
              <a:t>založený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metodice</a:t>
            </a:r>
            <a:r>
              <a:rPr lang="en-US" dirty="0"/>
              <a:t> Scrum.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Funkce</a:t>
            </a:r>
            <a:r>
              <a:rPr lang="en-US" dirty="0"/>
              <a:t>: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Plánování</a:t>
            </a:r>
            <a:r>
              <a:rPr lang="en-US" sz="2400" dirty="0"/>
              <a:t> </a:t>
            </a:r>
            <a:r>
              <a:rPr lang="en-US" sz="2400" dirty="0" err="1"/>
              <a:t>sprintů</a:t>
            </a:r>
            <a:r>
              <a:rPr lang="en-US" sz="2400" dirty="0"/>
              <a:t>: </a:t>
            </a:r>
            <a:r>
              <a:rPr lang="en-US" sz="2400" dirty="0" err="1"/>
              <a:t>Umožňuje</a:t>
            </a:r>
            <a:r>
              <a:rPr lang="en-US" sz="2400" dirty="0"/>
              <a:t> </a:t>
            </a:r>
            <a:r>
              <a:rPr lang="en-US" sz="2400" dirty="0" err="1"/>
              <a:t>plánovat</a:t>
            </a:r>
            <a:r>
              <a:rPr lang="en-US" sz="2400" dirty="0"/>
              <a:t> a </a:t>
            </a:r>
            <a:r>
              <a:rPr lang="en-US" sz="2400" dirty="0" err="1"/>
              <a:t>organizovat</a:t>
            </a:r>
            <a:r>
              <a:rPr lang="en-US" sz="2400" dirty="0"/>
              <a:t> </a:t>
            </a:r>
            <a:r>
              <a:rPr lang="en-US" sz="2400" dirty="0" err="1"/>
              <a:t>úkoly</a:t>
            </a:r>
            <a:r>
              <a:rPr lang="en-US" sz="2400" dirty="0"/>
              <a:t> do </a:t>
            </a:r>
            <a:r>
              <a:rPr lang="en-US" sz="2400" dirty="0" err="1"/>
              <a:t>sprintů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Sledování</a:t>
            </a:r>
            <a:r>
              <a:rPr lang="en-US" sz="2400" dirty="0"/>
              <a:t> </a:t>
            </a:r>
            <a:r>
              <a:rPr lang="en-US" sz="2400" dirty="0" err="1"/>
              <a:t>pokroku</a:t>
            </a:r>
            <a:r>
              <a:rPr lang="en-US" sz="2400" dirty="0"/>
              <a:t>: </a:t>
            </a:r>
            <a:r>
              <a:rPr lang="en-US" sz="2400" dirty="0" err="1"/>
              <a:t>Vizualizace</a:t>
            </a:r>
            <a:r>
              <a:rPr lang="en-US" sz="2400" dirty="0"/>
              <a:t> </a:t>
            </a:r>
            <a:r>
              <a:rPr lang="en-US" sz="2400" dirty="0" err="1"/>
              <a:t>postupu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 a </a:t>
            </a:r>
            <a:r>
              <a:rPr lang="en-US" sz="2400" dirty="0" err="1"/>
              <a:t>plnění</a:t>
            </a:r>
            <a:r>
              <a:rPr lang="en-US" sz="2400" dirty="0"/>
              <a:t> </a:t>
            </a:r>
            <a:r>
              <a:rPr lang="en-US" sz="2400" dirty="0" err="1"/>
              <a:t>cílů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Komunikace</a:t>
            </a:r>
            <a:r>
              <a:rPr lang="en-US" sz="2400" dirty="0"/>
              <a:t> v </a:t>
            </a:r>
            <a:r>
              <a:rPr lang="en-US" sz="2400" dirty="0" err="1"/>
              <a:t>týmu</a:t>
            </a:r>
            <a:r>
              <a:rPr lang="en-US" sz="2400" dirty="0"/>
              <a:t>: </a:t>
            </a:r>
            <a:r>
              <a:rPr lang="en-US" sz="2400" dirty="0" err="1"/>
              <a:t>Umožňuje</a:t>
            </a:r>
            <a:r>
              <a:rPr lang="en-US" sz="2400" dirty="0"/>
              <a:t> </a:t>
            </a:r>
            <a:r>
              <a:rPr lang="en-US" sz="2400" dirty="0" err="1"/>
              <a:t>týmovou</a:t>
            </a:r>
            <a:r>
              <a:rPr lang="en-US" sz="2400" dirty="0"/>
              <a:t> </a:t>
            </a:r>
            <a:r>
              <a:rPr lang="en-US" sz="2400" dirty="0" err="1"/>
              <a:t>spolupráci</a:t>
            </a:r>
            <a:r>
              <a:rPr lang="en-US" sz="2400" dirty="0"/>
              <a:t> a </a:t>
            </a:r>
            <a:r>
              <a:rPr lang="en-US" sz="2400" dirty="0" err="1"/>
              <a:t>sdílení</a:t>
            </a:r>
            <a:r>
              <a:rPr lang="en-US" sz="2400" dirty="0"/>
              <a:t> </a:t>
            </a:r>
            <a:r>
              <a:rPr lang="en-US" sz="2400" dirty="0" err="1"/>
              <a:t>informací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2705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61</TotalTime>
  <Words>460</Words>
  <Application>Microsoft Office PowerPoint</Application>
  <PresentationFormat>Широкоэкранный</PresentationFormat>
  <Paragraphs>83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Берлин</vt:lpstr>
      <vt:lpstr>Scrum Geniuses</vt:lpstr>
      <vt:lpstr>Struktura prezentace</vt:lpstr>
      <vt:lpstr>Představení týmu a jeho členů</vt:lpstr>
      <vt:lpstr>Charakteristika implementační platformy</vt:lpstr>
      <vt:lpstr>Co je už hotovo a na čem pracujem</vt:lpstr>
      <vt:lpstr>Práce s týmovými nástroji</vt:lpstr>
      <vt:lpstr>Práce s týmovými nástroji</vt:lpstr>
      <vt:lpstr>Práce s týmovými nástroji</vt:lpstr>
      <vt:lpstr>Práce s týmovými nástroji</vt:lpstr>
      <vt:lpstr>Týmová spolupráce</vt:lpstr>
      <vt:lpstr>Týmová spolupráce</vt:lpstr>
      <vt:lpstr>Retrospektiva</vt:lpstr>
      <vt:lpstr>Retrospektiva</vt:lpstr>
      <vt:lpstr>Dotazy na kolegy?</vt:lpstr>
      <vt:lpstr>Děkujeme vám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Geniuses</dc:title>
  <dc:creator>Mykyta Kotlenko</dc:creator>
  <cp:lastModifiedBy>Alina Abdulkhalikova</cp:lastModifiedBy>
  <cp:revision>60</cp:revision>
  <dcterms:created xsi:type="dcterms:W3CDTF">2024-11-01T03:02:37Z</dcterms:created>
  <dcterms:modified xsi:type="dcterms:W3CDTF">2024-11-01T07:39:54Z</dcterms:modified>
</cp:coreProperties>
</file>