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 id="2147483719" r:id="rId5"/>
    <p:sldMasterId id="2147483769" r:id="rId6"/>
  </p:sldMasterIdLst>
  <p:notesMasterIdLst>
    <p:notesMasterId r:id="rId84"/>
  </p:notesMasterIdLst>
  <p:handoutMasterIdLst>
    <p:handoutMasterId r:id="rId85"/>
  </p:handoutMasterIdLst>
  <p:sldIdLst>
    <p:sldId id="403" r:id="rId7"/>
    <p:sldId id="454" r:id="rId8"/>
    <p:sldId id="476" r:id="rId9"/>
    <p:sldId id="487" r:id="rId10"/>
    <p:sldId id="488" r:id="rId11"/>
    <p:sldId id="462" r:id="rId12"/>
    <p:sldId id="477" r:id="rId13"/>
    <p:sldId id="478" r:id="rId14"/>
    <p:sldId id="479" r:id="rId15"/>
    <p:sldId id="481" r:id="rId16"/>
    <p:sldId id="482" r:id="rId17"/>
    <p:sldId id="483" r:id="rId18"/>
    <p:sldId id="484" r:id="rId19"/>
    <p:sldId id="485" r:id="rId20"/>
    <p:sldId id="486" r:id="rId21"/>
    <p:sldId id="459" r:id="rId22"/>
    <p:sldId id="489" r:id="rId23"/>
    <p:sldId id="490" r:id="rId24"/>
    <p:sldId id="491" r:id="rId25"/>
    <p:sldId id="492" r:id="rId26"/>
    <p:sldId id="493" r:id="rId27"/>
    <p:sldId id="463" r:id="rId28"/>
    <p:sldId id="464" r:id="rId29"/>
    <p:sldId id="465" r:id="rId30"/>
    <p:sldId id="466" r:id="rId31"/>
    <p:sldId id="469" r:id="rId32"/>
    <p:sldId id="468" r:id="rId33"/>
    <p:sldId id="426" r:id="rId34"/>
    <p:sldId id="418" r:id="rId35"/>
    <p:sldId id="427" r:id="rId36"/>
    <p:sldId id="429" r:id="rId37"/>
    <p:sldId id="430" r:id="rId38"/>
    <p:sldId id="428" r:id="rId39"/>
    <p:sldId id="431" r:id="rId40"/>
    <p:sldId id="432" r:id="rId41"/>
    <p:sldId id="433" r:id="rId42"/>
    <p:sldId id="435" r:id="rId43"/>
    <p:sldId id="436" r:id="rId44"/>
    <p:sldId id="434" r:id="rId45"/>
    <p:sldId id="437" r:id="rId46"/>
    <p:sldId id="439" r:id="rId47"/>
    <p:sldId id="440" r:id="rId48"/>
    <p:sldId id="441" r:id="rId49"/>
    <p:sldId id="443" r:id="rId50"/>
    <p:sldId id="444" r:id="rId51"/>
    <p:sldId id="445" r:id="rId52"/>
    <p:sldId id="446" r:id="rId53"/>
    <p:sldId id="447" r:id="rId54"/>
    <p:sldId id="448" r:id="rId55"/>
    <p:sldId id="450" r:id="rId56"/>
    <p:sldId id="451" r:id="rId57"/>
    <p:sldId id="421" r:id="rId58"/>
    <p:sldId id="494" r:id="rId59"/>
    <p:sldId id="452" r:id="rId60"/>
    <p:sldId id="453" r:id="rId61"/>
    <p:sldId id="495" r:id="rId62"/>
    <p:sldId id="496" r:id="rId63"/>
    <p:sldId id="497" r:id="rId64"/>
    <p:sldId id="498" r:id="rId65"/>
    <p:sldId id="499" r:id="rId66"/>
    <p:sldId id="501" r:id="rId67"/>
    <p:sldId id="502" r:id="rId68"/>
    <p:sldId id="503" r:id="rId69"/>
    <p:sldId id="504" r:id="rId70"/>
    <p:sldId id="505" r:id="rId71"/>
    <p:sldId id="506" r:id="rId72"/>
    <p:sldId id="507" r:id="rId73"/>
    <p:sldId id="508" r:id="rId74"/>
    <p:sldId id="509" r:id="rId75"/>
    <p:sldId id="510" r:id="rId76"/>
    <p:sldId id="511" r:id="rId77"/>
    <p:sldId id="513" r:id="rId78"/>
    <p:sldId id="514" r:id="rId79"/>
    <p:sldId id="515" r:id="rId80"/>
    <p:sldId id="516" r:id="rId81"/>
    <p:sldId id="517" r:id="rId82"/>
    <p:sldId id="518" r:id="rId83"/>
  </p:sldIdLst>
  <p:sldSz cx="12192000" cy="6858000"/>
  <p:notesSz cx="6858000" cy="9144000"/>
  <p:embeddedFontLst>
    <p:embeddedFont>
      <p:font typeface="Calibri" panose="020F0502020204030204" pitchFamily="34" charset="0"/>
      <p:regular r:id="rId86"/>
      <p:bold r:id="rId87"/>
      <p:italic r:id="rId88"/>
      <p:boldItalic r:id="rId89"/>
    </p:embeddedFont>
    <p:embeddedFont>
      <p:font typeface="Calibri Light" panose="020F0302020204030204" pitchFamily="34" charset="0"/>
      <p:regular r:id="rId90"/>
      <p:italic r:id="rId91"/>
    </p:embeddedFont>
    <p:embeddedFont>
      <p:font typeface="Gibson" pitchFamily="2" charset="0"/>
      <p:regular r:id="rId92"/>
      <p:bold r:id="rId93"/>
      <p:italic r:id="rId94"/>
      <p:boldItalic r:id="rId95"/>
    </p:embeddedFont>
    <p:embeddedFont>
      <p:font typeface="Lucida Grande" pitchFamily="2" charset="0"/>
      <p:regular r:id="rId96"/>
    </p:embeddedFont>
    <p:embeddedFont>
      <p:font typeface="Tahoma" panose="020B0604030504040204" pitchFamily="34" charset="0"/>
      <p:regular r:id="rId97"/>
      <p:bold r:id="rId9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PL/SQL" id="{CF09B140-F5D8-7741-BE42-FFB0971C9067}">
          <p14:sldIdLst>
            <p14:sldId id="403"/>
          </p14:sldIdLst>
        </p14:section>
        <p14:section name="Introduction" id="{E09C51A1-82F3-4EA4-978C-C262439C77B8}">
          <p14:sldIdLst>
            <p14:sldId id="454"/>
            <p14:sldId id="476"/>
            <p14:sldId id="487"/>
            <p14:sldId id="488"/>
            <p14:sldId id="462"/>
          </p14:sldIdLst>
        </p14:section>
        <p14:section name="Extensions to SQL" id="{0564E6B1-B8F2-4FED-8166-C96B494012D0}">
          <p14:sldIdLst>
            <p14:sldId id="477"/>
            <p14:sldId id="478"/>
            <p14:sldId id="479"/>
            <p14:sldId id="481"/>
            <p14:sldId id="482"/>
            <p14:sldId id="483"/>
            <p14:sldId id="484"/>
            <p14:sldId id="485"/>
            <p14:sldId id="486"/>
          </p14:sldIdLst>
        </p14:section>
        <p14:section name="Common knowledge of Oracle PL/SQL syntax" id="{A330D7A5-2675-4464-A32D-E7FDFD4E9AD0}">
          <p14:sldIdLst>
            <p14:sldId id="459"/>
            <p14:sldId id="489"/>
            <p14:sldId id="490"/>
            <p14:sldId id="491"/>
            <p14:sldId id="492"/>
            <p14:sldId id="493"/>
            <p14:sldId id="463"/>
            <p14:sldId id="464"/>
            <p14:sldId id="465"/>
            <p14:sldId id="466"/>
            <p14:sldId id="469"/>
            <p14:sldId id="468"/>
            <p14:sldId id="426"/>
            <p14:sldId id="418"/>
          </p14:sldIdLst>
        </p14:section>
        <p14:section name="Language constructions" id="{F79A0DD8-E015-4518-A2EC-925A63FFD87C}">
          <p14:sldIdLst>
            <p14:sldId id="427"/>
            <p14:sldId id="429"/>
            <p14:sldId id="430"/>
            <p14:sldId id="428"/>
            <p14:sldId id="431"/>
          </p14:sldIdLst>
        </p14:section>
        <p14:section name="Procedures &amp; Functions" id="{C5ED33EA-3B0B-46BB-8F82-C94AB772F0FB}">
          <p14:sldIdLst>
            <p14:sldId id="432"/>
            <p14:sldId id="433"/>
            <p14:sldId id="435"/>
            <p14:sldId id="436"/>
            <p14:sldId id="434"/>
          </p14:sldIdLst>
        </p14:section>
        <p14:section name="Packages" id="{A0BC5B0E-F3E8-4991-AB50-DED4919A23B4}">
          <p14:sldIdLst>
            <p14:sldId id="437"/>
            <p14:sldId id="439"/>
            <p14:sldId id="440"/>
          </p14:sldIdLst>
        </p14:section>
        <p14:section name="Triggers" id="{5F75C169-D028-4D1A-B371-990E0E3A1F47}">
          <p14:sldIdLst>
            <p14:sldId id="441"/>
            <p14:sldId id="443"/>
            <p14:sldId id="444"/>
            <p14:sldId id="445"/>
            <p14:sldId id="446"/>
          </p14:sldIdLst>
        </p14:section>
        <p14:section name="Cursors" id="{9D453B5E-E709-4DBB-85F3-FEF0E0EDC8F8}">
          <p14:sldIdLst>
            <p14:sldId id="447"/>
            <p14:sldId id="448"/>
            <p14:sldId id="450"/>
            <p14:sldId id="451"/>
            <p14:sldId id="421"/>
          </p14:sldIdLst>
        </p14:section>
        <p14:section name="Additional possibilities" id="{5CC92449-1E3B-4567-81CD-540A9D07A920}">
          <p14:sldIdLst>
            <p14:sldId id="494"/>
            <p14:sldId id="452"/>
            <p14:sldId id="453"/>
          </p14:sldIdLst>
        </p14:section>
        <p14:section name="PG: Procedures &amp; Functions" id="{B26661A1-0819-443C-95F7-CF9EFD33FF2D}">
          <p14:sldIdLst>
            <p14:sldId id="495"/>
            <p14:sldId id="496"/>
            <p14:sldId id="497"/>
            <p14:sldId id="498"/>
            <p14:sldId id="499"/>
            <p14:sldId id="501"/>
            <p14:sldId id="502"/>
            <p14:sldId id="503"/>
            <p14:sldId id="504"/>
          </p14:sldIdLst>
        </p14:section>
        <p14:section name="PG Declarations" id="{005D6864-B2FB-4B37-AA64-8578885C6B3D}">
          <p14:sldIdLst>
            <p14:sldId id="505"/>
            <p14:sldId id="506"/>
            <p14:sldId id="507"/>
            <p14:sldId id="508"/>
            <p14:sldId id="509"/>
            <p14:sldId id="510"/>
            <p14:sldId id="511"/>
            <p14:sldId id="513"/>
            <p14:sldId id="514"/>
            <p14:sldId id="515"/>
            <p14:sldId id="516"/>
            <p14:sldId id="517"/>
            <p14:sldId id="5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816" userDrawn="1">
          <p15:clr>
            <a:srgbClr val="A4A3A4"/>
          </p15:clr>
        </p15:guide>
        <p15:guide id="4" pos="6864" userDrawn="1">
          <p15:clr>
            <a:srgbClr val="A4A3A4"/>
          </p15:clr>
        </p15:guide>
        <p15:guide id="5" orient="horz" pos="384" userDrawn="1">
          <p15:clr>
            <a:srgbClr val="A4A3A4"/>
          </p15:clr>
        </p15:guide>
        <p15:guide id="6" orient="horz" pos="3744" userDrawn="1">
          <p15:clr>
            <a:srgbClr val="A4A3A4"/>
          </p15:clr>
        </p15:guide>
        <p15:guide id="7" orient="horz" pos="3820">
          <p15:clr>
            <a:srgbClr val="A4A3A4"/>
          </p15:clr>
        </p15:guide>
        <p15:guide id="8" orient="horz" pos="3904">
          <p15:clr>
            <a:srgbClr val="A4A3A4"/>
          </p15:clr>
        </p15:guide>
        <p15:guide id="9" orient="horz" pos="416">
          <p15:clr>
            <a:srgbClr val="A4A3A4"/>
          </p15:clr>
        </p15:guide>
        <p15:guide id="10" orient="horz" pos="723">
          <p15:clr>
            <a:srgbClr val="A4A3A4"/>
          </p15:clr>
        </p15:guide>
        <p15:guide id="11" orient="horz" pos="801">
          <p15:clr>
            <a:srgbClr val="A4A3A4"/>
          </p15:clr>
        </p15:guide>
        <p15:guide id="12" orient="horz" pos="1114">
          <p15:clr>
            <a:srgbClr val="A4A3A4"/>
          </p15:clr>
        </p15:guide>
        <p15:guide id="13" orient="horz" pos="1192">
          <p15:clr>
            <a:srgbClr val="A4A3A4"/>
          </p15:clr>
        </p15:guide>
        <p15:guide id="14" orient="horz" pos="1488" userDrawn="1">
          <p15:clr>
            <a:srgbClr val="A4A3A4"/>
          </p15:clr>
        </p15:guide>
        <p15:guide id="15" orient="horz" pos="1583">
          <p15:clr>
            <a:srgbClr val="A4A3A4"/>
          </p15:clr>
        </p15:guide>
        <p15:guide id="16" orient="horz" pos="1884">
          <p15:clr>
            <a:srgbClr val="A4A3A4"/>
          </p15:clr>
        </p15:guide>
        <p15:guide id="17" orient="horz" pos="1968">
          <p15:clr>
            <a:srgbClr val="A4A3A4"/>
          </p15:clr>
        </p15:guide>
        <p15:guide id="18" orient="horz" pos="2275">
          <p15:clr>
            <a:srgbClr val="A4A3A4"/>
          </p15:clr>
        </p15:guide>
        <p15:guide id="19" orient="horz" pos="3134">
          <p15:clr>
            <a:srgbClr val="A4A3A4"/>
          </p15:clr>
        </p15:guide>
        <p15:guide id="20" orient="horz" pos="2658">
          <p15:clr>
            <a:srgbClr val="A4A3A4"/>
          </p15:clr>
        </p15:guide>
        <p15:guide id="21" orient="horz" pos="2738">
          <p15:clr>
            <a:srgbClr val="A4A3A4"/>
          </p15:clr>
        </p15:guide>
        <p15:guide id="22" orient="horz" pos="3044">
          <p15:clr>
            <a:srgbClr val="A4A3A4"/>
          </p15:clr>
        </p15:guide>
        <p15:guide id="23" orient="horz" pos="2369">
          <p15:clr>
            <a:srgbClr val="A4A3A4"/>
          </p15:clr>
        </p15:guide>
        <p15:guide id="24" orient="horz" pos="3429">
          <p15:clr>
            <a:srgbClr val="A4A3A4"/>
          </p15:clr>
        </p15:guide>
        <p15:guide id="25" orient="horz" pos="3508">
          <p15:clr>
            <a:srgbClr val="A4A3A4"/>
          </p15:clr>
        </p15:guide>
        <p15:guide id="26" pos="3875">
          <p15:clr>
            <a:srgbClr val="A4A3A4"/>
          </p15:clr>
        </p15:guide>
        <p15:guide id="27" pos="6891">
          <p15:clr>
            <a:srgbClr val="A4A3A4"/>
          </p15:clr>
        </p15:guide>
        <p15:guide id="28" pos="2722">
          <p15:clr>
            <a:srgbClr val="A4A3A4"/>
          </p15:clr>
        </p15:guide>
        <p15:guide id="29" pos="2635">
          <p15:clr>
            <a:srgbClr val="A4A3A4"/>
          </p15:clr>
        </p15:guide>
        <p15:guide id="30" pos="3794">
          <p15:clr>
            <a:srgbClr val="A4A3A4"/>
          </p15:clr>
        </p15:guide>
        <p15:guide id="31" pos="5421">
          <p15:clr>
            <a:srgbClr val="A4A3A4"/>
          </p15:clr>
        </p15:guide>
        <p15:guide id="32" pos="5344">
          <p15:clr>
            <a:srgbClr val="A4A3A4"/>
          </p15:clr>
        </p15:guide>
        <p15:guide id="33" pos="2325">
          <p15:clr>
            <a:srgbClr val="A4A3A4"/>
          </p15:clr>
        </p15:guide>
        <p15:guide id="34" pos="7354">
          <p15:clr>
            <a:srgbClr val="A4A3A4"/>
          </p15:clr>
        </p15:guide>
        <p15:guide id="35" pos="3485">
          <p15:clr>
            <a:srgbClr val="A4A3A4"/>
          </p15:clr>
        </p15:guide>
        <p15:guide id="36" pos="1088">
          <p15:clr>
            <a:srgbClr val="A4A3A4"/>
          </p15:clr>
        </p15:guide>
        <p15:guide id="37" pos="6581">
          <p15:clr>
            <a:srgbClr val="A4A3A4"/>
          </p15:clr>
        </p15:guide>
        <p15:guide id="38" pos="3024">
          <p15:clr>
            <a:srgbClr val="A4A3A4"/>
          </p15:clr>
        </p15:guide>
        <p15:guide id="39" pos="4644">
          <p15:clr>
            <a:srgbClr val="A4A3A4"/>
          </p15:clr>
        </p15:guide>
        <p15:guide id="40" pos="4184">
          <p15:clr>
            <a:srgbClr val="A4A3A4"/>
          </p15:clr>
        </p15:guide>
        <p15:guide id="41" pos="6500">
          <p15:clr>
            <a:srgbClr val="A4A3A4"/>
          </p15:clr>
        </p15:guide>
        <p15:guide id="42" pos="3106">
          <p15:clr>
            <a:srgbClr val="A4A3A4"/>
          </p15:clr>
        </p15:guide>
        <p15:guide id="43" pos="3407">
          <p15:clr>
            <a:srgbClr val="A4A3A4"/>
          </p15:clr>
        </p15:guide>
        <p15:guide id="44" pos="4262">
          <p15:clr>
            <a:srgbClr val="A4A3A4"/>
          </p15:clr>
        </p15:guide>
        <p15:guide id="45" pos="4568">
          <p15:clr>
            <a:srgbClr val="A4A3A4"/>
          </p15:clr>
        </p15:guide>
        <p15:guide id="46" pos="2243">
          <p15:clr>
            <a:srgbClr val="A4A3A4"/>
          </p15:clr>
        </p15:guide>
        <p15:guide id="47" pos="1942">
          <p15:clr>
            <a:srgbClr val="A4A3A4"/>
          </p15:clr>
        </p15:guide>
        <p15:guide id="48" pos="1858">
          <p15:clr>
            <a:srgbClr val="A4A3A4"/>
          </p15:clr>
        </p15:guide>
        <p15:guide id="49" pos="1479">
          <p15:clr>
            <a:srgbClr val="A4A3A4"/>
          </p15:clr>
        </p15:guide>
        <p15:guide id="50" pos="1557">
          <p15:clr>
            <a:srgbClr val="A4A3A4"/>
          </p15:clr>
        </p15:guide>
        <p15:guide id="51" pos="1179">
          <p15:clr>
            <a:srgbClr val="A4A3A4"/>
          </p15:clr>
        </p15:guide>
        <p15:guide id="52" pos="783">
          <p15:clr>
            <a:srgbClr val="A4A3A4"/>
          </p15:clr>
        </p15:guide>
        <p15:guide id="53" pos="4959">
          <p15:clr>
            <a:srgbClr val="A4A3A4"/>
          </p15:clr>
        </p15:guide>
        <p15:guide id="54" pos="5036">
          <p15:clr>
            <a:srgbClr val="A4A3A4"/>
          </p15:clr>
        </p15:guide>
        <p15:guide id="55" pos="5730">
          <p15:clr>
            <a:srgbClr val="A4A3A4"/>
          </p15:clr>
        </p15:guide>
        <p15:guide id="56" pos="5811">
          <p15:clr>
            <a:srgbClr val="A4A3A4"/>
          </p15:clr>
        </p15:guide>
        <p15:guide id="57" pos="6109">
          <p15:clr>
            <a:srgbClr val="A4A3A4"/>
          </p15:clr>
        </p15:guide>
        <p15:guide id="58" pos="6190">
          <p15:clr>
            <a:srgbClr val="A4A3A4"/>
          </p15:clr>
        </p15:guide>
        <p15:guide id="59" pos="701">
          <p15:clr>
            <a:srgbClr val="A4A3A4"/>
          </p15:clr>
        </p15:guide>
        <p15:guide id="60" pos="413">
          <p15:clr>
            <a:srgbClr val="A4A3A4"/>
          </p15:clr>
        </p15:guide>
        <p15:guide id="61" pos="310">
          <p15:clr>
            <a:srgbClr val="A4A3A4"/>
          </p15:clr>
        </p15:guide>
        <p15:guide id="62" pos="6969">
          <p15:clr>
            <a:srgbClr val="A4A3A4"/>
          </p15:clr>
        </p15:guide>
        <p15:guide id="63" pos="72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7B0"/>
    <a:srgbClr val="D65D6F"/>
    <a:srgbClr val="9F3C4B"/>
    <a:srgbClr val="173146"/>
    <a:srgbClr val="F5B33C"/>
    <a:srgbClr val="899757"/>
    <a:srgbClr val="6F7A47"/>
    <a:srgbClr val="BC5934"/>
    <a:srgbClr val="537946"/>
    <a:srgbClr val="6F6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83E-DBB6-49E4-B74C-60344BEFED27}" v="239" dt="2019-04-12T21:31:39.142"/>
    <p1510:client id="{5C4D869C-07A7-4252-8919-483067B548E7}" v="10" dt="2019-04-13T10:40:23.305"/>
  </p1510:revLst>
</p1510:revInfo>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030" autoAdjust="0"/>
    <p:restoredTop sz="94954" autoAdjust="0"/>
  </p:normalViewPr>
  <p:slideViewPr>
    <p:cSldViewPr snapToGrid="0" snapToObjects="1" showGuides="1">
      <p:cViewPr varScale="1">
        <p:scale>
          <a:sx n="69" d="100"/>
          <a:sy n="69" d="100"/>
        </p:scale>
        <p:origin x="77" y="168"/>
      </p:cViewPr>
      <p:guideLst>
        <p:guide orient="horz" pos="2160"/>
        <p:guide pos="3840"/>
        <p:guide pos="816"/>
        <p:guide pos="6864"/>
        <p:guide orient="horz" pos="384"/>
        <p:guide orient="horz" pos="3744"/>
        <p:guide orient="horz" pos="3820"/>
        <p:guide orient="horz" pos="3904"/>
        <p:guide orient="horz" pos="416"/>
        <p:guide orient="horz" pos="723"/>
        <p:guide orient="horz" pos="801"/>
        <p:guide orient="horz" pos="1114"/>
        <p:guide orient="horz" pos="1192"/>
        <p:guide orient="horz" pos="1488"/>
        <p:guide orient="horz" pos="1583"/>
        <p:guide orient="horz" pos="1884"/>
        <p:guide orient="horz" pos="1968"/>
        <p:guide orient="horz" pos="2275"/>
        <p:guide orient="horz" pos="3134"/>
        <p:guide orient="horz" pos="2658"/>
        <p:guide orient="horz" pos="2738"/>
        <p:guide orient="horz" pos="3044"/>
        <p:guide orient="horz" pos="2369"/>
        <p:guide orient="horz" pos="3429"/>
        <p:guide orient="horz" pos="3508"/>
        <p:guide pos="3875"/>
        <p:guide pos="6891"/>
        <p:guide pos="2722"/>
        <p:guide pos="2635"/>
        <p:guide pos="3794"/>
        <p:guide pos="5421"/>
        <p:guide pos="5344"/>
        <p:guide pos="2325"/>
        <p:guide pos="7354"/>
        <p:guide pos="3485"/>
        <p:guide pos="1088"/>
        <p:guide pos="6581"/>
        <p:guide pos="3024"/>
        <p:guide pos="4644"/>
        <p:guide pos="4184"/>
        <p:guide pos="6500"/>
        <p:guide pos="3106"/>
        <p:guide pos="3407"/>
        <p:guide pos="4262"/>
        <p:guide pos="4568"/>
        <p:guide pos="2243"/>
        <p:guide pos="1942"/>
        <p:guide pos="1858"/>
        <p:guide pos="1479"/>
        <p:guide pos="1557"/>
        <p:guide pos="1179"/>
        <p:guide pos="783"/>
        <p:guide pos="4959"/>
        <p:guide pos="5036"/>
        <p:guide pos="5730"/>
        <p:guide pos="5811"/>
        <p:guide pos="6109"/>
        <p:guide pos="6190"/>
        <p:guide pos="701"/>
        <p:guide pos="413"/>
        <p:guide pos="310"/>
        <p:guide pos="6969"/>
        <p:guide pos="7276"/>
      </p:guideLst>
    </p:cSldViewPr>
  </p:slideViewPr>
  <p:notesTextViewPr>
    <p:cViewPr>
      <p:scale>
        <a:sx n="1" d="1"/>
        <a:sy n="1" d="1"/>
      </p:scale>
      <p:origin x="0" y="0"/>
    </p:cViewPr>
  </p:notesTextViewPr>
  <p:sorterViewPr>
    <p:cViewPr>
      <p:scale>
        <a:sx n="46" d="100"/>
        <a:sy n="4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notesMaster" Target="notesMasters/notesMaster1.xml"/><Relationship Id="rId89" Type="http://schemas.openxmlformats.org/officeDocument/2006/relationships/font" Target="fonts/font4.fntdata"/><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font" Target="fonts/font2.fntdata"/><Relationship Id="rId102"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font" Target="fonts/font5.fntdata"/><Relationship Id="rId95" Type="http://schemas.openxmlformats.org/officeDocument/2006/relationships/font" Target="fonts/font10.fntdata"/><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handoutMaster" Target="handoutMasters/handoutMaster1.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microsoft.com/office/2016/11/relationships/changesInfo" Target="changesInfos/changesInfo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font" Target="fonts/font12.fntdata"/><Relationship Id="rId10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mitry Shaposhnikov" userId="9de389be29f1bc64" providerId="LiveId" clId="{5C4D869C-07A7-4252-8919-483067B548E7}"/>
    <pc:docChg chg="undo custSel modSld modMainMaster">
      <pc:chgData name="Dmitry Shaposhnikov" userId="9de389be29f1bc64" providerId="LiveId" clId="{5C4D869C-07A7-4252-8919-483067B548E7}" dt="2019-04-13T10:40:23.305" v="31" actId="207"/>
      <pc:docMkLst>
        <pc:docMk/>
      </pc:docMkLst>
      <pc:sldChg chg="modSp setBg">
        <pc:chgData name="Dmitry Shaposhnikov" userId="9de389be29f1bc64" providerId="LiveId" clId="{5C4D869C-07A7-4252-8919-483067B548E7}" dt="2019-04-13T04:28:39.560" v="28" actId="207"/>
        <pc:sldMkLst>
          <pc:docMk/>
          <pc:sldMk cId="2090251471" sldId="403"/>
        </pc:sldMkLst>
        <pc:spChg chg="mod">
          <ac:chgData name="Dmitry Shaposhnikov" userId="9de389be29f1bc64" providerId="LiveId" clId="{5C4D869C-07A7-4252-8919-483067B548E7}" dt="2019-04-13T04:28:39.560" v="28" actId="207"/>
          <ac:spMkLst>
            <pc:docMk/>
            <pc:sldMk cId="2090251471" sldId="403"/>
            <ac:spMk id="3" creationId="{00000000-0000-0000-0000-000000000000}"/>
          </ac:spMkLst>
        </pc:spChg>
      </pc:sldChg>
      <pc:sldMasterChg chg="delSp modSp setBg modSldLayout">
        <pc:chgData name="Dmitry Shaposhnikov" userId="9de389be29f1bc64" providerId="LiveId" clId="{5C4D869C-07A7-4252-8919-483067B548E7}" dt="2019-04-13T10:40:23.305" v="31" actId="207"/>
        <pc:sldMasterMkLst>
          <pc:docMk/>
          <pc:sldMasterMk cId="1325204969" sldId="2147483648"/>
        </pc:sldMasterMkLst>
        <pc:spChg chg="mod">
          <ac:chgData name="Dmitry Shaposhnikov" userId="9de389be29f1bc64" providerId="LiveId" clId="{5C4D869C-07A7-4252-8919-483067B548E7}" dt="2019-04-13T10:39:41.270" v="29" actId="207"/>
          <ac:spMkLst>
            <pc:docMk/>
            <pc:sldMasterMk cId="1325204969" sldId="2147483648"/>
            <ac:spMk id="3" creationId="{00000000-0000-0000-0000-000000000000}"/>
          </ac:spMkLst>
        </pc:spChg>
        <pc:spChg chg="del">
          <ac:chgData name="Dmitry Shaposhnikov" userId="9de389be29f1bc64" providerId="LiveId" clId="{5C4D869C-07A7-4252-8919-483067B548E7}" dt="2019-04-12T21:36:30.181" v="18" actId="478"/>
          <ac:spMkLst>
            <pc:docMk/>
            <pc:sldMasterMk cId="1325204969" sldId="2147483648"/>
            <ac:spMk id="10" creationId="{00000000-0000-0000-0000-000000000000}"/>
          </ac:spMkLst>
        </pc:spChg>
        <pc:picChg chg="del">
          <ac:chgData name="Dmitry Shaposhnikov" userId="9de389be29f1bc64" providerId="LiveId" clId="{5C4D869C-07A7-4252-8919-483067B548E7}" dt="2019-04-12T21:36:22.841" v="17" actId="478"/>
          <ac:picMkLst>
            <pc:docMk/>
            <pc:sldMasterMk cId="1325204969" sldId="2147483648"/>
            <ac:picMk id="12" creationId="{00000000-0000-0000-0000-000000000000}"/>
          </ac:picMkLst>
        </pc:picChg>
        <pc:sldLayoutChg chg="setBg">
          <pc:chgData name="Dmitry Shaposhnikov" userId="9de389be29f1bc64" providerId="LiveId" clId="{5C4D869C-07A7-4252-8919-483067B548E7}" dt="2019-04-13T04:27:15.756" v="24"/>
          <pc:sldLayoutMkLst>
            <pc:docMk/>
            <pc:sldMasterMk cId="1325204969" sldId="2147483648"/>
            <pc:sldLayoutMk cId="618514191" sldId="2147483650"/>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229982685" sldId="2147483653"/>
          </pc:sldLayoutMkLst>
        </pc:sldLayoutChg>
        <pc:sldLayoutChg chg="setBg">
          <pc:chgData name="Dmitry Shaposhnikov" userId="9de389be29f1bc64" providerId="LiveId" clId="{5C4D869C-07A7-4252-8919-483067B548E7}" dt="2019-04-13T04:27:15.756" v="24"/>
          <pc:sldLayoutMkLst>
            <pc:docMk/>
            <pc:sldMasterMk cId="1325204969" sldId="2147483648"/>
            <pc:sldLayoutMk cId="641400773" sldId="2147483654"/>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586578890" sldId="2147483657"/>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374152733" sldId="2147483662"/>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549203102" sldId="2147483668"/>
          </pc:sldLayoutMkLst>
        </pc:sldLayoutChg>
        <pc:sldLayoutChg chg="setBg">
          <pc:chgData name="Dmitry Shaposhnikov" userId="9de389be29f1bc64" providerId="LiveId" clId="{5C4D869C-07A7-4252-8919-483067B548E7}" dt="2019-04-13T04:27:15.756" v="24"/>
          <pc:sldLayoutMkLst>
            <pc:docMk/>
            <pc:sldMasterMk cId="1325204969" sldId="2147483648"/>
            <pc:sldLayoutMk cId="2087861788" sldId="2147483669"/>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021953361" sldId="2147483673"/>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326656217" sldId="2147483681"/>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481951922" sldId="2147483686"/>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824423844" sldId="2147483687"/>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039932145" sldId="2147483689"/>
          </pc:sldLayoutMkLst>
        </pc:sldLayoutChg>
        <pc:sldLayoutChg chg="setBg">
          <pc:chgData name="Dmitry Shaposhnikov" userId="9de389be29f1bc64" providerId="LiveId" clId="{5C4D869C-07A7-4252-8919-483067B548E7}" dt="2019-04-13T04:27:15.756" v="24"/>
          <pc:sldLayoutMkLst>
            <pc:docMk/>
            <pc:sldMasterMk cId="1325204969" sldId="2147483648"/>
            <pc:sldLayoutMk cId="2545463745" sldId="2147483690"/>
          </pc:sldLayoutMkLst>
        </pc:sldLayoutChg>
        <pc:sldLayoutChg chg="setBg">
          <pc:chgData name="Dmitry Shaposhnikov" userId="9de389be29f1bc64" providerId="LiveId" clId="{5C4D869C-07A7-4252-8919-483067B548E7}" dt="2019-04-13T04:27:15.756" v="24"/>
          <pc:sldLayoutMkLst>
            <pc:docMk/>
            <pc:sldMasterMk cId="1325204969" sldId="2147483648"/>
            <pc:sldLayoutMk cId="205801906" sldId="2147483692"/>
          </pc:sldLayoutMkLst>
        </pc:sldLayoutChg>
        <pc:sldLayoutChg chg="setBg">
          <pc:chgData name="Dmitry Shaposhnikov" userId="9de389be29f1bc64" providerId="LiveId" clId="{5C4D869C-07A7-4252-8919-483067B548E7}" dt="2019-04-13T04:27:15.756" v="24"/>
          <pc:sldLayoutMkLst>
            <pc:docMk/>
            <pc:sldMasterMk cId="1325204969" sldId="2147483648"/>
            <pc:sldLayoutMk cId="4059292085" sldId="2147483693"/>
          </pc:sldLayoutMkLst>
        </pc:sldLayoutChg>
        <pc:sldLayoutChg chg="setBg">
          <pc:chgData name="Dmitry Shaposhnikov" userId="9de389be29f1bc64" providerId="LiveId" clId="{5C4D869C-07A7-4252-8919-483067B548E7}" dt="2019-04-13T04:27:15.756" v="24"/>
          <pc:sldLayoutMkLst>
            <pc:docMk/>
            <pc:sldMasterMk cId="1325204969" sldId="2147483648"/>
            <pc:sldLayoutMk cId="486148186" sldId="2147483695"/>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82221294" sldId="2147483697"/>
          </pc:sldLayoutMkLst>
        </pc:sldLayoutChg>
        <pc:sldLayoutChg chg="setBg">
          <pc:chgData name="Dmitry Shaposhnikov" userId="9de389be29f1bc64" providerId="LiveId" clId="{5C4D869C-07A7-4252-8919-483067B548E7}" dt="2019-04-13T04:27:15.756" v="24"/>
          <pc:sldLayoutMkLst>
            <pc:docMk/>
            <pc:sldMasterMk cId="1325204969" sldId="2147483648"/>
            <pc:sldLayoutMk cId="4182526883" sldId="2147483700"/>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573374601" sldId="2147483702"/>
          </pc:sldLayoutMkLst>
        </pc:sldLayoutChg>
        <pc:sldLayoutChg chg="setBg">
          <pc:chgData name="Dmitry Shaposhnikov" userId="9de389be29f1bc64" providerId="LiveId" clId="{5C4D869C-07A7-4252-8919-483067B548E7}" dt="2019-04-13T04:27:15.756" v="24"/>
          <pc:sldLayoutMkLst>
            <pc:docMk/>
            <pc:sldMasterMk cId="1325204969" sldId="2147483648"/>
            <pc:sldLayoutMk cId="722024173" sldId="2147483703"/>
          </pc:sldLayoutMkLst>
        </pc:sldLayoutChg>
        <pc:sldLayoutChg chg="setBg">
          <pc:chgData name="Dmitry Shaposhnikov" userId="9de389be29f1bc64" providerId="LiveId" clId="{5C4D869C-07A7-4252-8919-483067B548E7}" dt="2019-04-13T04:27:15.756" v="24"/>
          <pc:sldLayoutMkLst>
            <pc:docMk/>
            <pc:sldMasterMk cId="1325204969" sldId="2147483648"/>
            <pc:sldLayoutMk cId="4052350394" sldId="2147483704"/>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906576598" sldId="2147483705"/>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52447740" sldId="2147483706"/>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802092077" sldId="2147483707"/>
          </pc:sldLayoutMkLst>
        </pc:sldLayoutChg>
        <pc:sldLayoutChg chg="setBg">
          <pc:chgData name="Dmitry Shaposhnikov" userId="9de389be29f1bc64" providerId="LiveId" clId="{5C4D869C-07A7-4252-8919-483067B548E7}" dt="2019-04-13T04:27:15.756" v="24"/>
          <pc:sldLayoutMkLst>
            <pc:docMk/>
            <pc:sldMasterMk cId="1325204969" sldId="2147483648"/>
            <pc:sldLayoutMk cId="2281867869" sldId="2147483708"/>
          </pc:sldLayoutMkLst>
        </pc:sldLayoutChg>
        <pc:sldLayoutChg chg="setBg">
          <pc:chgData name="Dmitry Shaposhnikov" userId="9de389be29f1bc64" providerId="LiveId" clId="{5C4D869C-07A7-4252-8919-483067B548E7}" dt="2019-04-13T04:27:15.756" v="24"/>
          <pc:sldLayoutMkLst>
            <pc:docMk/>
            <pc:sldMasterMk cId="1325204969" sldId="2147483648"/>
            <pc:sldLayoutMk cId="539621726" sldId="2147483709"/>
          </pc:sldLayoutMkLst>
        </pc:sldLayoutChg>
        <pc:sldLayoutChg chg="setBg">
          <pc:chgData name="Dmitry Shaposhnikov" userId="9de389be29f1bc64" providerId="LiveId" clId="{5C4D869C-07A7-4252-8919-483067B548E7}" dt="2019-04-13T04:27:15.756" v="24"/>
          <pc:sldLayoutMkLst>
            <pc:docMk/>
            <pc:sldMasterMk cId="1325204969" sldId="2147483648"/>
            <pc:sldLayoutMk cId="542120689" sldId="2147483710"/>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553116356" sldId="2147483711"/>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899770210" sldId="2147483713"/>
          </pc:sldLayoutMkLst>
        </pc:sldLayoutChg>
        <pc:sldLayoutChg chg="setBg">
          <pc:chgData name="Dmitry Shaposhnikov" userId="9de389be29f1bc64" providerId="LiveId" clId="{5C4D869C-07A7-4252-8919-483067B548E7}" dt="2019-04-13T04:27:15.756" v="24"/>
          <pc:sldLayoutMkLst>
            <pc:docMk/>
            <pc:sldMasterMk cId="1325204969" sldId="2147483648"/>
            <pc:sldLayoutMk cId="4170515103" sldId="2147483714"/>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327741416" sldId="2147483715"/>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252823916" sldId="2147483716"/>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179311102" sldId="2147483717"/>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405621686" sldId="2147483718"/>
          </pc:sldLayoutMkLst>
        </pc:sldLayoutChg>
        <pc:sldLayoutChg chg="setBg">
          <pc:chgData name="Dmitry Shaposhnikov" userId="9de389be29f1bc64" providerId="LiveId" clId="{5C4D869C-07A7-4252-8919-483067B548E7}" dt="2019-04-13T04:27:15.756" v="24"/>
          <pc:sldLayoutMkLst>
            <pc:docMk/>
            <pc:sldMasterMk cId="1325204969" sldId="2147483648"/>
            <pc:sldLayoutMk cId="874176233" sldId="2147483777"/>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131053443" sldId="2147483778"/>
          </pc:sldLayoutMkLst>
        </pc:sldLayoutChg>
        <pc:sldLayoutChg chg="setBg">
          <pc:chgData name="Dmitry Shaposhnikov" userId="9de389be29f1bc64" providerId="LiveId" clId="{5C4D869C-07A7-4252-8919-483067B548E7}" dt="2019-04-13T04:27:15.756" v="24"/>
          <pc:sldLayoutMkLst>
            <pc:docMk/>
            <pc:sldMasterMk cId="1325204969" sldId="2147483648"/>
            <pc:sldLayoutMk cId="3050658382" sldId="2147483779"/>
          </pc:sldLayoutMkLst>
        </pc:sldLayoutChg>
        <pc:sldLayoutChg chg="setBg">
          <pc:chgData name="Dmitry Shaposhnikov" userId="9de389be29f1bc64" providerId="LiveId" clId="{5C4D869C-07A7-4252-8919-483067B548E7}" dt="2019-04-13T04:27:15.756" v="24"/>
          <pc:sldLayoutMkLst>
            <pc:docMk/>
            <pc:sldMasterMk cId="1325204969" sldId="2147483648"/>
            <pc:sldLayoutMk cId="2988694916" sldId="2147483782"/>
          </pc:sldLayoutMkLst>
        </pc:sldLayoutChg>
        <pc:sldLayoutChg chg="addSp delSp setBg">
          <pc:chgData name="Dmitry Shaposhnikov" userId="9de389be29f1bc64" providerId="LiveId" clId="{5C4D869C-07A7-4252-8919-483067B548E7}" dt="2019-04-13T04:27:47.624" v="27" actId="478"/>
          <pc:sldLayoutMkLst>
            <pc:docMk/>
            <pc:sldMasterMk cId="1325204969" sldId="2147483648"/>
            <pc:sldLayoutMk cId="2965255148" sldId="2147483783"/>
          </pc:sldLayoutMkLst>
          <pc:spChg chg="add del">
            <ac:chgData name="Dmitry Shaposhnikov" userId="9de389be29f1bc64" providerId="LiveId" clId="{5C4D869C-07A7-4252-8919-483067B548E7}" dt="2019-04-13T04:27:47.624" v="27" actId="478"/>
            <ac:spMkLst>
              <pc:docMk/>
              <pc:sldMasterMk cId="1325204969" sldId="2147483648"/>
              <pc:sldLayoutMk cId="2965255148" sldId="2147483783"/>
              <ac:spMk id="9" creationId="{00000000-0000-0000-0000-000000000000}"/>
            </ac:spMkLst>
          </pc:spChg>
          <pc:picChg chg="del">
            <ac:chgData name="Dmitry Shaposhnikov" userId="9de389be29f1bc64" providerId="LiveId" clId="{5C4D869C-07A7-4252-8919-483067B548E7}" dt="2019-04-12T21:35:58.299" v="15" actId="478"/>
            <ac:picMkLst>
              <pc:docMk/>
              <pc:sldMasterMk cId="1325204969" sldId="2147483648"/>
              <pc:sldLayoutMk cId="2965255148" sldId="2147483783"/>
              <ac:picMk id="10" creationId="{00000000-0000-0000-0000-000000000000}"/>
            </ac:picMkLst>
          </pc:picChg>
          <pc:picChg chg="del">
            <ac:chgData name="Dmitry Shaposhnikov" userId="9de389be29f1bc64" providerId="LiveId" clId="{5C4D869C-07A7-4252-8919-483067B548E7}" dt="2019-04-12T21:36:04.185" v="16" actId="478"/>
            <ac:picMkLst>
              <pc:docMk/>
              <pc:sldMasterMk cId="1325204969" sldId="2147483648"/>
              <pc:sldLayoutMk cId="2965255148" sldId="2147483783"/>
              <ac:picMk id="11" creationId="{00000000-0000-0000-0000-000000000000}"/>
            </ac:picMkLst>
          </pc:picChg>
        </pc:sldLayoutChg>
        <pc:sldLayoutChg chg="setBg">
          <pc:chgData name="Dmitry Shaposhnikov" userId="9de389be29f1bc64" providerId="LiveId" clId="{5C4D869C-07A7-4252-8919-483067B548E7}" dt="2019-04-13T04:27:15.756" v="24"/>
          <pc:sldLayoutMkLst>
            <pc:docMk/>
            <pc:sldMasterMk cId="1325204969" sldId="2147483648"/>
            <pc:sldLayoutMk cId="4012990231" sldId="2147483784"/>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934530242" sldId="2147483785"/>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154527633" sldId="2147483787"/>
          </pc:sldLayoutMkLst>
        </pc:sldLayoutChg>
        <pc:sldLayoutChg chg="modSp setBg">
          <pc:chgData name="Dmitry Shaposhnikov" userId="9de389be29f1bc64" providerId="LiveId" clId="{5C4D869C-07A7-4252-8919-483067B548E7}" dt="2019-04-13T10:40:23.305" v="31" actId="207"/>
          <pc:sldLayoutMkLst>
            <pc:docMk/>
            <pc:sldMasterMk cId="1325204969" sldId="2147483648"/>
            <pc:sldLayoutMk cId="1312961333" sldId="2147483788"/>
          </pc:sldLayoutMkLst>
          <pc:spChg chg="mod">
            <ac:chgData name="Dmitry Shaposhnikov" userId="9de389be29f1bc64" providerId="LiveId" clId="{5C4D869C-07A7-4252-8919-483067B548E7}" dt="2019-04-13T10:40:17.485" v="30" actId="207"/>
            <ac:spMkLst>
              <pc:docMk/>
              <pc:sldMasterMk cId="1325204969" sldId="2147483648"/>
              <pc:sldLayoutMk cId="1312961333" sldId="2147483788"/>
              <ac:spMk id="4" creationId="{00000000-0000-0000-0000-000000000000}"/>
            </ac:spMkLst>
          </pc:spChg>
          <pc:spChg chg="mod">
            <ac:chgData name="Dmitry Shaposhnikov" userId="9de389be29f1bc64" providerId="LiveId" clId="{5C4D869C-07A7-4252-8919-483067B548E7}" dt="2019-04-13T10:40:23.305" v="31" actId="207"/>
            <ac:spMkLst>
              <pc:docMk/>
              <pc:sldMasterMk cId="1325204969" sldId="2147483648"/>
              <pc:sldLayoutMk cId="1312961333" sldId="2147483788"/>
              <ac:spMk id="5" creationId="{00000000-0000-0000-0000-000000000000}"/>
            </ac:spMkLst>
          </pc:spChg>
        </pc:sldLayoutChg>
        <pc:sldLayoutChg chg="setBg">
          <pc:chgData name="Dmitry Shaposhnikov" userId="9de389be29f1bc64" providerId="LiveId" clId="{5C4D869C-07A7-4252-8919-483067B548E7}" dt="2019-04-13T04:27:15.756" v="24"/>
          <pc:sldLayoutMkLst>
            <pc:docMk/>
            <pc:sldMasterMk cId="1325204969" sldId="2147483648"/>
            <pc:sldLayoutMk cId="776424992" sldId="2147483789"/>
          </pc:sldLayoutMkLst>
        </pc:sldLayoutChg>
        <pc:sldLayoutChg chg="setBg">
          <pc:chgData name="Dmitry Shaposhnikov" userId="9de389be29f1bc64" providerId="LiveId" clId="{5C4D869C-07A7-4252-8919-483067B548E7}" dt="2019-04-13T04:27:15.756" v="24"/>
          <pc:sldLayoutMkLst>
            <pc:docMk/>
            <pc:sldMasterMk cId="1325204969" sldId="2147483648"/>
            <pc:sldLayoutMk cId="694749720" sldId="2147483790"/>
          </pc:sldLayoutMkLst>
        </pc:sldLayoutChg>
        <pc:sldLayoutChg chg="setBg">
          <pc:chgData name="Dmitry Shaposhnikov" userId="9de389be29f1bc64" providerId="LiveId" clId="{5C4D869C-07A7-4252-8919-483067B548E7}" dt="2019-04-13T04:27:15.756" v="24"/>
          <pc:sldLayoutMkLst>
            <pc:docMk/>
            <pc:sldMasterMk cId="1325204969" sldId="2147483648"/>
            <pc:sldLayoutMk cId="1760800847" sldId="2147483797"/>
          </pc:sldLayoutMkLst>
        </pc:sldLayoutChg>
        <pc:sldLayoutChg chg="setBg">
          <pc:chgData name="Dmitry Shaposhnikov" userId="9de389be29f1bc64" providerId="LiveId" clId="{5C4D869C-07A7-4252-8919-483067B548E7}" dt="2019-04-13T04:27:15.756" v="24"/>
          <pc:sldLayoutMkLst>
            <pc:docMk/>
            <pc:sldMasterMk cId="1325204969" sldId="2147483648"/>
            <pc:sldLayoutMk cId="2317924098" sldId="2147483798"/>
          </pc:sldLayoutMkLst>
        </pc:sldLayoutChg>
      </pc:sldMasterChg>
      <pc:sldMasterChg chg="setBg modSldLayout">
        <pc:chgData name="Dmitry Shaposhnikov" userId="9de389be29f1bc64" providerId="LiveId" clId="{5C4D869C-07A7-4252-8919-483067B548E7}" dt="2019-04-13T04:27:15.756" v="24"/>
        <pc:sldMasterMkLst>
          <pc:docMk/>
          <pc:sldMasterMk cId="4117962026" sldId="2147483719"/>
        </pc:sldMasterMkLst>
        <pc:sldLayoutChg chg="setBg">
          <pc:chgData name="Dmitry Shaposhnikov" userId="9de389be29f1bc64" providerId="LiveId" clId="{5C4D869C-07A7-4252-8919-483067B548E7}" dt="2019-04-13T04:27:15.756" v="24"/>
          <pc:sldLayoutMkLst>
            <pc:docMk/>
            <pc:sldMasterMk cId="4117962026" sldId="2147483719"/>
            <pc:sldLayoutMk cId="3887522576" sldId="2147483742"/>
          </pc:sldLayoutMkLst>
        </pc:sldLayoutChg>
        <pc:sldLayoutChg chg="setBg">
          <pc:chgData name="Dmitry Shaposhnikov" userId="9de389be29f1bc64" providerId="LiveId" clId="{5C4D869C-07A7-4252-8919-483067B548E7}" dt="2019-04-13T04:27:15.756" v="24"/>
          <pc:sldLayoutMkLst>
            <pc:docMk/>
            <pc:sldMasterMk cId="4117962026" sldId="2147483719"/>
            <pc:sldLayoutMk cId="337675829" sldId="2147483744"/>
          </pc:sldLayoutMkLst>
        </pc:sldLayoutChg>
        <pc:sldLayoutChg chg="setBg">
          <pc:chgData name="Dmitry Shaposhnikov" userId="9de389be29f1bc64" providerId="LiveId" clId="{5C4D869C-07A7-4252-8919-483067B548E7}" dt="2019-04-13T04:27:15.756" v="24"/>
          <pc:sldLayoutMkLst>
            <pc:docMk/>
            <pc:sldMasterMk cId="4117962026" sldId="2147483719"/>
            <pc:sldLayoutMk cId="879365005" sldId="2147483755"/>
          </pc:sldLayoutMkLst>
        </pc:sldLayoutChg>
        <pc:sldLayoutChg chg="setBg">
          <pc:chgData name="Dmitry Shaposhnikov" userId="9de389be29f1bc64" providerId="LiveId" clId="{5C4D869C-07A7-4252-8919-483067B548E7}" dt="2019-04-13T04:27:15.756" v="24"/>
          <pc:sldLayoutMkLst>
            <pc:docMk/>
            <pc:sldMasterMk cId="4117962026" sldId="2147483719"/>
            <pc:sldLayoutMk cId="280328686" sldId="2147483757"/>
          </pc:sldLayoutMkLst>
        </pc:sldLayoutChg>
      </pc:sldMasterChg>
      <pc:sldMasterChg chg="setBg modSldLayout">
        <pc:chgData name="Dmitry Shaposhnikov" userId="9de389be29f1bc64" providerId="LiveId" clId="{5C4D869C-07A7-4252-8919-483067B548E7}" dt="2019-04-13T04:27:15.756" v="24"/>
        <pc:sldMasterMkLst>
          <pc:docMk/>
          <pc:sldMasterMk cId="1592464655" sldId="2147483769"/>
        </pc:sldMasterMkLst>
        <pc:sldLayoutChg chg="setBg">
          <pc:chgData name="Dmitry Shaposhnikov" userId="9de389be29f1bc64" providerId="LiveId" clId="{5C4D869C-07A7-4252-8919-483067B548E7}" dt="2019-04-13T04:27:15.756" v="24"/>
          <pc:sldLayoutMkLst>
            <pc:docMk/>
            <pc:sldMasterMk cId="1592464655" sldId="2147483769"/>
            <pc:sldLayoutMk cId="3721953589" sldId="2147483775"/>
          </pc:sldLayoutMkLst>
        </pc:sldLayoutChg>
        <pc:sldLayoutChg chg="setBg">
          <pc:chgData name="Dmitry Shaposhnikov" userId="9de389be29f1bc64" providerId="LiveId" clId="{5C4D869C-07A7-4252-8919-483067B548E7}" dt="2019-04-13T04:27:15.756" v="24"/>
          <pc:sldLayoutMkLst>
            <pc:docMk/>
            <pc:sldMasterMk cId="1592464655" sldId="2147483769"/>
            <pc:sldLayoutMk cId="10827878" sldId="2147483776"/>
          </pc:sldLayoutMkLst>
        </pc:sldLayoutChg>
      </pc:sldMasterChg>
    </pc:docChg>
  </pc:docChgLst>
  <pc:docChgLst>
    <pc:chgData name="Dmitry Shaposhnikov" userId="9de389be29f1bc64" providerId="LiveId" clId="{6E9DD33E-E5BE-4D4C-B934-D6EC181B91D5}"/>
    <pc:docChg chg="undo custSel addSld delSld modSld sldOrd modMainMaster delSection modSection">
      <pc:chgData name="Dmitry Shaposhnikov" userId="9de389be29f1bc64" providerId="LiveId" clId="{6E9DD33E-E5BE-4D4C-B934-D6EC181B91D5}" dt="2019-04-12T21:32:32.282" v="2481" actId="403"/>
      <pc:docMkLst>
        <pc:docMk/>
      </pc:docMkLst>
      <pc:sldChg chg="del">
        <pc:chgData name="Dmitry Shaposhnikov" userId="9de389be29f1bc64" providerId="LiveId" clId="{6E9DD33E-E5BE-4D4C-B934-D6EC181B91D5}" dt="2019-04-12T19:48:04.469" v="1647" actId="2696"/>
        <pc:sldMkLst>
          <pc:docMk/>
          <pc:sldMk cId="0" sldId="256"/>
        </pc:sldMkLst>
      </pc:sldChg>
      <pc:sldChg chg="del">
        <pc:chgData name="Dmitry Shaposhnikov" userId="9de389be29f1bc64" providerId="LiveId" clId="{6E9DD33E-E5BE-4D4C-B934-D6EC181B91D5}" dt="2019-04-12T19:48:13.607" v="1679" actId="2696"/>
        <pc:sldMkLst>
          <pc:docMk/>
          <pc:sldMk cId="2684265152" sldId="320"/>
        </pc:sldMkLst>
      </pc:sldChg>
      <pc:sldChg chg="del">
        <pc:chgData name="Dmitry Shaposhnikov" userId="9de389be29f1bc64" providerId="LiveId" clId="{6E9DD33E-E5BE-4D4C-B934-D6EC181B91D5}" dt="2019-04-12T19:48:13.571" v="1678" actId="2696"/>
        <pc:sldMkLst>
          <pc:docMk/>
          <pc:sldMk cId="3447669223" sldId="321"/>
        </pc:sldMkLst>
      </pc:sldChg>
      <pc:sldChg chg="del">
        <pc:chgData name="Dmitry Shaposhnikov" userId="9de389be29f1bc64" providerId="LiveId" clId="{6E9DD33E-E5BE-4D4C-B934-D6EC181B91D5}" dt="2019-04-12T19:48:13.539" v="1677" actId="2696"/>
        <pc:sldMkLst>
          <pc:docMk/>
          <pc:sldMk cId="2334456876" sldId="324"/>
        </pc:sldMkLst>
      </pc:sldChg>
      <pc:sldChg chg="del">
        <pc:chgData name="Dmitry Shaposhnikov" userId="9de389be29f1bc64" providerId="LiveId" clId="{6E9DD33E-E5BE-4D4C-B934-D6EC181B91D5}" dt="2019-04-12T19:48:13.481" v="1675" actId="2696"/>
        <pc:sldMkLst>
          <pc:docMk/>
          <pc:sldMk cId="4293058155" sldId="326"/>
        </pc:sldMkLst>
      </pc:sldChg>
      <pc:sldChg chg="del">
        <pc:chgData name="Dmitry Shaposhnikov" userId="9de389be29f1bc64" providerId="LiveId" clId="{6E9DD33E-E5BE-4D4C-B934-D6EC181B91D5}" dt="2019-04-12T19:48:13.511" v="1676" actId="2696"/>
        <pc:sldMkLst>
          <pc:docMk/>
          <pc:sldMk cId="786743553" sldId="327"/>
        </pc:sldMkLst>
      </pc:sldChg>
      <pc:sldChg chg="del">
        <pc:chgData name="Dmitry Shaposhnikov" userId="9de389be29f1bc64" providerId="LiveId" clId="{6E9DD33E-E5BE-4D4C-B934-D6EC181B91D5}" dt="2019-04-12T19:48:13.398" v="1673" actId="2696"/>
        <pc:sldMkLst>
          <pc:docMk/>
          <pc:sldMk cId="4006941195" sldId="328"/>
        </pc:sldMkLst>
      </pc:sldChg>
      <pc:sldChg chg="del">
        <pc:chgData name="Dmitry Shaposhnikov" userId="9de389be29f1bc64" providerId="LiveId" clId="{6E9DD33E-E5BE-4D4C-B934-D6EC181B91D5}" dt="2019-04-12T19:48:13.451" v="1674" actId="2696"/>
        <pc:sldMkLst>
          <pc:docMk/>
          <pc:sldMk cId="4194830272" sldId="329"/>
        </pc:sldMkLst>
      </pc:sldChg>
      <pc:sldChg chg="del">
        <pc:chgData name="Dmitry Shaposhnikov" userId="9de389be29f1bc64" providerId="LiveId" clId="{6E9DD33E-E5BE-4D4C-B934-D6EC181B91D5}" dt="2019-04-12T19:48:13.360" v="1672" actId="2696"/>
        <pc:sldMkLst>
          <pc:docMk/>
          <pc:sldMk cId="186854210" sldId="330"/>
        </pc:sldMkLst>
      </pc:sldChg>
      <pc:sldChg chg="del">
        <pc:chgData name="Dmitry Shaposhnikov" userId="9de389be29f1bc64" providerId="LiveId" clId="{6E9DD33E-E5BE-4D4C-B934-D6EC181B91D5}" dt="2019-04-12T19:48:13.327" v="1671" actId="2696"/>
        <pc:sldMkLst>
          <pc:docMk/>
          <pc:sldMk cId="2587791083" sldId="331"/>
        </pc:sldMkLst>
      </pc:sldChg>
      <pc:sldChg chg="del">
        <pc:chgData name="Dmitry Shaposhnikov" userId="9de389be29f1bc64" providerId="LiveId" clId="{6E9DD33E-E5BE-4D4C-B934-D6EC181B91D5}" dt="2019-04-12T19:48:13.266" v="1670" actId="2696"/>
        <pc:sldMkLst>
          <pc:docMk/>
          <pc:sldMk cId="4072228816" sldId="332"/>
        </pc:sldMkLst>
      </pc:sldChg>
      <pc:sldChg chg="del">
        <pc:chgData name="Dmitry Shaposhnikov" userId="9de389be29f1bc64" providerId="LiveId" clId="{6E9DD33E-E5BE-4D4C-B934-D6EC181B91D5}" dt="2019-04-12T19:48:13.240" v="1669" actId="2696"/>
        <pc:sldMkLst>
          <pc:docMk/>
          <pc:sldMk cId="2294863853" sldId="333"/>
        </pc:sldMkLst>
      </pc:sldChg>
      <pc:sldChg chg="del">
        <pc:chgData name="Dmitry Shaposhnikov" userId="9de389be29f1bc64" providerId="LiveId" clId="{6E9DD33E-E5BE-4D4C-B934-D6EC181B91D5}" dt="2019-04-12T19:48:13.060" v="1665" actId="2696"/>
        <pc:sldMkLst>
          <pc:docMk/>
          <pc:sldMk cId="2521301734" sldId="334"/>
        </pc:sldMkLst>
      </pc:sldChg>
      <pc:sldChg chg="del">
        <pc:chgData name="Dmitry Shaposhnikov" userId="9de389be29f1bc64" providerId="LiveId" clId="{6E9DD33E-E5BE-4D4C-B934-D6EC181B91D5}" dt="2019-04-12T19:48:13.214" v="1668" actId="2696"/>
        <pc:sldMkLst>
          <pc:docMk/>
          <pc:sldMk cId="2380054103" sldId="335"/>
        </pc:sldMkLst>
      </pc:sldChg>
      <pc:sldChg chg="del">
        <pc:chgData name="Dmitry Shaposhnikov" userId="9de389be29f1bc64" providerId="LiveId" clId="{6E9DD33E-E5BE-4D4C-B934-D6EC181B91D5}" dt="2019-04-12T19:48:13.187" v="1667" actId="2696"/>
        <pc:sldMkLst>
          <pc:docMk/>
          <pc:sldMk cId="13917669" sldId="336"/>
        </pc:sldMkLst>
      </pc:sldChg>
      <pc:sldChg chg="del">
        <pc:chgData name="Dmitry Shaposhnikov" userId="9de389be29f1bc64" providerId="LiveId" clId="{6E9DD33E-E5BE-4D4C-B934-D6EC181B91D5}" dt="2019-04-12T19:48:13.024" v="1664" actId="2696"/>
        <pc:sldMkLst>
          <pc:docMk/>
          <pc:sldMk cId="1163009617" sldId="337"/>
        </pc:sldMkLst>
      </pc:sldChg>
      <pc:sldChg chg="del">
        <pc:chgData name="Dmitry Shaposhnikov" userId="9de389be29f1bc64" providerId="LiveId" clId="{6E9DD33E-E5BE-4D4C-B934-D6EC181B91D5}" dt="2019-04-12T19:48:12.982" v="1663" actId="2696"/>
        <pc:sldMkLst>
          <pc:docMk/>
          <pc:sldMk cId="3789578121" sldId="338"/>
        </pc:sldMkLst>
      </pc:sldChg>
      <pc:sldChg chg="del">
        <pc:chgData name="Dmitry Shaposhnikov" userId="9de389be29f1bc64" providerId="LiveId" clId="{6E9DD33E-E5BE-4D4C-B934-D6EC181B91D5}" dt="2019-04-12T19:48:12.940" v="1662" actId="2696"/>
        <pc:sldMkLst>
          <pc:docMk/>
          <pc:sldMk cId="1516022022" sldId="339"/>
        </pc:sldMkLst>
      </pc:sldChg>
      <pc:sldChg chg="del">
        <pc:chgData name="Dmitry Shaposhnikov" userId="9de389be29f1bc64" providerId="LiveId" clId="{6E9DD33E-E5BE-4D4C-B934-D6EC181B91D5}" dt="2019-04-12T19:48:12.883" v="1660" actId="2696"/>
        <pc:sldMkLst>
          <pc:docMk/>
          <pc:sldMk cId="3545500307" sldId="340"/>
        </pc:sldMkLst>
      </pc:sldChg>
      <pc:sldChg chg="del">
        <pc:chgData name="Dmitry Shaposhnikov" userId="9de389be29f1bc64" providerId="LiveId" clId="{6E9DD33E-E5BE-4D4C-B934-D6EC181B91D5}" dt="2019-04-12T19:48:12.909" v="1661" actId="2696"/>
        <pc:sldMkLst>
          <pc:docMk/>
          <pc:sldMk cId="1333110867" sldId="341"/>
        </pc:sldMkLst>
      </pc:sldChg>
      <pc:sldChg chg="del">
        <pc:chgData name="Dmitry Shaposhnikov" userId="9de389be29f1bc64" providerId="LiveId" clId="{6E9DD33E-E5BE-4D4C-B934-D6EC181B91D5}" dt="2019-04-12T19:48:12.754" v="1655" actId="2696"/>
        <pc:sldMkLst>
          <pc:docMk/>
          <pc:sldMk cId="3951435349" sldId="342"/>
        </pc:sldMkLst>
      </pc:sldChg>
      <pc:sldChg chg="del">
        <pc:chgData name="Dmitry Shaposhnikov" userId="9de389be29f1bc64" providerId="LiveId" clId="{6E9DD33E-E5BE-4D4C-B934-D6EC181B91D5}" dt="2019-04-12T19:48:12.829" v="1658" actId="2696"/>
        <pc:sldMkLst>
          <pc:docMk/>
          <pc:sldMk cId="721002650" sldId="343"/>
        </pc:sldMkLst>
      </pc:sldChg>
      <pc:sldChg chg="del">
        <pc:chgData name="Dmitry Shaposhnikov" userId="9de389be29f1bc64" providerId="LiveId" clId="{6E9DD33E-E5BE-4D4C-B934-D6EC181B91D5}" dt="2019-04-12T19:47:56.103" v="1644" actId="2696"/>
        <pc:sldMkLst>
          <pc:docMk/>
          <pc:sldMk cId="3167750160" sldId="344"/>
        </pc:sldMkLst>
      </pc:sldChg>
      <pc:sldChg chg="del">
        <pc:chgData name="Dmitry Shaposhnikov" userId="9de389be29f1bc64" providerId="LiveId" clId="{6E9DD33E-E5BE-4D4C-B934-D6EC181B91D5}" dt="2019-04-12T19:48:12.803" v="1657" actId="2696"/>
        <pc:sldMkLst>
          <pc:docMk/>
          <pc:sldMk cId="1112698408" sldId="345"/>
        </pc:sldMkLst>
      </pc:sldChg>
      <pc:sldChg chg="del">
        <pc:chgData name="Dmitry Shaposhnikov" userId="9de389be29f1bc64" providerId="LiveId" clId="{6E9DD33E-E5BE-4D4C-B934-D6EC181B91D5}" dt="2019-04-12T19:48:12.854" v="1659" actId="2696"/>
        <pc:sldMkLst>
          <pc:docMk/>
          <pc:sldMk cId="1958993273" sldId="346"/>
        </pc:sldMkLst>
      </pc:sldChg>
      <pc:sldChg chg="del">
        <pc:chgData name="Dmitry Shaposhnikov" userId="9de389be29f1bc64" providerId="LiveId" clId="{6E9DD33E-E5BE-4D4C-B934-D6EC181B91D5}" dt="2019-04-12T19:48:12.738" v="1654" actId="2696"/>
        <pc:sldMkLst>
          <pc:docMk/>
          <pc:sldMk cId="1355205507" sldId="347"/>
        </pc:sldMkLst>
      </pc:sldChg>
      <pc:sldChg chg="del">
        <pc:chgData name="Dmitry Shaposhnikov" userId="9de389be29f1bc64" providerId="LiveId" clId="{6E9DD33E-E5BE-4D4C-B934-D6EC181B91D5}" dt="2019-04-12T19:48:12.719" v="1653" actId="2696"/>
        <pc:sldMkLst>
          <pc:docMk/>
          <pc:sldMk cId="121264034" sldId="348"/>
        </pc:sldMkLst>
      </pc:sldChg>
      <pc:sldChg chg="del">
        <pc:chgData name="Dmitry Shaposhnikov" userId="9de389be29f1bc64" providerId="LiveId" clId="{6E9DD33E-E5BE-4D4C-B934-D6EC181B91D5}" dt="2019-04-12T19:48:18.420" v="1682" actId="2696"/>
        <pc:sldMkLst>
          <pc:docMk/>
          <pc:sldMk cId="1159072744" sldId="349"/>
        </pc:sldMkLst>
      </pc:sldChg>
      <pc:sldChg chg="del">
        <pc:chgData name="Dmitry Shaposhnikov" userId="9de389be29f1bc64" providerId="LiveId" clId="{6E9DD33E-E5BE-4D4C-B934-D6EC181B91D5}" dt="2019-04-12T19:48:18.404" v="1681" actId="2696"/>
        <pc:sldMkLst>
          <pc:docMk/>
          <pc:sldMk cId="977483889" sldId="350"/>
        </pc:sldMkLst>
      </pc:sldChg>
      <pc:sldChg chg="del">
        <pc:chgData name="Dmitry Shaposhnikov" userId="9de389be29f1bc64" providerId="LiveId" clId="{6E9DD33E-E5BE-4D4C-B934-D6EC181B91D5}" dt="2019-04-12T19:48:22.620" v="1706" actId="2696"/>
        <pc:sldMkLst>
          <pc:docMk/>
          <pc:sldMk cId="639048080" sldId="351"/>
        </pc:sldMkLst>
      </pc:sldChg>
      <pc:sldChg chg="del">
        <pc:chgData name="Dmitry Shaposhnikov" userId="9de389be29f1bc64" providerId="LiveId" clId="{6E9DD33E-E5BE-4D4C-B934-D6EC181B91D5}" dt="2019-04-12T19:48:22.601" v="1704" actId="2696"/>
        <pc:sldMkLst>
          <pc:docMk/>
          <pc:sldMk cId="3613939039" sldId="352"/>
        </pc:sldMkLst>
      </pc:sldChg>
      <pc:sldChg chg="del">
        <pc:chgData name="Dmitry Shaposhnikov" userId="9de389be29f1bc64" providerId="LiveId" clId="{6E9DD33E-E5BE-4D4C-B934-D6EC181B91D5}" dt="2019-04-12T19:48:22.569" v="1702" actId="2696"/>
        <pc:sldMkLst>
          <pc:docMk/>
          <pc:sldMk cId="1130815179" sldId="353"/>
        </pc:sldMkLst>
      </pc:sldChg>
      <pc:sldChg chg="del">
        <pc:chgData name="Dmitry Shaposhnikov" userId="9de389be29f1bc64" providerId="LiveId" clId="{6E9DD33E-E5BE-4D4C-B934-D6EC181B91D5}" dt="2019-04-12T19:48:22.541" v="1701" actId="2696"/>
        <pc:sldMkLst>
          <pc:docMk/>
          <pc:sldMk cId="2182094572" sldId="355"/>
        </pc:sldMkLst>
      </pc:sldChg>
      <pc:sldChg chg="del">
        <pc:chgData name="Dmitry Shaposhnikov" userId="9de389be29f1bc64" providerId="LiveId" clId="{6E9DD33E-E5BE-4D4C-B934-D6EC181B91D5}" dt="2019-04-12T19:48:22.524" v="1700" actId="2696"/>
        <pc:sldMkLst>
          <pc:docMk/>
          <pc:sldMk cId="4095253049" sldId="356"/>
        </pc:sldMkLst>
      </pc:sldChg>
      <pc:sldChg chg="del">
        <pc:chgData name="Dmitry Shaposhnikov" userId="9de389be29f1bc64" providerId="LiveId" clId="{6E9DD33E-E5BE-4D4C-B934-D6EC181B91D5}" dt="2019-04-12T19:48:22.498" v="1699" actId="2696"/>
        <pc:sldMkLst>
          <pc:docMk/>
          <pc:sldMk cId="1623995820" sldId="357"/>
        </pc:sldMkLst>
      </pc:sldChg>
      <pc:sldChg chg="del">
        <pc:chgData name="Dmitry Shaposhnikov" userId="9de389be29f1bc64" providerId="LiveId" clId="{6E9DD33E-E5BE-4D4C-B934-D6EC181B91D5}" dt="2019-04-12T19:48:22.482" v="1698" actId="2696"/>
        <pc:sldMkLst>
          <pc:docMk/>
          <pc:sldMk cId="3621947552" sldId="358"/>
        </pc:sldMkLst>
      </pc:sldChg>
      <pc:sldChg chg="del">
        <pc:chgData name="Dmitry Shaposhnikov" userId="9de389be29f1bc64" providerId="LiveId" clId="{6E9DD33E-E5BE-4D4C-B934-D6EC181B91D5}" dt="2019-04-12T19:48:22.447" v="1697" actId="2696"/>
        <pc:sldMkLst>
          <pc:docMk/>
          <pc:sldMk cId="1973162834" sldId="359"/>
        </pc:sldMkLst>
      </pc:sldChg>
      <pc:sldChg chg="del">
        <pc:chgData name="Dmitry Shaposhnikov" userId="9de389be29f1bc64" providerId="LiveId" clId="{6E9DD33E-E5BE-4D4C-B934-D6EC181B91D5}" dt="2019-04-12T19:48:22.394" v="1696" actId="2696"/>
        <pc:sldMkLst>
          <pc:docMk/>
          <pc:sldMk cId="3331425686" sldId="360"/>
        </pc:sldMkLst>
      </pc:sldChg>
      <pc:sldChg chg="del">
        <pc:chgData name="Dmitry Shaposhnikov" userId="9de389be29f1bc64" providerId="LiveId" clId="{6E9DD33E-E5BE-4D4C-B934-D6EC181B91D5}" dt="2019-04-12T19:48:22.353" v="1695" actId="2696"/>
        <pc:sldMkLst>
          <pc:docMk/>
          <pc:sldMk cId="2772104668" sldId="361"/>
        </pc:sldMkLst>
      </pc:sldChg>
      <pc:sldChg chg="del">
        <pc:chgData name="Dmitry Shaposhnikov" userId="9de389be29f1bc64" providerId="LiveId" clId="{6E9DD33E-E5BE-4D4C-B934-D6EC181B91D5}" dt="2019-04-12T19:48:22.320" v="1694" actId="2696"/>
        <pc:sldMkLst>
          <pc:docMk/>
          <pc:sldMk cId="1899852061" sldId="362"/>
        </pc:sldMkLst>
      </pc:sldChg>
      <pc:sldChg chg="del">
        <pc:chgData name="Dmitry Shaposhnikov" userId="9de389be29f1bc64" providerId="LiveId" clId="{6E9DD33E-E5BE-4D4C-B934-D6EC181B91D5}" dt="2019-04-12T19:48:22.270" v="1693" actId="2696"/>
        <pc:sldMkLst>
          <pc:docMk/>
          <pc:sldMk cId="2598910319" sldId="363"/>
        </pc:sldMkLst>
      </pc:sldChg>
      <pc:sldChg chg="del">
        <pc:chgData name="Dmitry Shaposhnikov" userId="9de389be29f1bc64" providerId="LiveId" clId="{6E9DD33E-E5BE-4D4C-B934-D6EC181B91D5}" dt="2019-04-12T19:48:22.137" v="1691" actId="2696"/>
        <pc:sldMkLst>
          <pc:docMk/>
          <pc:sldMk cId="876402804" sldId="364"/>
        </pc:sldMkLst>
      </pc:sldChg>
      <pc:sldChg chg="del">
        <pc:chgData name="Dmitry Shaposhnikov" userId="9de389be29f1bc64" providerId="LiveId" clId="{6E9DD33E-E5BE-4D4C-B934-D6EC181B91D5}" dt="2019-04-12T19:48:22.107" v="1690" actId="2696"/>
        <pc:sldMkLst>
          <pc:docMk/>
          <pc:sldMk cId="1181220882" sldId="365"/>
        </pc:sldMkLst>
      </pc:sldChg>
      <pc:sldChg chg="del">
        <pc:chgData name="Dmitry Shaposhnikov" userId="9de389be29f1bc64" providerId="LiveId" clId="{6E9DD33E-E5BE-4D4C-B934-D6EC181B91D5}" dt="2019-04-12T19:48:22.081" v="1689" actId="2696"/>
        <pc:sldMkLst>
          <pc:docMk/>
          <pc:sldMk cId="3063089995" sldId="366"/>
        </pc:sldMkLst>
      </pc:sldChg>
      <pc:sldChg chg="del">
        <pc:chgData name="Dmitry Shaposhnikov" userId="9de389be29f1bc64" providerId="LiveId" clId="{6E9DD33E-E5BE-4D4C-B934-D6EC181B91D5}" dt="2019-04-12T19:48:22.051" v="1688" actId="2696"/>
        <pc:sldMkLst>
          <pc:docMk/>
          <pc:sldMk cId="3773838298" sldId="367"/>
        </pc:sldMkLst>
      </pc:sldChg>
      <pc:sldChg chg="del">
        <pc:chgData name="Dmitry Shaposhnikov" userId="9de389be29f1bc64" providerId="LiveId" clId="{6E9DD33E-E5BE-4D4C-B934-D6EC181B91D5}" dt="2019-04-12T19:48:22.016" v="1687" actId="2696"/>
        <pc:sldMkLst>
          <pc:docMk/>
          <pc:sldMk cId="854385487" sldId="368"/>
        </pc:sldMkLst>
      </pc:sldChg>
      <pc:sldChg chg="del">
        <pc:chgData name="Dmitry Shaposhnikov" userId="9de389be29f1bc64" providerId="LiveId" clId="{6E9DD33E-E5BE-4D4C-B934-D6EC181B91D5}" dt="2019-04-12T19:48:21.984" v="1686" actId="2696"/>
        <pc:sldMkLst>
          <pc:docMk/>
          <pc:sldMk cId="4069347656" sldId="369"/>
        </pc:sldMkLst>
      </pc:sldChg>
      <pc:sldChg chg="del">
        <pc:chgData name="Dmitry Shaposhnikov" userId="9de389be29f1bc64" providerId="LiveId" clId="{6E9DD33E-E5BE-4D4C-B934-D6EC181B91D5}" dt="2019-04-12T19:48:12.699" v="1652" actId="2696"/>
        <pc:sldMkLst>
          <pc:docMk/>
          <pc:sldMk cId="2849989313" sldId="371"/>
        </pc:sldMkLst>
      </pc:sldChg>
      <pc:sldChg chg="del">
        <pc:chgData name="Dmitry Shaposhnikov" userId="9de389be29f1bc64" providerId="LiveId" clId="{6E9DD33E-E5BE-4D4C-B934-D6EC181B91D5}" dt="2019-04-12T19:48:09.263" v="1650" actId="2696"/>
        <pc:sldMkLst>
          <pc:docMk/>
          <pc:sldMk cId="514820602" sldId="372"/>
        </pc:sldMkLst>
      </pc:sldChg>
      <pc:sldChg chg="del">
        <pc:chgData name="Dmitry Shaposhnikov" userId="9de389be29f1bc64" providerId="LiveId" clId="{6E9DD33E-E5BE-4D4C-B934-D6EC181B91D5}" dt="2019-04-12T19:29:20.946" v="1076" actId="2696"/>
        <pc:sldMkLst>
          <pc:docMk/>
          <pc:sldMk cId="3463423741" sldId="384"/>
        </pc:sldMkLst>
      </pc:sldChg>
      <pc:sldChg chg="del">
        <pc:chgData name="Dmitry Shaposhnikov" userId="9de389be29f1bc64" providerId="LiveId" clId="{6E9DD33E-E5BE-4D4C-B934-D6EC181B91D5}" dt="2019-04-12T19:29:31.112" v="1080" actId="2696"/>
        <pc:sldMkLst>
          <pc:docMk/>
          <pc:sldMk cId="447317493" sldId="385"/>
        </pc:sldMkLst>
      </pc:sldChg>
      <pc:sldChg chg="del">
        <pc:chgData name="Dmitry Shaposhnikov" userId="9de389be29f1bc64" providerId="LiveId" clId="{6E9DD33E-E5BE-4D4C-B934-D6EC181B91D5}" dt="2019-04-12T18:31:27.205" v="6" actId="2696"/>
        <pc:sldMkLst>
          <pc:docMk/>
          <pc:sldMk cId="4005103909" sldId="406"/>
        </pc:sldMkLst>
      </pc:sldChg>
      <pc:sldChg chg="del">
        <pc:chgData name="Dmitry Shaposhnikov" userId="9de389be29f1bc64" providerId="LiveId" clId="{6E9DD33E-E5BE-4D4C-B934-D6EC181B91D5}" dt="2019-04-12T19:29:41.556" v="1081" actId="2696"/>
        <pc:sldMkLst>
          <pc:docMk/>
          <pc:sldMk cId="3006678454" sldId="417"/>
        </pc:sldMkLst>
      </pc:sldChg>
      <pc:sldChg chg="del">
        <pc:chgData name="Dmitry Shaposhnikov" userId="9de389be29f1bc64" providerId="LiveId" clId="{6E9DD33E-E5BE-4D4C-B934-D6EC181B91D5}" dt="2019-04-12T19:29:45.448" v="1083" actId="2696"/>
        <pc:sldMkLst>
          <pc:docMk/>
          <pc:sldMk cId="482808418" sldId="419"/>
        </pc:sldMkLst>
      </pc:sldChg>
      <pc:sldChg chg="del">
        <pc:chgData name="Dmitry Shaposhnikov" userId="9de389be29f1bc64" providerId="LiveId" clId="{6E9DD33E-E5BE-4D4C-B934-D6EC181B91D5}" dt="2019-04-12T19:29:44.734" v="1082" actId="2696"/>
        <pc:sldMkLst>
          <pc:docMk/>
          <pc:sldMk cId="1509836423" sldId="424"/>
        </pc:sldMkLst>
      </pc:sldChg>
      <pc:sldChg chg="del">
        <pc:chgData name="Dmitry Shaposhnikov" userId="9de389be29f1bc64" providerId="LiveId" clId="{6E9DD33E-E5BE-4D4C-B934-D6EC181B91D5}" dt="2019-04-12T19:29:49.306" v="1084" actId="2696"/>
        <pc:sldMkLst>
          <pc:docMk/>
          <pc:sldMk cId="2432670908" sldId="425"/>
        </pc:sldMkLst>
      </pc:sldChg>
      <pc:sldChg chg="modSp">
        <pc:chgData name="Dmitry Shaposhnikov" userId="9de389be29f1bc64" providerId="LiveId" clId="{6E9DD33E-E5BE-4D4C-B934-D6EC181B91D5}" dt="2019-04-12T19:31:36.666" v="1200" actId="20577"/>
        <pc:sldMkLst>
          <pc:docMk/>
          <pc:sldMk cId="3350958127" sldId="427"/>
        </pc:sldMkLst>
        <pc:spChg chg="mod">
          <ac:chgData name="Dmitry Shaposhnikov" userId="9de389be29f1bc64" providerId="LiveId" clId="{6E9DD33E-E5BE-4D4C-B934-D6EC181B91D5}" dt="2019-04-12T19:31:36.666" v="1200" actId="20577"/>
          <ac:spMkLst>
            <pc:docMk/>
            <pc:sldMk cId="3350958127" sldId="427"/>
            <ac:spMk id="4" creationId="{51AC694C-67D5-4ADC-9661-2E27BFADA6EE}"/>
          </ac:spMkLst>
        </pc:spChg>
        <pc:spChg chg="mod">
          <ac:chgData name="Dmitry Shaposhnikov" userId="9de389be29f1bc64" providerId="LiveId" clId="{6E9DD33E-E5BE-4D4C-B934-D6EC181B91D5}" dt="2019-04-12T19:30:58.095" v="1139" actId="20577"/>
          <ac:spMkLst>
            <pc:docMk/>
            <pc:sldMk cId="3350958127" sldId="427"/>
            <ac:spMk id="5" creationId="{825CBAF0-791E-4D4B-8E6C-57F6B37E7913}"/>
          </ac:spMkLst>
        </pc:spChg>
      </pc:sldChg>
      <pc:sldChg chg="modSp">
        <pc:chgData name="Dmitry Shaposhnikov" userId="9de389be29f1bc64" providerId="LiveId" clId="{6E9DD33E-E5BE-4D4C-B934-D6EC181B91D5}" dt="2019-04-12T19:33:22.864" v="1268" actId="20577"/>
        <pc:sldMkLst>
          <pc:docMk/>
          <pc:sldMk cId="1058131675" sldId="428"/>
        </pc:sldMkLst>
        <pc:spChg chg="mod">
          <ac:chgData name="Dmitry Shaposhnikov" userId="9de389be29f1bc64" providerId="LiveId" clId="{6E9DD33E-E5BE-4D4C-B934-D6EC181B91D5}" dt="2019-04-12T19:33:07.741" v="1261" actId="20577"/>
          <ac:spMkLst>
            <pc:docMk/>
            <pc:sldMk cId="1058131675" sldId="428"/>
            <ac:spMk id="2" creationId="{67D2C677-C7EF-4A03-B7D3-85E6F589218C}"/>
          </ac:spMkLst>
        </pc:spChg>
        <pc:spChg chg="mod">
          <ac:chgData name="Dmitry Shaposhnikov" userId="9de389be29f1bc64" providerId="LiveId" clId="{6E9DD33E-E5BE-4D4C-B934-D6EC181B91D5}" dt="2019-04-12T19:33:22.864" v="1268" actId="20577"/>
          <ac:spMkLst>
            <pc:docMk/>
            <pc:sldMk cId="1058131675" sldId="428"/>
            <ac:spMk id="3" creationId="{546CB158-8821-4567-8342-12199EFAF120}"/>
          </ac:spMkLst>
        </pc:spChg>
      </pc:sldChg>
      <pc:sldChg chg="modSp">
        <pc:chgData name="Dmitry Shaposhnikov" userId="9de389be29f1bc64" providerId="LiveId" clId="{6E9DD33E-E5BE-4D4C-B934-D6EC181B91D5}" dt="2019-04-12T19:32:29.610" v="1234" actId="20577"/>
        <pc:sldMkLst>
          <pc:docMk/>
          <pc:sldMk cId="3164761490" sldId="429"/>
        </pc:sldMkLst>
        <pc:spChg chg="mod">
          <ac:chgData name="Dmitry Shaposhnikov" userId="9de389be29f1bc64" providerId="LiveId" clId="{6E9DD33E-E5BE-4D4C-B934-D6EC181B91D5}" dt="2019-04-12T19:32:29.610" v="1234" actId="20577"/>
          <ac:spMkLst>
            <pc:docMk/>
            <pc:sldMk cId="3164761490" sldId="429"/>
            <ac:spMk id="2" creationId="{00000000-0000-0000-0000-000000000000}"/>
          </ac:spMkLst>
        </pc:spChg>
      </pc:sldChg>
      <pc:sldChg chg="modSp">
        <pc:chgData name="Dmitry Shaposhnikov" userId="9de389be29f1bc64" providerId="LiveId" clId="{6E9DD33E-E5BE-4D4C-B934-D6EC181B91D5}" dt="2019-04-12T19:32:51.324" v="1248" actId="20577"/>
        <pc:sldMkLst>
          <pc:docMk/>
          <pc:sldMk cId="3559465552" sldId="430"/>
        </pc:sldMkLst>
        <pc:spChg chg="mod">
          <ac:chgData name="Dmitry Shaposhnikov" userId="9de389be29f1bc64" providerId="LiveId" clId="{6E9DD33E-E5BE-4D4C-B934-D6EC181B91D5}" dt="2019-04-12T19:32:51.324" v="1248" actId="20577"/>
          <ac:spMkLst>
            <pc:docMk/>
            <pc:sldMk cId="3559465552" sldId="430"/>
            <ac:spMk id="2" creationId="{00000000-0000-0000-0000-000000000000}"/>
          </ac:spMkLst>
        </pc:spChg>
      </pc:sldChg>
      <pc:sldChg chg="modSp">
        <pc:chgData name="Dmitry Shaposhnikov" userId="9de389be29f1bc64" providerId="LiveId" clId="{6E9DD33E-E5BE-4D4C-B934-D6EC181B91D5}" dt="2019-04-12T19:34:48.964" v="1288" actId="20577"/>
        <pc:sldMkLst>
          <pc:docMk/>
          <pc:sldMk cId="1847838004" sldId="431"/>
        </pc:sldMkLst>
        <pc:spChg chg="mod">
          <ac:chgData name="Dmitry Shaposhnikov" userId="9de389be29f1bc64" providerId="LiveId" clId="{6E9DD33E-E5BE-4D4C-B934-D6EC181B91D5}" dt="2019-04-12T19:34:29.895" v="1279" actId="20577"/>
          <ac:spMkLst>
            <pc:docMk/>
            <pc:sldMk cId="1847838004" sldId="431"/>
            <ac:spMk id="2" creationId="{67D2C677-C7EF-4A03-B7D3-85E6F589218C}"/>
          </ac:spMkLst>
        </pc:spChg>
        <pc:spChg chg="mod">
          <ac:chgData name="Dmitry Shaposhnikov" userId="9de389be29f1bc64" providerId="LiveId" clId="{6E9DD33E-E5BE-4D4C-B934-D6EC181B91D5}" dt="2019-04-12T19:34:48.964" v="1288" actId="20577"/>
          <ac:spMkLst>
            <pc:docMk/>
            <pc:sldMk cId="1847838004" sldId="431"/>
            <ac:spMk id="3" creationId="{546CB158-8821-4567-8342-12199EFAF120}"/>
          </ac:spMkLst>
        </pc:spChg>
      </pc:sldChg>
      <pc:sldChg chg="modSp">
        <pc:chgData name="Dmitry Shaposhnikov" userId="9de389be29f1bc64" providerId="LiveId" clId="{6E9DD33E-E5BE-4D4C-B934-D6EC181B91D5}" dt="2019-04-12T19:35:39.132" v="1351" actId="6549"/>
        <pc:sldMkLst>
          <pc:docMk/>
          <pc:sldMk cId="461275185" sldId="432"/>
        </pc:sldMkLst>
        <pc:spChg chg="mod">
          <ac:chgData name="Dmitry Shaposhnikov" userId="9de389be29f1bc64" providerId="LiveId" clId="{6E9DD33E-E5BE-4D4C-B934-D6EC181B91D5}" dt="2019-04-12T19:35:39.132" v="1351" actId="6549"/>
          <ac:spMkLst>
            <pc:docMk/>
            <pc:sldMk cId="461275185" sldId="432"/>
            <ac:spMk id="4" creationId="{7194A039-BAE8-4BE8-9418-72DAB512E5A3}"/>
          </ac:spMkLst>
        </pc:spChg>
        <pc:spChg chg="mod">
          <ac:chgData name="Dmitry Shaposhnikov" userId="9de389be29f1bc64" providerId="LiveId" clId="{6E9DD33E-E5BE-4D4C-B934-D6EC181B91D5}" dt="2019-04-12T19:35:18.789" v="1310" actId="20577"/>
          <ac:spMkLst>
            <pc:docMk/>
            <pc:sldMk cId="461275185" sldId="432"/>
            <ac:spMk id="5" creationId="{6D60422D-8C88-425E-9703-CC8A373AAFE9}"/>
          </ac:spMkLst>
        </pc:spChg>
      </pc:sldChg>
      <pc:sldChg chg="modSp">
        <pc:chgData name="Dmitry Shaposhnikov" userId="9de389be29f1bc64" providerId="LiveId" clId="{6E9DD33E-E5BE-4D4C-B934-D6EC181B91D5}" dt="2019-04-12T19:38:01.749" v="1467" actId="20577"/>
        <pc:sldMkLst>
          <pc:docMk/>
          <pc:sldMk cId="2656492399" sldId="433"/>
        </pc:sldMkLst>
        <pc:spChg chg="mod">
          <ac:chgData name="Dmitry Shaposhnikov" userId="9de389be29f1bc64" providerId="LiveId" clId="{6E9DD33E-E5BE-4D4C-B934-D6EC181B91D5}" dt="2019-04-12T19:36:45.240" v="1387" actId="6549"/>
          <ac:spMkLst>
            <pc:docMk/>
            <pc:sldMk cId="2656492399" sldId="433"/>
            <ac:spMk id="2" creationId="{C6F0EC17-8887-42E9-94CF-2BB0FEE0EDAB}"/>
          </ac:spMkLst>
        </pc:spChg>
        <pc:spChg chg="mod">
          <ac:chgData name="Dmitry Shaposhnikov" userId="9de389be29f1bc64" providerId="LiveId" clId="{6E9DD33E-E5BE-4D4C-B934-D6EC181B91D5}" dt="2019-04-12T19:38:01.749" v="1467" actId="20577"/>
          <ac:spMkLst>
            <pc:docMk/>
            <pc:sldMk cId="2656492399" sldId="433"/>
            <ac:spMk id="3" creationId="{997DFC85-C5C8-40E8-A3C7-CFC229143E9C}"/>
          </ac:spMkLst>
        </pc:spChg>
      </pc:sldChg>
      <pc:sldChg chg="modSp">
        <pc:chgData name="Dmitry Shaposhnikov" userId="9de389be29f1bc64" providerId="LiveId" clId="{6E9DD33E-E5BE-4D4C-B934-D6EC181B91D5}" dt="2019-04-12T19:41:31.640" v="1573"/>
        <pc:sldMkLst>
          <pc:docMk/>
          <pc:sldMk cId="878697767" sldId="434"/>
        </pc:sldMkLst>
        <pc:spChg chg="mod">
          <ac:chgData name="Dmitry Shaposhnikov" userId="9de389be29f1bc64" providerId="LiveId" clId="{6E9DD33E-E5BE-4D4C-B934-D6EC181B91D5}" dt="2019-04-12T19:41:14.244" v="1571"/>
          <ac:spMkLst>
            <pc:docMk/>
            <pc:sldMk cId="878697767" sldId="434"/>
            <ac:spMk id="2" creationId="{32F1BE30-D7B8-4208-9D2B-7050505930E6}"/>
          </ac:spMkLst>
        </pc:spChg>
        <pc:spChg chg="mod">
          <ac:chgData name="Dmitry Shaposhnikov" userId="9de389be29f1bc64" providerId="LiveId" clId="{6E9DD33E-E5BE-4D4C-B934-D6EC181B91D5}" dt="2019-04-12T19:41:31.640" v="1573"/>
          <ac:spMkLst>
            <pc:docMk/>
            <pc:sldMk cId="878697767" sldId="434"/>
            <ac:spMk id="3" creationId="{F2658282-A98D-42F6-A21A-1CDF34983DD9}"/>
          </ac:spMkLst>
        </pc:spChg>
      </pc:sldChg>
      <pc:sldChg chg="modSp">
        <pc:chgData name="Dmitry Shaposhnikov" userId="9de389be29f1bc64" providerId="LiveId" clId="{6E9DD33E-E5BE-4D4C-B934-D6EC181B91D5}" dt="2019-04-12T19:38:43.793" v="1506" actId="20577"/>
        <pc:sldMkLst>
          <pc:docMk/>
          <pc:sldMk cId="148065360" sldId="435"/>
        </pc:sldMkLst>
        <pc:spChg chg="mod">
          <ac:chgData name="Dmitry Shaposhnikov" userId="9de389be29f1bc64" providerId="LiveId" clId="{6E9DD33E-E5BE-4D4C-B934-D6EC181B91D5}" dt="2019-04-12T19:38:22.941" v="1484" actId="20577"/>
          <ac:spMkLst>
            <pc:docMk/>
            <pc:sldMk cId="148065360" sldId="435"/>
            <ac:spMk id="2" creationId="{C6F0EC17-8887-42E9-94CF-2BB0FEE0EDAB}"/>
          </ac:spMkLst>
        </pc:spChg>
        <pc:spChg chg="mod">
          <ac:chgData name="Dmitry Shaposhnikov" userId="9de389be29f1bc64" providerId="LiveId" clId="{6E9DD33E-E5BE-4D4C-B934-D6EC181B91D5}" dt="2019-04-12T19:38:43.793" v="1506" actId="20577"/>
          <ac:spMkLst>
            <pc:docMk/>
            <pc:sldMk cId="148065360" sldId="435"/>
            <ac:spMk id="3" creationId="{997DFC85-C5C8-40E8-A3C7-CFC229143E9C}"/>
          </ac:spMkLst>
        </pc:spChg>
      </pc:sldChg>
      <pc:sldChg chg="modSp">
        <pc:chgData name="Dmitry Shaposhnikov" userId="9de389be29f1bc64" providerId="LiveId" clId="{6E9DD33E-E5BE-4D4C-B934-D6EC181B91D5}" dt="2019-04-12T19:40:33.591" v="1570"/>
        <pc:sldMkLst>
          <pc:docMk/>
          <pc:sldMk cId="3422681769" sldId="436"/>
        </pc:sldMkLst>
        <pc:spChg chg="mod">
          <ac:chgData name="Dmitry Shaposhnikov" userId="9de389be29f1bc64" providerId="LiveId" clId="{6E9DD33E-E5BE-4D4C-B934-D6EC181B91D5}" dt="2019-04-12T19:39:18.936" v="1523" actId="20577"/>
          <ac:spMkLst>
            <pc:docMk/>
            <pc:sldMk cId="3422681769" sldId="436"/>
            <ac:spMk id="2" creationId="{C6F0EC17-8887-42E9-94CF-2BB0FEE0EDAB}"/>
          </ac:spMkLst>
        </pc:spChg>
        <pc:spChg chg="mod">
          <ac:chgData name="Dmitry Shaposhnikov" userId="9de389be29f1bc64" providerId="LiveId" clId="{6E9DD33E-E5BE-4D4C-B934-D6EC181B91D5}" dt="2019-04-12T19:40:33.591" v="1570"/>
          <ac:spMkLst>
            <pc:docMk/>
            <pc:sldMk cId="3422681769" sldId="436"/>
            <ac:spMk id="3" creationId="{997DFC85-C5C8-40E8-A3C7-CFC229143E9C}"/>
          </ac:spMkLst>
        </pc:spChg>
      </pc:sldChg>
      <pc:sldChg chg="modSp">
        <pc:chgData name="Dmitry Shaposhnikov" userId="9de389be29f1bc64" providerId="LiveId" clId="{6E9DD33E-E5BE-4D4C-B934-D6EC181B91D5}" dt="2019-04-12T19:41:57.942" v="1602" actId="20577"/>
        <pc:sldMkLst>
          <pc:docMk/>
          <pc:sldMk cId="2535199442" sldId="437"/>
        </pc:sldMkLst>
        <pc:spChg chg="mod">
          <ac:chgData name="Dmitry Shaposhnikov" userId="9de389be29f1bc64" providerId="LiveId" clId="{6E9DD33E-E5BE-4D4C-B934-D6EC181B91D5}" dt="2019-04-12T19:41:57.942" v="1602" actId="20577"/>
          <ac:spMkLst>
            <pc:docMk/>
            <pc:sldMk cId="2535199442" sldId="437"/>
            <ac:spMk id="4" creationId="{F782C912-DD81-4F21-94F3-9D00CD74E56B}"/>
          </ac:spMkLst>
        </pc:spChg>
        <pc:spChg chg="mod">
          <ac:chgData name="Dmitry Shaposhnikov" userId="9de389be29f1bc64" providerId="LiveId" clId="{6E9DD33E-E5BE-4D4C-B934-D6EC181B91D5}" dt="2019-04-12T19:41:50.047" v="1594" actId="20577"/>
          <ac:spMkLst>
            <pc:docMk/>
            <pc:sldMk cId="2535199442" sldId="437"/>
            <ac:spMk id="5" creationId="{FB065B33-A953-42D5-A935-7CF4A9B55702}"/>
          </ac:spMkLst>
        </pc:spChg>
      </pc:sldChg>
      <pc:sldChg chg="modSp">
        <pc:chgData name="Dmitry Shaposhnikov" userId="9de389be29f1bc64" providerId="LiveId" clId="{6E9DD33E-E5BE-4D4C-B934-D6EC181B91D5}" dt="2019-04-12T19:43:26.255" v="1619" actId="20577"/>
        <pc:sldMkLst>
          <pc:docMk/>
          <pc:sldMk cId="3278639808" sldId="441"/>
        </pc:sldMkLst>
        <pc:spChg chg="mod">
          <ac:chgData name="Dmitry Shaposhnikov" userId="9de389be29f1bc64" providerId="LiveId" clId="{6E9DD33E-E5BE-4D4C-B934-D6EC181B91D5}" dt="2019-04-12T19:43:26.255" v="1619" actId="20577"/>
          <ac:spMkLst>
            <pc:docMk/>
            <pc:sldMk cId="3278639808" sldId="441"/>
            <ac:spMk id="4" creationId="{0B58AF1E-840D-4C7E-B235-C8711977D09E}"/>
          </ac:spMkLst>
        </pc:spChg>
        <pc:spChg chg="mod">
          <ac:chgData name="Dmitry Shaposhnikov" userId="9de389be29f1bc64" providerId="LiveId" clId="{6E9DD33E-E5BE-4D4C-B934-D6EC181B91D5}" dt="2019-04-12T19:43:19.291" v="1603"/>
          <ac:spMkLst>
            <pc:docMk/>
            <pc:sldMk cId="3278639808" sldId="441"/>
            <ac:spMk id="5" creationId="{D0B91C1A-5946-4272-A6A6-675CC63CD7F8}"/>
          </ac:spMkLst>
        </pc:spChg>
      </pc:sldChg>
      <pc:sldChg chg="modSp">
        <pc:chgData name="Dmitry Shaposhnikov" userId="9de389be29f1bc64" providerId="LiveId" clId="{6E9DD33E-E5BE-4D4C-B934-D6EC181B91D5}" dt="2019-04-12T19:44:29.853" v="1627" actId="20577"/>
        <pc:sldMkLst>
          <pc:docMk/>
          <pc:sldMk cId="2230785004" sldId="447"/>
        </pc:sldMkLst>
        <pc:spChg chg="mod">
          <ac:chgData name="Dmitry Shaposhnikov" userId="9de389be29f1bc64" providerId="LiveId" clId="{6E9DD33E-E5BE-4D4C-B934-D6EC181B91D5}" dt="2019-04-12T19:44:29.853" v="1627" actId="20577"/>
          <ac:spMkLst>
            <pc:docMk/>
            <pc:sldMk cId="2230785004" sldId="447"/>
            <ac:spMk id="4" creationId="{ED74FBD6-603E-446A-8F82-7649084BF8B5}"/>
          </ac:spMkLst>
        </pc:spChg>
        <pc:spChg chg="mod">
          <ac:chgData name="Dmitry Shaposhnikov" userId="9de389be29f1bc64" providerId="LiveId" clId="{6E9DD33E-E5BE-4D4C-B934-D6EC181B91D5}" dt="2019-04-12T19:44:24.379" v="1620"/>
          <ac:spMkLst>
            <pc:docMk/>
            <pc:sldMk cId="2230785004" sldId="447"/>
            <ac:spMk id="5" creationId="{92B18726-ADA9-4240-A9EB-F44BD5EFD7FE}"/>
          </ac:spMkLst>
        </pc:spChg>
      </pc:sldChg>
      <pc:sldChg chg="modSp">
        <pc:chgData name="Dmitry Shaposhnikov" userId="9de389be29f1bc64" providerId="LiveId" clId="{6E9DD33E-E5BE-4D4C-B934-D6EC181B91D5}" dt="2019-04-12T18:32:17.201" v="82" actId="20577"/>
        <pc:sldMkLst>
          <pc:docMk/>
          <pc:sldMk cId="2263345221" sldId="454"/>
        </pc:sldMkLst>
        <pc:spChg chg="mod">
          <ac:chgData name="Dmitry Shaposhnikov" userId="9de389be29f1bc64" providerId="LiveId" clId="{6E9DD33E-E5BE-4D4C-B934-D6EC181B91D5}" dt="2019-04-12T18:32:17.201" v="82" actId="20577"/>
          <ac:spMkLst>
            <pc:docMk/>
            <pc:sldMk cId="2263345221" sldId="454"/>
            <ac:spMk id="4" creationId="{45F49FC8-611A-4265-9B67-6D78F23D2EEF}"/>
          </ac:spMkLst>
        </pc:spChg>
      </pc:sldChg>
      <pc:sldChg chg="del">
        <pc:chgData name="Dmitry Shaposhnikov" userId="9de389be29f1bc64" providerId="LiveId" clId="{6E9DD33E-E5BE-4D4C-B934-D6EC181B91D5}" dt="2019-04-12T19:29:29.564" v="1079" actId="2696"/>
        <pc:sldMkLst>
          <pc:docMk/>
          <pc:sldMk cId="745832600" sldId="455"/>
        </pc:sldMkLst>
      </pc:sldChg>
      <pc:sldChg chg="del">
        <pc:chgData name="Dmitry Shaposhnikov" userId="9de389be29f1bc64" providerId="LiveId" clId="{6E9DD33E-E5BE-4D4C-B934-D6EC181B91D5}" dt="2019-04-12T19:29:22.456" v="1077" actId="2696"/>
        <pc:sldMkLst>
          <pc:docMk/>
          <pc:sldMk cId="1963404378" sldId="456"/>
        </pc:sldMkLst>
      </pc:sldChg>
      <pc:sldChg chg="del">
        <pc:chgData name="Dmitry Shaposhnikov" userId="9de389be29f1bc64" providerId="LiveId" clId="{6E9DD33E-E5BE-4D4C-B934-D6EC181B91D5}" dt="2019-04-12T19:29:25.496" v="1078" actId="2696"/>
        <pc:sldMkLst>
          <pc:docMk/>
          <pc:sldMk cId="730938884" sldId="457"/>
        </pc:sldMkLst>
      </pc:sldChg>
      <pc:sldChg chg="del">
        <pc:chgData name="Dmitry Shaposhnikov" userId="9de389be29f1bc64" providerId="LiveId" clId="{6E9DD33E-E5BE-4D4C-B934-D6EC181B91D5}" dt="2019-04-12T18:31:37.927" v="8" actId="2696"/>
        <pc:sldMkLst>
          <pc:docMk/>
          <pc:sldMk cId="2816989818" sldId="458"/>
        </pc:sldMkLst>
      </pc:sldChg>
      <pc:sldChg chg="modSp">
        <pc:chgData name="Dmitry Shaposhnikov" userId="9de389be29f1bc64" providerId="LiveId" clId="{6E9DD33E-E5BE-4D4C-B934-D6EC181B91D5}" dt="2019-04-12T19:24:39.425" v="996" actId="20577"/>
        <pc:sldMkLst>
          <pc:docMk/>
          <pc:sldMk cId="1804154524" sldId="459"/>
        </pc:sldMkLst>
        <pc:spChg chg="mod">
          <ac:chgData name="Dmitry Shaposhnikov" userId="9de389be29f1bc64" providerId="LiveId" clId="{6E9DD33E-E5BE-4D4C-B934-D6EC181B91D5}" dt="2019-04-12T19:24:39.425" v="996" actId="20577"/>
          <ac:spMkLst>
            <pc:docMk/>
            <pc:sldMk cId="1804154524" sldId="459"/>
            <ac:spMk id="5" creationId="{91B0FF74-63AC-4E32-9B0A-96DB04E30E34}"/>
          </ac:spMkLst>
        </pc:spChg>
      </pc:sldChg>
      <pc:sldChg chg="modSp">
        <pc:chgData name="Dmitry Shaposhnikov" userId="9de389be29f1bc64" providerId="LiveId" clId="{6E9DD33E-E5BE-4D4C-B934-D6EC181B91D5}" dt="2019-04-12T19:28:23.239" v="1075" actId="6549"/>
        <pc:sldMkLst>
          <pc:docMk/>
          <pc:sldMk cId="1574843218" sldId="465"/>
        </pc:sldMkLst>
        <pc:spChg chg="mod">
          <ac:chgData name="Dmitry Shaposhnikov" userId="9de389be29f1bc64" providerId="LiveId" clId="{6E9DD33E-E5BE-4D4C-B934-D6EC181B91D5}" dt="2019-04-12T19:28:23.239" v="1075" actId="6549"/>
          <ac:spMkLst>
            <pc:docMk/>
            <pc:sldMk cId="1574843218" sldId="465"/>
            <ac:spMk id="6" creationId="{35C4F74D-7E18-42DA-A566-0A05266525B2}"/>
          </ac:spMkLst>
        </pc:spChg>
      </pc:sldChg>
      <pc:sldChg chg="del">
        <pc:chgData name="Dmitry Shaposhnikov" userId="9de389be29f1bc64" providerId="LiveId" clId="{6E9DD33E-E5BE-4D4C-B934-D6EC181B91D5}" dt="2019-04-12T18:31:27.160" v="4" actId="2696"/>
        <pc:sldMkLst>
          <pc:docMk/>
          <pc:sldMk cId="1806430592" sldId="470"/>
        </pc:sldMkLst>
      </pc:sldChg>
      <pc:sldChg chg="del">
        <pc:chgData name="Dmitry Shaposhnikov" userId="9de389be29f1bc64" providerId="LiveId" clId="{6E9DD33E-E5BE-4D4C-B934-D6EC181B91D5}" dt="2019-04-12T18:31:27.133" v="3" actId="2696"/>
        <pc:sldMkLst>
          <pc:docMk/>
          <pc:sldMk cId="1610391568" sldId="471"/>
        </pc:sldMkLst>
      </pc:sldChg>
      <pc:sldChg chg="del">
        <pc:chgData name="Dmitry Shaposhnikov" userId="9de389be29f1bc64" providerId="LiveId" clId="{6E9DD33E-E5BE-4D4C-B934-D6EC181B91D5}" dt="2019-04-12T18:31:37.956" v="9" actId="2696"/>
        <pc:sldMkLst>
          <pc:docMk/>
          <pc:sldMk cId="1692064433" sldId="472"/>
        </pc:sldMkLst>
      </pc:sldChg>
      <pc:sldChg chg="del ord">
        <pc:chgData name="Dmitry Shaposhnikov" userId="9de389be29f1bc64" providerId="LiveId" clId="{6E9DD33E-E5BE-4D4C-B934-D6EC181B91D5}" dt="2019-04-12T19:48:21.951" v="1685" actId="2696"/>
        <pc:sldMkLst>
          <pc:docMk/>
          <pc:sldMk cId="3951453874" sldId="473"/>
        </pc:sldMkLst>
      </pc:sldChg>
      <pc:sldChg chg="del ord">
        <pc:chgData name="Dmitry Shaposhnikov" userId="9de389be29f1bc64" providerId="LiveId" clId="{6E9DD33E-E5BE-4D4C-B934-D6EC181B91D5}" dt="2019-04-12T19:48:21.933" v="1684" actId="2696"/>
        <pc:sldMkLst>
          <pc:docMk/>
          <pc:sldMk cId="4146945187" sldId="474"/>
        </pc:sldMkLst>
      </pc:sldChg>
      <pc:sldChg chg="del">
        <pc:chgData name="Dmitry Shaposhnikov" userId="9de389be29f1bc64" providerId="LiveId" clId="{6E9DD33E-E5BE-4D4C-B934-D6EC181B91D5}" dt="2019-04-12T19:48:12.776" v="1656" actId="2696"/>
        <pc:sldMkLst>
          <pc:docMk/>
          <pc:sldMk cId="3848163811" sldId="475"/>
        </pc:sldMkLst>
      </pc:sldChg>
      <pc:sldChg chg="addSp delSp modSp add">
        <pc:chgData name="Dmitry Shaposhnikov" userId="9de389be29f1bc64" providerId="LiveId" clId="{6E9DD33E-E5BE-4D4C-B934-D6EC181B91D5}" dt="2019-04-12T18:36:46.506" v="101" actId="14100"/>
        <pc:sldMkLst>
          <pc:docMk/>
          <pc:sldMk cId="365538464" sldId="476"/>
        </pc:sldMkLst>
        <pc:spChg chg="del">
          <ac:chgData name="Dmitry Shaposhnikov" userId="9de389be29f1bc64" providerId="LiveId" clId="{6E9DD33E-E5BE-4D4C-B934-D6EC181B91D5}" dt="2019-04-12T18:34:06.598" v="84"/>
          <ac:spMkLst>
            <pc:docMk/>
            <pc:sldMk cId="365538464" sldId="476"/>
            <ac:spMk id="2" creationId="{8172464E-7C9E-46AE-87EB-6862F5C10191}"/>
          </ac:spMkLst>
        </pc:spChg>
        <pc:spChg chg="del">
          <ac:chgData name="Dmitry Shaposhnikov" userId="9de389be29f1bc64" providerId="LiveId" clId="{6E9DD33E-E5BE-4D4C-B934-D6EC181B91D5}" dt="2019-04-12T18:34:06.598" v="84"/>
          <ac:spMkLst>
            <pc:docMk/>
            <pc:sldMk cId="365538464" sldId="476"/>
            <ac:spMk id="3" creationId="{BE7A54E8-326D-46BE-A494-E0FA54AB57A6}"/>
          </ac:spMkLst>
        </pc:spChg>
        <pc:spChg chg="add del mod">
          <ac:chgData name="Dmitry Shaposhnikov" userId="9de389be29f1bc64" providerId="LiveId" clId="{6E9DD33E-E5BE-4D4C-B934-D6EC181B91D5}" dt="2019-04-12T18:35:38.973" v="92"/>
          <ac:spMkLst>
            <pc:docMk/>
            <pc:sldMk cId="365538464" sldId="476"/>
            <ac:spMk id="4" creationId="{7B4B0536-D4F4-43C1-A99A-B05F2103E368}"/>
          </ac:spMkLst>
        </pc:spChg>
        <pc:spChg chg="add del mod">
          <ac:chgData name="Dmitry Shaposhnikov" userId="9de389be29f1bc64" providerId="LiveId" clId="{6E9DD33E-E5BE-4D4C-B934-D6EC181B91D5}" dt="2019-04-12T18:35:38.973" v="92"/>
          <ac:spMkLst>
            <pc:docMk/>
            <pc:sldMk cId="365538464" sldId="476"/>
            <ac:spMk id="5" creationId="{C08FC4B5-076D-4406-9BCC-A1F724B2E274}"/>
          </ac:spMkLst>
        </pc:spChg>
        <pc:spChg chg="add del mod">
          <ac:chgData name="Dmitry Shaposhnikov" userId="9de389be29f1bc64" providerId="LiveId" clId="{6E9DD33E-E5BE-4D4C-B934-D6EC181B91D5}" dt="2019-04-12T18:35:38.973" v="92"/>
          <ac:spMkLst>
            <pc:docMk/>
            <pc:sldMk cId="365538464" sldId="476"/>
            <ac:spMk id="6" creationId="{1A6CAB96-496E-4E1C-ACE0-E7FE193CE75E}"/>
          </ac:spMkLst>
        </pc:spChg>
        <pc:spChg chg="add del mod">
          <ac:chgData name="Dmitry Shaposhnikov" userId="9de389be29f1bc64" providerId="LiveId" clId="{6E9DD33E-E5BE-4D4C-B934-D6EC181B91D5}" dt="2019-04-12T18:35:38.973" v="92"/>
          <ac:spMkLst>
            <pc:docMk/>
            <pc:sldMk cId="365538464" sldId="476"/>
            <ac:spMk id="7" creationId="{AEDAAD90-266C-47B6-86FF-F8A581500DC8}"/>
          </ac:spMkLst>
        </pc:spChg>
        <pc:spChg chg="add del mod">
          <ac:chgData name="Dmitry Shaposhnikov" userId="9de389be29f1bc64" providerId="LiveId" clId="{6E9DD33E-E5BE-4D4C-B934-D6EC181B91D5}" dt="2019-04-12T18:35:38.973" v="92"/>
          <ac:spMkLst>
            <pc:docMk/>
            <pc:sldMk cId="365538464" sldId="476"/>
            <ac:spMk id="8" creationId="{A4445672-E1E1-4102-954A-B8CDE1A86354}"/>
          </ac:spMkLst>
        </pc:spChg>
        <pc:spChg chg="add mod">
          <ac:chgData name="Dmitry Shaposhnikov" userId="9de389be29f1bc64" providerId="LiveId" clId="{6E9DD33E-E5BE-4D4C-B934-D6EC181B91D5}" dt="2019-04-12T18:35:52.571" v="93"/>
          <ac:spMkLst>
            <pc:docMk/>
            <pc:sldMk cId="365538464" sldId="476"/>
            <ac:spMk id="9" creationId="{E38567A8-638B-4FD7-A8C2-D13992E58CFE}"/>
          </ac:spMkLst>
        </pc:spChg>
        <pc:spChg chg="add mod">
          <ac:chgData name="Dmitry Shaposhnikov" userId="9de389be29f1bc64" providerId="LiveId" clId="{6E9DD33E-E5BE-4D4C-B934-D6EC181B91D5}" dt="2019-04-12T18:36:15.837" v="98" actId="20577"/>
          <ac:spMkLst>
            <pc:docMk/>
            <pc:sldMk cId="365538464" sldId="476"/>
            <ac:spMk id="10" creationId="{B40BBAF6-CBE0-47A8-A0D5-A4D250B01946}"/>
          </ac:spMkLst>
        </pc:spChg>
        <pc:spChg chg="add del mod">
          <ac:chgData name="Dmitry Shaposhnikov" userId="9de389be29f1bc64" providerId="LiveId" clId="{6E9DD33E-E5BE-4D4C-B934-D6EC181B91D5}" dt="2019-04-12T18:36:31.242" v="99"/>
          <ac:spMkLst>
            <pc:docMk/>
            <pc:sldMk cId="365538464" sldId="476"/>
            <ac:spMk id="11" creationId="{050C653A-0E2E-4774-AEF0-96A9162C1D62}"/>
          </ac:spMkLst>
        </pc:spChg>
        <pc:picChg chg="add mod">
          <ac:chgData name="Dmitry Shaposhnikov" userId="9de389be29f1bc64" providerId="LiveId" clId="{6E9DD33E-E5BE-4D4C-B934-D6EC181B91D5}" dt="2019-04-12T18:36:46.506" v="101" actId="14100"/>
          <ac:picMkLst>
            <pc:docMk/>
            <pc:sldMk cId="365538464" sldId="476"/>
            <ac:picMk id="12" creationId="{87257E00-F303-4CDA-9F1F-575347903B53}"/>
          </ac:picMkLst>
        </pc:picChg>
      </pc:sldChg>
      <pc:sldChg chg="del">
        <pc:chgData name="Dmitry Shaposhnikov" userId="9de389be29f1bc64" providerId="LiveId" clId="{6E9DD33E-E5BE-4D4C-B934-D6EC181B91D5}" dt="2019-04-12T18:31:37.999" v="10" actId="2696"/>
        <pc:sldMkLst>
          <pc:docMk/>
          <pc:sldMk cId="2214240346" sldId="476"/>
        </pc:sldMkLst>
      </pc:sldChg>
      <pc:sldChg chg="addSp delSp modSp add">
        <pc:chgData name="Dmitry Shaposhnikov" userId="9de389be29f1bc64" providerId="LiveId" clId="{6E9DD33E-E5BE-4D4C-B934-D6EC181B91D5}" dt="2019-04-12T19:18:02.476" v="953" actId="20577"/>
        <pc:sldMkLst>
          <pc:docMk/>
          <pc:sldMk cId="1373836417" sldId="477"/>
        </pc:sldMkLst>
        <pc:spChg chg="del">
          <ac:chgData name="Dmitry Shaposhnikov" userId="9de389be29f1bc64" providerId="LiveId" clId="{6E9DD33E-E5BE-4D4C-B934-D6EC181B91D5}" dt="2019-04-12T18:38:32.807" v="103"/>
          <ac:spMkLst>
            <pc:docMk/>
            <pc:sldMk cId="1373836417" sldId="477"/>
            <ac:spMk id="2" creationId="{0B032E5A-43FF-4794-B16D-576C17589ECA}"/>
          </ac:spMkLst>
        </pc:spChg>
        <pc:spChg chg="del">
          <ac:chgData name="Dmitry Shaposhnikov" userId="9de389be29f1bc64" providerId="LiveId" clId="{6E9DD33E-E5BE-4D4C-B934-D6EC181B91D5}" dt="2019-04-12T18:38:32.807" v="103"/>
          <ac:spMkLst>
            <pc:docMk/>
            <pc:sldMk cId="1373836417" sldId="477"/>
            <ac:spMk id="3" creationId="{EFA5C162-49A1-4425-88C8-71DFF1F5B704}"/>
          </ac:spMkLst>
        </pc:spChg>
        <pc:spChg chg="add mod">
          <ac:chgData name="Dmitry Shaposhnikov" userId="9de389be29f1bc64" providerId="LiveId" clId="{6E9DD33E-E5BE-4D4C-B934-D6EC181B91D5}" dt="2019-04-12T18:39:16.132" v="110"/>
          <ac:spMkLst>
            <pc:docMk/>
            <pc:sldMk cId="1373836417" sldId="477"/>
            <ac:spMk id="4" creationId="{702E5A2B-0526-4884-AE3E-A1C804798211}"/>
          </ac:spMkLst>
        </pc:spChg>
        <pc:spChg chg="add mod">
          <ac:chgData name="Dmitry Shaposhnikov" userId="9de389be29f1bc64" providerId="LiveId" clId="{6E9DD33E-E5BE-4D4C-B934-D6EC181B91D5}" dt="2019-04-12T19:18:02.476" v="953" actId="20577"/>
          <ac:spMkLst>
            <pc:docMk/>
            <pc:sldMk cId="1373836417" sldId="477"/>
            <ac:spMk id="5" creationId="{EB1BB86C-8E06-415E-BB15-1ED1E1731038}"/>
          </ac:spMkLst>
        </pc:spChg>
      </pc:sldChg>
      <pc:sldChg chg="del">
        <pc:chgData name="Dmitry Shaposhnikov" userId="9de389be29f1bc64" providerId="LiveId" clId="{6E9DD33E-E5BE-4D4C-B934-D6EC181B91D5}" dt="2019-04-12T18:29:57.850" v="0" actId="2696"/>
        <pc:sldMkLst>
          <pc:docMk/>
          <pc:sldMk cId="3985355969" sldId="477"/>
        </pc:sldMkLst>
      </pc:sldChg>
      <pc:sldChg chg="addSp delSp modSp add">
        <pc:chgData name="Dmitry Shaposhnikov" userId="9de389be29f1bc64" providerId="LiveId" clId="{6E9DD33E-E5BE-4D4C-B934-D6EC181B91D5}" dt="2019-04-12T18:41:52.769" v="126" actId="948"/>
        <pc:sldMkLst>
          <pc:docMk/>
          <pc:sldMk cId="3748221682" sldId="478"/>
        </pc:sldMkLst>
        <pc:spChg chg="del">
          <ac:chgData name="Dmitry Shaposhnikov" userId="9de389be29f1bc64" providerId="LiveId" clId="{6E9DD33E-E5BE-4D4C-B934-D6EC181B91D5}" dt="2019-04-12T18:39:45.326" v="112"/>
          <ac:spMkLst>
            <pc:docMk/>
            <pc:sldMk cId="3748221682" sldId="478"/>
            <ac:spMk id="2" creationId="{2FA1D4F8-D01A-4AC1-AA01-5624B79946A3}"/>
          </ac:spMkLst>
        </pc:spChg>
        <pc:spChg chg="del">
          <ac:chgData name="Dmitry Shaposhnikov" userId="9de389be29f1bc64" providerId="LiveId" clId="{6E9DD33E-E5BE-4D4C-B934-D6EC181B91D5}" dt="2019-04-12T18:39:45.326" v="112"/>
          <ac:spMkLst>
            <pc:docMk/>
            <pc:sldMk cId="3748221682" sldId="478"/>
            <ac:spMk id="3" creationId="{563EC9D1-BFE3-4B6D-B55E-86FDE23BEC0C}"/>
          </ac:spMkLst>
        </pc:spChg>
        <pc:spChg chg="add mod">
          <ac:chgData name="Dmitry Shaposhnikov" userId="9de389be29f1bc64" providerId="LiveId" clId="{6E9DD33E-E5BE-4D4C-B934-D6EC181B91D5}" dt="2019-04-12T18:40:02.477" v="114"/>
          <ac:spMkLst>
            <pc:docMk/>
            <pc:sldMk cId="3748221682" sldId="478"/>
            <ac:spMk id="4" creationId="{4DE3F01E-C715-4AA6-92F5-FE8BB4FB0782}"/>
          </ac:spMkLst>
        </pc:spChg>
        <pc:spChg chg="add mod">
          <ac:chgData name="Dmitry Shaposhnikov" userId="9de389be29f1bc64" providerId="LiveId" clId="{6E9DD33E-E5BE-4D4C-B934-D6EC181B91D5}" dt="2019-04-12T18:41:52.769" v="126" actId="948"/>
          <ac:spMkLst>
            <pc:docMk/>
            <pc:sldMk cId="3748221682" sldId="478"/>
            <ac:spMk id="5" creationId="{94823A4F-84BD-498D-BE47-DE37A30D405C}"/>
          </ac:spMkLst>
        </pc:spChg>
      </pc:sldChg>
      <pc:sldChg chg="addSp delSp modSp add">
        <pc:chgData name="Dmitry Shaposhnikov" userId="9de389be29f1bc64" providerId="LiveId" clId="{6E9DD33E-E5BE-4D4C-B934-D6EC181B91D5}" dt="2019-04-12T18:49:10.249" v="293" actId="20577"/>
        <pc:sldMkLst>
          <pc:docMk/>
          <pc:sldMk cId="746771161" sldId="479"/>
        </pc:sldMkLst>
        <pc:spChg chg="del">
          <ac:chgData name="Dmitry Shaposhnikov" userId="9de389be29f1bc64" providerId="LiveId" clId="{6E9DD33E-E5BE-4D4C-B934-D6EC181B91D5}" dt="2019-04-12T18:43:00.718" v="128"/>
          <ac:spMkLst>
            <pc:docMk/>
            <pc:sldMk cId="746771161" sldId="479"/>
            <ac:spMk id="2" creationId="{91BA03E9-905F-4CE1-916F-59871ACF2999}"/>
          </ac:spMkLst>
        </pc:spChg>
        <pc:spChg chg="del">
          <ac:chgData name="Dmitry Shaposhnikov" userId="9de389be29f1bc64" providerId="LiveId" clId="{6E9DD33E-E5BE-4D4C-B934-D6EC181B91D5}" dt="2019-04-12T18:43:00.718" v="128"/>
          <ac:spMkLst>
            <pc:docMk/>
            <pc:sldMk cId="746771161" sldId="479"/>
            <ac:spMk id="3" creationId="{142D70EC-B6FC-40BF-AA8A-3166E0B7FF3F}"/>
          </ac:spMkLst>
        </pc:spChg>
        <pc:spChg chg="add mod">
          <ac:chgData name="Dmitry Shaposhnikov" userId="9de389be29f1bc64" providerId="LiveId" clId="{6E9DD33E-E5BE-4D4C-B934-D6EC181B91D5}" dt="2019-04-12T18:43:12.376" v="141" actId="20577"/>
          <ac:spMkLst>
            <pc:docMk/>
            <pc:sldMk cId="746771161" sldId="479"/>
            <ac:spMk id="4" creationId="{ED9C62B3-3BE7-46FA-A801-C748B9A4627B}"/>
          </ac:spMkLst>
        </pc:spChg>
        <pc:spChg chg="add mod">
          <ac:chgData name="Dmitry Shaposhnikov" userId="9de389be29f1bc64" providerId="LiveId" clId="{6E9DD33E-E5BE-4D4C-B934-D6EC181B91D5}" dt="2019-04-12T18:43:59.432" v="146" actId="207"/>
          <ac:spMkLst>
            <pc:docMk/>
            <pc:sldMk cId="746771161" sldId="479"/>
            <ac:spMk id="5" creationId="{1EF4676B-0CDE-4063-98DE-E962475027DD}"/>
          </ac:spMkLst>
        </pc:spChg>
        <pc:spChg chg="add mod">
          <ac:chgData name="Dmitry Shaposhnikov" userId="9de389be29f1bc64" providerId="LiveId" clId="{6E9DD33E-E5BE-4D4C-B934-D6EC181B91D5}" dt="2019-04-12T18:49:10.249" v="293" actId="20577"/>
          <ac:spMkLst>
            <pc:docMk/>
            <pc:sldMk cId="746771161" sldId="479"/>
            <ac:spMk id="6" creationId="{F4464061-6245-421D-B2AD-FEC8C2D49E8F}"/>
          </ac:spMkLst>
        </pc:spChg>
      </pc:sldChg>
      <pc:sldChg chg="addSp delSp modSp add del">
        <pc:chgData name="Dmitry Shaposhnikov" userId="9de389be29f1bc64" providerId="LiveId" clId="{6E9DD33E-E5BE-4D4C-B934-D6EC181B91D5}" dt="2019-04-12T18:53:29.046" v="316" actId="2696"/>
        <pc:sldMkLst>
          <pc:docMk/>
          <pc:sldMk cId="1342196586" sldId="480"/>
        </pc:sldMkLst>
        <pc:spChg chg="del">
          <ac:chgData name="Dmitry Shaposhnikov" userId="9de389be29f1bc64" providerId="LiveId" clId="{6E9DD33E-E5BE-4D4C-B934-D6EC181B91D5}" dt="2019-04-12T18:50:57.840" v="295"/>
          <ac:spMkLst>
            <pc:docMk/>
            <pc:sldMk cId="1342196586" sldId="480"/>
            <ac:spMk id="2" creationId="{1BB60946-EA14-4014-AA11-22E81FE400DF}"/>
          </ac:spMkLst>
        </pc:spChg>
        <pc:spChg chg="del">
          <ac:chgData name="Dmitry Shaposhnikov" userId="9de389be29f1bc64" providerId="LiveId" clId="{6E9DD33E-E5BE-4D4C-B934-D6EC181B91D5}" dt="2019-04-12T18:50:57.840" v="295"/>
          <ac:spMkLst>
            <pc:docMk/>
            <pc:sldMk cId="1342196586" sldId="480"/>
            <ac:spMk id="3" creationId="{5EA82B2C-19D4-4A46-8FF6-8517F855805A}"/>
          </ac:spMkLst>
        </pc:spChg>
        <pc:spChg chg="del">
          <ac:chgData name="Dmitry Shaposhnikov" userId="9de389be29f1bc64" providerId="LiveId" clId="{6E9DD33E-E5BE-4D4C-B934-D6EC181B91D5}" dt="2019-04-12T18:50:57.840" v="295"/>
          <ac:spMkLst>
            <pc:docMk/>
            <pc:sldMk cId="1342196586" sldId="480"/>
            <ac:spMk id="4" creationId="{E2C3CA6F-055E-4386-A54A-FB56452C2D38}"/>
          </ac:spMkLst>
        </pc:spChg>
        <pc:spChg chg="add mod">
          <ac:chgData name="Dmitry Shaposhnikov" userId="9de389be29f1bc64" providerId="LiveId" clId="{6E9DD33E-E5BE-4D4C-B934-D6EC181B91D5}" dt="2019-04-12T18:51:25.710" v="297"/>
          <ac:spMkLst>
            <pc:docMk/>
            <pc:sldMk cId="1342196586" sldId="480"/>
            <ac:spMk id="5" creationId="{CF8AFAF0-EA72-4F2D-9286-87094AEFCF52}"/>
          </ac:spMkLst>
        </pc:spChg>
        <pc:spChg chg="add mod">
          <ac:chgData name="Dmitry Shaposhnikov" userId="9de389be29f1bc64" providerId="LiveId" clId="{6E9DD33E-E5BE-4D4C-B934-D6EC181B91D5}" dt="2019-04-12T18:52:14.298" v="306" actId="113"/>
          <ac:spMkLst>
            <pc:docMk/>
            <pc:sldMk cId="1342196586" sldId="480"/>
            <ac:spMk id="6" creationId="{2102EA68-1421-44DC-99D4-E14A255B0658}"/>
          </ac:spMkLst>
        </pc:spChg>
      </pc:sldChg>
      <pc:sldChg chg="modSp add">
        <pc:chgData name="Dmitry Shaposhnikov" userId="9de389be29f1bc64" providerId="LiveId" clId="{6E9DD33E-E5BE-4D4C-B934-D6EC181B91D5}" dt="2019-04-12T18:53:22.707" v="315" actId="113"/>
        <pc:sldMkLst>
          <pc:docMk/>
          <pc:sldMk cId="939944195" sldId="481"/>
        </pc:sldMkLst>
        <pc:spChg chg="mod">
          <ac:chgData name="Dmitry Shaposhnikov" userId="9de389be29f1bc64" providerId="LiveId" clId="{6E9DD33E-E5BE-4D4C-B934-D6EC181B91D5}" dt="2019-04-12T18:53:22.707" v="315" actId="113"/>
          <ac:spMkLst>
            <pc:docMk/>
            <pc:sldMk cId="939944195" sldId="481"/>
            <ac:spMk id="5" creationId="{1EF4676B-0CDE-4063-98DE-E962475027DD}"/>
          </ac:spMkLst>
        </pc:spChg>
      </pc:sldChg>
      <pc:sldChg chg="addSp delSp modSp add">
        <pc:chgData name="Dmitry Shaposhnikov" userId="9de389be29f1bc64" providerId="LiveId" clId="{6E9DD33E-E5BE-4D4C-B934-D6EC181B91D5}" dt="2019-04-12T19:01:30.360" v="572" actId="20577"/>
        <pc:sldMkLst>
          <pc:docMk/>
          <pc:sldMk cId="3151326148" sldId="482"/>
        </pc:sldMkLst>
        <pc:spChg chg="del">
          <ac:chgData name="Dmitry Shaposhnikov" userId="9de389be29f1bc64" providerId="LiveId" clId="{6E9DD33E-E5BE-4D4C-B934-D6EC181B91D5}" dt="2019-04-12T18:54:37.365" v="318"/>
          <ac:spMkLst>
            <pc:docMk/>
            <pc:sldMk cId="3151326148" sldId="482"/>
            <ac:spMk id="2" creationId="{09FBFA2C-F752-4354-B411-E577A8CF0153}"/>
          </ac:spMkLst>
        </pc:spChg>
        <pc:spChg chg="del">
          <ac:chgData name="Dmitry Shaposhnikov" userId="9de389be29f1bc64" providerId="LiveId" clId="{6E9DD33E-E5BE-4D4C-B934-D6EC181B91D5}" dt="2019-04-12T18:54:37.365" v="318"/>
          <ac:spMkLst>
            <pc:docMk/>
            <pc:sldMk cId="3151326148" sldId="482"/>
            <ac:spMk id="3" creationId="{BAFF4B16-43BC-42F3-827E-D28FD9B82C16}"/>
          </ac:spMkLst>
        </pc:spChg>
        <pc:spChg chg="del">
          <ac:chgData name="Dmitry Shaposhnikov" userId="9de389be29f1bc64" providerId="LiveId" clId="{6E9DD33E-E5BE-4D4C-B934-D6EC181B91D5}" dt="2019-04-12T18:54:37.365" v="318"/>
          <ac:spMkLst>
            <pc:docMk/>
            <pc:sldMk cId="3151326148" sldId="482"/>
            <ac:spMk id="4" creationId="{31B912A2-92C7-45AC-8B07-D7504F104ACE}"/>
          </ac:spMkLst>
        </pc:spChg>
        <pc:spChg chg="add mod">
          <ac:chgData name="Dmitry Shaposhnikov" userId="9de389be29f1bc64" providerId="LiveId" clId="{6E9DD33E-E5BE-4D4C-B934-D6EC181B91D5}" dt="2019-04-12T18:54:48.583" v="319"/>
          <ac:spMkLst>
            <pc:docMk/>
            <pc:sldMk cId="3151326148" sldId="482"/>
            <ac:spMk id="5" creationId="{D7894220-D921-41ED-B7B3-6EE3EECD502A}"/>
          </ac:spMkLst>
        </pc:spChg>
        <pc:spChg chg="add mod">
          <ac:chgData name="Dmitry Shaposhnikov" userId="9de389be29f1bc64" providerId="LiveId" clId="{6E9DD33E-E5BE-4D4C-B934-D6EC181B91D5}" dt="2019-04-12T19:01:30.360" v="572" actId="20577"/>
          <ac:spMkLst>
            <pc:docMk/>
            <pc:sldMk cId="3151326148" sldId="482"/>
            <ac:spMk id="6" creationId="{11E9E9DB-A999-43F1-B7C0-8802786A8D7B}"/>
          </ac:spMkLst>
        </pc:spChg>
      </pc:sldChg>
      <pc:sldChg chg="modSp add">
        <pc:chgData name="Dmitry Shaposhnikov" userId="9de389be29f1bc64" providerId="LiveId" clId="{6E9DD33E-E5BE-4D4C-B934-D6EC181B91D5}" dt="2019-04-12T19:06:10.814" v="743" actId="20577"/>
        <pc:sldMkLst>
          <pc:docMk/>
          <pc:sldMk cId="3495773120" sldId="483"/>
        </pc:sldMkLst>
        <pc:spChg chg="mod">
          <ac:chgData name="Dmitry Shaposhnikov" userId="9de389be29f1bc64" providerId="LiveId" clId="{6E9DD33E-E5BE-4D4C-B934-D6EC181B91D5}" dt="2019-04-12T19:02:19.714" v="587" actId="20577"/>
          <ac:spMkLst>
            <pc:docMk/>
            <pc:sldMk cId="3495773120" sldId="483"/>
            <ac:spMk id="2" creationId="{853AB2F8-713D-4C6D-A81C-E70FB2969F0F}"/>
          </ac:spMkLst>
        </pc:spChg>
        <pc:spChg chg="mod">
          <ac:chgData name="Dmitry Shaposhnikov" userId="9de389be29f1bc64" providerId="LiveId" clId="{6E9DD33E-E5BE-4D4C-B934-D6EC181B91D5}" dt="2019-04-12T19:06:10.814" v="743" actId="20577"/>
          <ac:spMkLst>
            <pc:docMk/>
            <pc:sldMk cId="3495773120" sldId="483"/>
            <ac:spMk id="3" creationId="{861F567B-32C4-4A31-B5ED-31A4DC8AE9E4}"/>
          </ac:spMkLst>
        </pc:spChg>
      </pc:sldChg>
      <pc:sldChg chg="modSp add">
        <pc:chgData name="Dmitry Shaposhnikov" userId="9de389be29f1bc64" providerId="LiveId" clId="{6E9DD33E-E5BE-4D4C-B934-D6EC181B91D5}" dt="2019-04-12T19:10:17.219" v="827" actId="20577"/>
        <pc:sldMkLst>
          <pc:docMk/>
          <pc:sldMk cId="4277362656" sldId="484"/>
        </pc:sldMkLst>
        <pc:spChg chg="mod">
          <ac:chgData name="Dmitry Shaposhnikov" userId="9de389be29f1bc64" providerId="LiveId" clId="{6E9DD33E-E5BE-4D4C-B934-D6EC181B91D5}" dt="2019-04-12T19:06:55.655" v="745"/>
          <ac:spMkLst>
            <pc:docMk/>
            <pc:sldMk cId="4277362656" sldId="484"/>
            <ac:spMk id="2" creationId="{2D283609-6D85-4048-A627-76AC9AD508F1}"/>
          </ac:spMkLst>
        </pc:spChg>
        <pc:spChg chg="mod">
          <ac:chgData name="Dmitry Shaposhnikov" userId="9de389be29f1bc64" providerId="LiveId" clId="{6E9DD33E-E5BE-4D4C-B934-D6EC181B91D5}" dt="2019-04-12T19:10:17.219" v="827" actId="20577"/>
          <ac:spMkLst>
            <pc:docMk/>
            <pc:sldMk cId="4277362656" sldId="484"/>
            <ac:spMk id="3" creationId="{CE047377-99D6-4F72-8485-C9856DA3C721}"/>
          </ac:spMkLst>
        </pc:spChg>
      </pc:sldChg>
      <pc:sldChg chg="modSp add">
        <pc:chgData name="Dmitry Shaposhnikov" userId="9de389be29f1bc64" providerId="LiveId" clId="{6E9DD33E-E5BE-4D4C-B934-D6EC181B91D5}" dt="2019-04-12T19:12:47.687" v="880" actId="6549"/>
        <pc:sldMkLst>
          <pc:docMk/>
          <pc:sldMk cId="3777054124" sldId="485"/>
        </pc:sldMkLst>
        <pc:spChg chg="mod">
          <ac:chgData name="Dmitry Shaposhnikov" userId="9de389be29f1bc64" providerId="LiveId" clId="{6E9DD33E-E5BE-4D4C-B934-D6EC181B91D5}" dt="2019-04-12T19:10:58.193" v="829"/>
          <ac:spMkLst>
            <pc:docMk/>
            <pc:sldMk cId="3777054124" sldId="485"/>
            <ac:spMk id="2" creationId="{2155A11C-6074-4634-AF25-CA6912EDCC42}"/>
          </ac:spMkLst>
        </pc:spChg>
        <pc:spChg chg="mod">
          <ac:chgData name="Dmitry Shaposhnikov" userId="9de389be29f1bc64" providerId="LiveId" clId="{6E9DD33E-E5BE-4D4C-B934-D6EC181B91D5}" dt="2019-04-12T19:12:47.687" v="880" actId="6549"/>
          <ac:spMkLst>
            <pc:docMk/>
            <pc:sldMk cId="3777054124" sldId="485"/>
            <ac:spMk id="3" creationId="{E2751530-E36B-4493-AD1C-65094C58FE8E}"/>
          </ac:spMkLst>
        </pc:spChg>
      </pc:sldChg>
      <pc:sldChg chg="modSp add">
        <pc:chgData name="Dmitry Shaposhnikov" userId="9de389be29f1bc64" providerId="LiveId" clId="{6E9DD33E-E5BE-4D4C-B934-D6EC181B91D5}" dt="2019-04-12T19:16:46.035" v="939" actId="6549"/>
        <pc:sldMkLst>
          <pc:docMk/>
          <pc:sldMk cId="842183075" sldId="486"/>
        </pc:sldMkLst>
        <pc:spChg chg="mod">
          <ac:chgData name="Dmitry Shaposhnikov" userId="9de389be29f1bc64" providerId="LiveId" clId="{6E9DD33E-E5BE-4D4C-B934-D6EC181B91D5}" dt="2019-04-12T19:13:33.739" v="882"/>
          <ac:spMkLst>
            <pc:docMk/>
            <pc:sldMk cId="842183075" sldId="486"/>
            <ac:spMk id="2" creationId="{CCEBDCDD-4CBB-4FA4-B572-E9337966566F}"/>
          </ac:spMkLst>
        </pc:spChg>
        <pc:spChg chg="mod">
          <ac:chgData name="Dmitry Shaposhnikov" userId="9de389be29f1bc64" providerId="LiveId" clId="{6E9DD33E-E5BE-4D4C-B934-D6EC181B91D5}" dt="2019-04-12T19:16:46.035" v="939" actId="6549"/>
          <ac:spMkLst>
            <pc:docMk/>
            <pc:sldMk cId="842183075" sldId="486"/>
            <ac:spMk id="3" creationId="{BA3D3C6C-32CC-4B3A-9C7D-1984F06E872E}"/>
          </ac:spMkLst>
        </pc:spChg>
      </pc:sldChg>
      <pc:sldChg chg="add">
        <pc:chgData name="Dmitry Shaposhnikov" userId="9de389be29f1bc64" providerId="LiveId" clId="{6E9DD33E-E5BE-4D4C-B934-D6EC181B91D5}" dt="2019-04-12T19:20:07.301" v="954"/>
        <pc:sldMkLst>
          <pc:docMk/>
          <pc:sldMk cId="1804835944" sldId="487"/>
        </pc:sldMkLst>
      </pc:sldChg>
      <pc:sldChg chg="add">
        <pc:chgData name="Dmitry Shaposhnikov" userId="9de389be29f1bc64" providerId="LiveId" clId="{6E9DD33E-E5BE-4D4C-B934-D6EC181B91D5}" dt="2019-04-12T19:20:27.213" v="955"/>
        <pc:sldMkLst>
          <pc:docMk/>
          <pc:sldMk cId="2254041730" sldId="488"/>
        </pc:sldMkLst>
      </pc:sldChg>
      <pc:sldChg chg="add">
        <pc:chgData name="Dmitry Shaposhnikov" userId="9de389be29f1bc64" providerId="LiveId" clId="{6E9DD33E-E5BE-4D4C-B934-D6EC181B91D5}" dt="2019-04-12T19:22:51.906" v="956"/>
        <pc:sldMkLst>
          <pc:docMk/>
          <pc:sldMk cId="2782077469" sldId="489"/>
        </pc:sldMkLst>
      </pc:sldChg>
      <pc:sldChg chg="add">
        <pc:chgData name="Dmitry Shaposhnikov" userId="9de389be29f1bc64" providerId="LiveId" clId="{6E9DD33E-E5BE-4D4C-B934-D6EC181B91D5}" dt="2019-04-12T19:22:51.906" v="956"/>
        <pc:sldMkLst>
          <pc:docMk/>
          <pc:sldMk cId="3212809792" sldId="490"/>
        </pc:sldMkLst>
      </pc:sldChg>
      <pc:sldChg chg="add">
        <pc:chgData name="Dmitry Shaposhnikov" userId="9de389be29f1bc64" providerId="LiveId" clId="{6E9DD33E-E5BE-4D4C-B934-D6EC181B91D5}" dt="2019-04-12T19:22:51.906" v="956"/>
        <pc:sldMkLst>
          <pc:docMk/>
          <pc:sldMk cId="1798827740" sldId="491"/>
        </pc:sldMkLst>
      </pc:sldChg>
      <pc:sldChg chg="modSp add">
        <pc:chgData name="Dmitry Shaposhnikov" userId="9de389be29f1bc64" providerId="LiveId" clId="{6E9DD33E-E5BE-4D4C-B934-D6EC181B91D5}" dt="2019-04-12T19:26:25.976" v="1073" actId="20577"/>
        <pc:sldMkLst>
          <pc:docMk/>
          <pc:sldMk cId="3630529767" sldId="492"/>
        </pc:sldMkLst>
        <pc:spChg chg="mod">
          <ac:chgData name="Dmitry Shaposhnikov" userId="9de389be29f1bc64" providerId="LiveId" clId="{6E9DD33E-E5BE-4D4C-B934-D6EC181B91D5}" dt="2019-04-12T19:24:18.427" v="988" actId="20577"/>
          <ac:spMkLst>
            <pc:docMk/>
            <pc:sldMk cId="3630529767" sldId="492"/>
            <ac:spMk id="2" creationId="{00000000-0000-0000-0000-000000000000}"/>
          </ac:spMkLst>
        </pc:spChg>
        <pc:graphicFrameChg chg="mod">
          <ac:chgData name="Dmitry Shaposhnikov" userId="9de389be29f1bc64" providerId="LiveId" clId="{6E9DD33E-E5BE-4D4C-B934-D6EC181B91D5}" dt="2019-04-12T19:26:25.976" v="1073" actId="20577"/>
          <ac:graphicFrameMkLst>
            <pc:docMk/>
            <pc:sldMk cId="3630529767" sldId="492"/>
            <ac:graphicFrameMk id="4" creationId="{00000000-0000-0000-0000-000000000000}"/>
          </ac:graphicFrameMkLst>
        </pc:graphicFrameChg>
      </pc:sldChg>
      <pc:sldChg chg="add">
        <pc:chgData name="Dmitry Shaposhnikov" userId="9de389be29f1bc64" providerId="LiveId" clId="{6E9DD33E-E5BE-4D4C-B934-D6EC181B91D5}" dt="2019-04-12T19:26:58.559" v="1074"/>
        <pc:sldMkLst>
          <pc:docMk/>
          <pc:sldMk cId="938648579" sldId="493"/>
        </pc:sldMkLst>
      </pc:sldChg>
      <pc:sldChg chg="addSp delSp modSp add">
        <pc:chgData name="Dmitry Shaposhnikov" userId="9de389be29f1bc64" providerId="LiveId" clId="{6E9DD33E-E5BE-4D4C-B934-D6EC181B91D5}" dt="2019-04-12T19:47:21.305" v="1643" actId="20577"/>
        <pc:sldMkLst>
          <pc:docMk/>
          <pc:sldMk cId="4017660383" sldId="494"/>
        </pc:sldMkLst>
        <pc:spChg chg="del">
          <ac:chgData name="Dmitry Shaposhnikov" userId="9de389be29f1bc64" providerId="LiveId" clId="{6E9DD33E-E5BE-4D4C-B934-D6EC181B91D5}" dt="2019-04-12T19:47:10.542" v="1629"/>
          <ac:spMkLst>
            <pc:docMk/>
            <pc:sldMk cId="4017660383" sldId="494"/>
            <ac:spMk id="2" creationId="{16A5D83B-6374-4483-8265-ABD6F97D498D}"/>
          </ac:spMkLst>
        </pc:spChg>
        <pc:spChg chg="del">
          <ac:chgData name="Dmitry Shaposhnikov" userId="9de389be29f1bc64" providerId="LiveId" clId="{6E9DD33E-E5BE-4D4C-B934-D6EC181B91D5}" dt="2019-04-12T19:47:10.542" v="1629"/>
          <ac:spMkLst>
            <pc:docMk/>
            <pc:sldMk cId="4017660383" sldId="494"/>
            <ac:spMk id="3" creationId="{4475283E-76F9-496F-A14D-74C3D5F3A3FE}"/>
          </ac:spMkLst>
        </pc:spChg>
        <pc:spChg chg="add mod">
          <ac:chgData name="Dmitry Shaposhnikov" userId="9de389be29f1bc64" providerId="LiveId" clId="{6E9DD33E-E5BE-4D4C-B934-D6EC181B91D5}" dt="2019-04-12T19:47:13.509" v="1630"/>
          <ac:spMkLst>
            <pc:docMk/>
            <pc:sldMk cId="4017660383" sldId="494"/>
            <ac:spMk id="4" creationId="{F1618484-E22E-4ABD-B3C9-782F8CF3FC36}"/>
          </ac:spMkLst>
        </pc:spChg>
        <pc:spChg chg="add mod">
          <ac:chgData name="Dmitry Shaposhnikov" userId="9de389be29f1bc64" providerId="LiveId" clId="{6E9DD33E-E5BE-4D4C-B934-D6EC181B91D5}" dt="2019-04-12T19:47:21.305" v="1643" actId="20577"/>
          <ac:spMkLst>
            <pc:docMk/>
            <pc:sldMk cId="4017660383" sldId="494"/>
            <ac:spMk id="5" creationId="{3A72AE8A-9036-4C7B-B7D1-6128CDC9130D}"/>
          </ac:spMkLst>
        </pc:spChg>
      </pc:sldChg>
      <pc:sldChg chg="addSp delSp modSp add">
        <pc:chgData name="Dmitry Shaposhnikov" userId="9de389be29f1bc64" providerId="LiveId" clId="{6E9DD33E-E5BE-4D4C-B934-D6EC181B91D5}" dt="2019-04-12T20:21:39.963" v="1773"/>
        <pc:sldMkLst>
          <pc:docMk/>
          <pc:sldMk cId="3349825168" sldId="495"/>
        </pc:sldMkLst>
        <pc:spChg chg="del">
          <ac:chgData name="Dmitry Shaposhnikov" userId="9de389be29f1bc64" providerId="LiveId" clId="{6E9DD33E-E5BE-4D4C-B934-D6EC181B91D5}" dt="2019-04-12T20:07:38.145" v="1711"/>
          <ac:spMkLst>
            <pc:docMk/>
            <pc:sldMk cId="3349825168" sldId="495"/>
            <ac:spMk id="2" creationId="{ECF2B2E5-39CE-48F7-9449-E0DA044B520E}"/>
          </ac:spMkLst>
        </pc:spChg>
        <pc:spChg chg="del">
          <ac:chgData name="Dmitry Shaposhnikov" userId="9de389be29f1bc64" providerId="LiveId" clId="{6E9DD33E-E5BE-4D4C-B934-D6EC181B91D5}" dt="2019-04-12T20:07:38.145" v="1711"/>
          <ac:spMkLst>
            <pc:docMk/>
            <pc:sldMk cId="3349825168" sldId="495"/>
            <ac:spMk id="3" creationId="{1EE3E686-A265-4EE3-9B0F-590B7793095B}"/>
          </ac:spMkLst>
        </pc:spChg>
        <pc:spChg chg="add mod">
          <ac:chgData name="Dmitry Shaposhnikov" userId="9de389be29f1bc64" providerId="LiveId" clId="{6E9DD33E-E5BE-4D4C-B934-D6EC181B91D5}" dt="2019-04-12T20:20:11.955" v="1770" actId="20577"/>
          <ac:spMkLst>
            <pc:docMk/>
            <pc:sldMk cId="3349825168" sldId="495"/>
            <ac:spMk id="4" creationId="{058B8BA6-2B1B-420E-8B3A-FEB942F2E27E}"/>
          </ac:spMkLst>
        </pc:spChg>
        <pc:spChg chg="add mod">
          <ac:chgData name="Dmitry Shaposhnikov" userId="9de389be29f1bc64" providerId="LiveId" clId="{6E9DD33E-E5BE-4D4C-B934-D6EC181B91D5}" dt="2019-04-12T20:19:55.814" v="1748" actId="20577"/>
          <ac:spMkLst>
            <pc:docMk/>
            <pc:sldMk cId="3349825168" sldId="495"/>
            <ac:spMk id="5" creationId="{D42C0123-1005-4D96-899B-0A6F3301B9B2}"/>
          </ac:spMkLst>
        </pc:spChg>
        <pc:spChg chg="add del mod">
          <ac:chgData name="Dmitry Shaposhnikov" userId="9de389be29f1bc64" providerId="LiveId" clId="{6E9DD33E-E5BE-4D4C-B934-D6EC181B91D5}" dt="2019-04-12T20:21:39.963" v="1773"/>
          <ac:spMkLst>
            <pc:docMk/>
            <pc:sldMk cId="3349825168" sldId="495"/>
            <ac:spMk id="6" creationId="{2E5A844D-113E-405B-9EB3-5211F9BBF011}"/>
          </ac:spMkLst>
        </pc:spChg>
      </pc:sldChg>
      <pc:sldChg chg="addSp delSp modSp add">
        <pc:chgData name="Dmitry Shaposhnikov" userId="9de389be29f1bc64" providerId="LiveId" clId="{6E9DD33E-E5BE-4D4C-B934-D6EC181B91D5}" dt="2019-04-12T20:21:39.963" v="1773"/>
        <pc:sldMkLst>
          <pc:docMk/>
          <pc:sldMk cId="3620788680" sldId="496"/>
        </pc:sldMkLst>
        <pc:spChg chg="mod">
          <ac:chgData name="Dmitry Shaposhnikov" userId="9de389be29f1bc64" providerId="LiveId" clId="{6E9DD33E-E5BE-4D4C-B934-D6EC181B91D5}" dt="2019-04-12T20:17:34.245" v="1723"/>
          <ac:spMkLst>
            <pc:docMk/>
            <pc:sldMk cId="3620788680" sldId="496"/>
            <ac:spMk id="2" creationId="{EC0DD17F-93ED-45AD-A35B-F201F28AFC73}"/>
          </ac:spMkLst>
        </pc:spChg>
        <pc:spChg chg="mod">
          <ac:chgData name="Dmitry Shaposhnikov" userId="9de389be29f1bc64" providerId="LiveId" clId="{6E9DD33E-E5BE-4D4C-B934-D6EC181B91D5}" dt="2019-04-12T20:19:23.313" v="1736" actId="20577"/>
          <ac:spMkLst>
            <pc:docMk/>
            <pc:sldMk cId="3620788680" sldId="496"/>
            <ac:spMk id="3" creationId="{550F1031-6A84-411B-B89D-779C1AB8DF4D}"/>
          </ac:spMkLst>
        </pc:spChg>
        <pc:spChg chg="add del mod">
          <ac:chgData name="Dmitry Shaposhnikov" userId="9de389be29f1bc64" providerId="LiveId" clId="{6E9DD33E-E5BE-4D4C-B934-D6EC181B91D5}" dt="2019-04-12T20:21:39.963" v="1773"/>
          <ac:spMkLst>
            <pc:docMk/>
            <pc:sldMk cId="3620788680" sldId="496"/>
            <ac:spMk id="4" creationId="{E07394C4-01F1-47F6-9910-41BA24994B50}"/>
          </ac:spMkLst>
        </pc:spChg>
      </pc:sldChg>
      <pc:sldChg chg="addSp delSp modSp add">
        <pc:chgData name="Dmitry Shaposhnikov" userId="9de389be29f1bc64" providerId="LiveId" clId="{6E9DD33E-E5BE-4D4C-B934-D6EC181B91D5}" dt="2019-04-12T20:25:04.180" v="1852" actId="20577"/>
        <pc:sldMkLst>
          <pc:docMk/>
          <pc:sldMk cId="1557724076" sldId="497"/>
        </pc:sldMkLst>
        <pc:spChg chg="add del">
          <ac:chgData name="Dmitry Shaposhnikov" userId="9de389be29f1bc64" providerId="LiveId" clId="{6E9DD33E-E5BE-4D4C-B934-D6EC181B91D5}" dt="2019-04-12T20:21:47.144" v="1774"/>
          <ac:spMkLst>
            <pc:docMk/>
            <pc:sldMk cId="1557724076" sldId="497"/>
            <ac:spMk id="2" creationId="{963962E8-B360-4A79-9D2D-002756DD2734}"/>
          </ac:spMkLst>
        </pc:spChg>
        <pc:spChg chg="add del">
          <ac:chgData name="Dmitry Shaposhnikov" userId="9de389be29f1bc64" providerId="LiveId" clId="{6E9DD33E-E5BE-4D4C-B934-D6EC181B91D5}" dt="2019-04-12T20:21:47.144" v="1774"/>
          <ac:spMkLst>
            <pc:docMk/>
            <pc:sldMk cId="1557724076" sldId="497"/>
            <ac:spMk id="3" creationId="{699AE943-8EA1-409E-AD3D-E7A910E41391}"/>
          </ac:spMkLst>
        </pc:spChg>
        <pc:spChg chg="add del mod">
          <ac:chgData name="Dmitry Shaposhnikov" userId="9de389be29f1bc64" providerId="LiveId" clId="{6E9DD33E-E5BE-4D4C-B934-D6EC181B91D5}" dt="2019-04-12T20:21:39.963" v="1773"/>
          <ac:spMkLst>
            <pc:docMk/>
            <pc:sldMk cId="1557724076" sldId="497"/>
            <ac:spMk id="4" creationId="{4D6A99D0-F0BD-437B-BFDB-176C878982A1}"/>
          </ac:spMkLst>
        </pc:spChg>
        <pc:spChg chg="add del mod">
          <ac:chgData name="Dmitry Shaposhnikov" userId="9de389be29f1bc64" providerId="LiveId" clId="{6E9DD33E-E5BE-4D4C-B934-D6EC181B91D5}" dt="2019-04-12T20:21:39.963" v="1773"/>
          <ac:spMkLst>
            <pc:docMk/>
            <pc:sldMk cId="1557724076" sldId="497"/>
            <ac:spMk id="5" creationId="{679BF1E4-6976-429B-9BAC-67716AAC6C23}"/>
          </ac:spMkLst>
        </pc:spChg>
        <pc:spChg chg="add del mod">
          <ac:chgData name="Dmitry Shaposhnikov" userId="9de389be29f1bc64" providerId="LiveId" clId="{6E9DD33E-E5BE-4D4C-B934-D6EC181B91D5}" dt="2019-04-12T20:21:39.963" v="1773"/>
          <ac:spMkLst>
            <pc:docMk/>
            <pc:sldMk cId="1557724076" sldId="497"/>
            <ac:spMk id="6" creationId="{074E7E7F-A3A2-411A-86EC-A28DC4AB6275}"/>
          </ac:spMkLst>
        </pc:spChg>
        <pc:spChg chg="add mod">
          <ac:chgData name="Dmitry Shaposhnikov" userId="9de389be29f1bc64" providerId="LiveId" clId="{6E9DD33E-E5BE-4D4C-B934-D6EC181B91D5}" dt="2019-04-12T20:22:04.520" v="1800" actId="5793"/>
          <ac:spMkLst>
            <pc:docMk/>
            <pc:sldMk cId="1557724076" sldId="497"/>
            <ac:spMk id="7" creationId="{D638294F-FAF8-402D-90ED-30D3AC4361E0}"/>
          </ac:spMkLst>
        </pc:spChg>
        <pc:spChg chg="add mod">
          <ac:chgData name="Dmitry Shaposhnikov" userId="9de389be29f1bc64" providerId="LiveId" clId="{6E9DD33E-E5BE-4D4C-B934-D6EC181B91D5}" dt="2019-04-12T20:22:37.410" v="1806" actId="20577"/>
          <ac:spMkLst>
            <pc:docMk/>
            <pc:sldMk cId="1557724076" sldId="497"/>
            <ac:spMk id="8" creationId="{1F4C04E8-37CB-4EF2-AD95-4B131D902E65}"/>
          </ac:spMkLst>
        </pc:spChg>
        <pc:spChg chg="add mod">
          <ac:chgData name="Dmitry Shaposhnikov" userId="9de389be29f1bc64" providerId="LiveId" clId="{6E9DD33E-E5BE-4D4C-B934-D6EC181B91D5}" dt="2019-04-12T20:25:04.180" v="1852" actId="20577"/>
          <ac:spMkLst>
            <pc:docMk/>
            <pc:sldMk cId="1557724076" sldId="497"/>
            <ac:spMk id="9" creationId="{49E818EA-FCBF-4877-9D4E-EA5C3094C2DD}"/>
          </ac:spMkLst>
        </pc:spChg>
      </pc:sldChg>
      <pc:sldChg chg="modSp add">
        <pc:chgData name="Dmitry Shaposhnikov" userId="9de389be29f1bc64" providerId="LiveId" clId="{6E9DD33E-E5BE-4D4C-B934-D6EC181B91D5}" dt="2019-04-12T20:33:04.261" v="1893" actId="20577"/>
        <pc:sldMkLst>
          <pc:docMk/>
          <pc:sldMk cId="4115853279" sldId="498"/>
        </pc:sldMkLst>
        <pc:spChg chg="mod">
          <ac:chgData name="Dmitry Shaposhnikov" userId="9de389be29f1bc64" providerId="LiveId" clId="{6E9DD33E-E5BE-4D4C-B934-D6EC181B91D5}" dt="2019-04-12T20:30:17.345" v="1862" actId="20577"/>
          <ac:spMkLst>
            <pc:docMk/>
            <pc:sldMk cId="4115853279" sldId="498"/>
            <ac:spMk id="2" creationId="{9919E1D1-69F1-463C-AE0E-1AC3E00E62CC}"/>
          </ac:spMkLst>
        </pc:spChg>
        <pc:spChg chg="mod">
          <ac:chgData name="Dmitry Shaposhnikov" userId="9de389be29f1bc64" providerId="LiveId" clId="{6E9DD33E-E5BE-4D4C-B934-D6EC181B91D5}" dt="2019-04-12T20:33:04.261" v="1893" actId="20577"/>
          <ac:spMkLst>
            <pc:docMk/>
            <pc:sldMk cId="4115853279" sldId="498"/>
            <ac:spMk id="3" creationId="{F5834665-1718-40E0-A0CA-24845C1BA31B}"/>
          </ac:spMkLst>
        </pc:spChg>
        <pc:spChg chg="mod">
          <ac:chgData name="Dmitry Shaposhnikov" userId="9de389be29f1bc64" providerId="LiveId" clId="{6E9DD33E-E5BE-4D4C-B934-D6EC181B91D5}" dt="2019-04-12T20:33:00.354" v="1892" actId="6549"/>
          <ac:spMkLst>
            <pc:docMk/>
            <pc:sldMk cId="4115853279" sldId="498"/>
            <ac:spMk id="4" creationId="{06C56E1C-37F3-47E9-B984-6BCA998BDD98}"/>
          </ac:spMkLst>
        </pc:spChg>
      </pc:sldChg>
      <pc:sldChg chg="addSp delSp modSp add">
        <pc:chgData name="Dmitry Shaposhnikov" userId="9de389be29f1bc64" providerId="LiveId" clId="{6E9DD33E-E5BE-4D4C-B934-D6EC181B91D5}" dt="2019-04-12T20:35:40.424" v="1908" actId="15"/>
        <pc:sldMkLst>
          <pc:docMk/>
          <pc:sldMk cId="606943343" sldId="499"/>
        </pc:sldMkLst>
        <pc:spChg chg="del">
          <ac:chgData name="Dmitry Shaposhnikov" userId="9de389be29f1bc64" providerId="LiveId" clId="{6E9DD33E-E5BE-4D4C-B934-D6EC181B91D5}" dt="2019-04-12T20:33:48.351" v="1895"/>
          <ac:spMkLst>
            <pc:docMk/>
            <pc:sldMk cId="606943343" sldId="499"/>
            <ac:spMk id="2" creationId="{C03CFED9-997B-424B-AB15-792B93A524D4}"/>
          </ac:spMkLst>
        </pc:spChg>
        <pc:spChg chg="del">
          <ac:chgData name="Dmitry Shaposhnikov" userId="9de389be29f1bc64" providerId="LiveId" clId="{6E9DD33E-E5BE-4D4C-B934-D6EC181B91D5}" dt="2019-04-12T20:33:48.351" v="1895"/>
          <ac:spMkLst>
            <pc:docMk/>
            <pc:sldMk cId="606943343" sldId="499"/>
            <ac:spMk id="3" creationId="{07986D54-0E8A-4F9D-8AAD-91E12A9BB05B}"/>
          </ac:spMkLst>
        </pc:spChg>
        <pc:spChg chg="del">
          <ac:chgData name="Dmitry Shaposhnikov" userId="9de389be29f1bc64" providerId="LiveId" clId="{6E9DD33E-E5BE-4D4C-B934-D6EC181B91D5}" dt="2019-04-12T20:33:48.351" v="1895"/>
          <ac:spMkLst>
            <pc:docMk/>
            <pc:sldMk cId="606943343" sldId="499"/>
            <ac:spMk id="4" creationId="{E459C989-A7CC-4E24-92B7-E957164223E0}"/>
          </ac:spMkLst>
        </pc:spChg>
        <pc:spChg chg="add mod">
          <ac:chgData name="Dmitry Shaposhnikov" userId="9de389be29f1bc64" providerId="LiveId" clId="{6E9DD33E-E5BE-4D4C-B934-D6EC181B91D5}" dt="2019-04-12T20:34:00.306" v="1896"/>
          <ac:spMkLst>
            <pc:docMk/>
            <pc:sldMk cId="606943343" sldId="499"/>
            <ac:spMk id="5" creationId="{4B9B9BBF-4B63-46B0-B296-A59AC6D9BAF8}"/>
          </ac:spMkLst>
        </pc:spChg>
        <pc:spChg chg="add mod">
          <ac:chgData name="Dmitry Shaposhnikov" userId="9de389be29f1bc64" providerId="LiveId" clId="{6E9DD33E-E5BE-4D4C-B934-D6EC181B91D5}" dt="2019-04-12T20:35:40.424" v="1908" actId="15"/>
          <ac:spMkLst>
            <pc:docMk/>
            <pc:sldMk cId="606943343" sldId="499"/>
            <ac:spMk id="6" creationId="{B241D92B-119B-41B6-B7EB-AEA8668EB16A}"/>
          </ac:spMkLst>
        </pc:spChg>
      </pc:sldChg>
      <pc:sldChg chg="modSp add del">
        <pc:chgData name="Dmitry Shaposhnikov" userId="9de389be29f1bc64" providerId="LiveId" clId="{6E9DD33E-E5BE-4D4C-B934-D6EC181B91D5}" dt="2019-04-12T20:40:54.763" v="1930" actId="2696"/>
        <pc:sldMkLst>
          <pc:docMk/>
          <pc:sldMk cId="2073412340" sldId="500"/>
        </pc:sldMkLst>
        <pc:spChg chg="mod">
          <ac:chgData name="Dmitry Shaposhnikov" userId="9de389be29f1bc64" providerId="LiveId" clId="{6E9DD33E-E5BE-4D4C-B934-D6EC181B91D5}" dt="2019-04-12T20:38:04.760" v="1910"/>
          <ac:spMkLst>
            <pc:docMk/>
            <pc:sldMk cId="2073412340" sldId="500"/>
            <ac:spMk id="2" creationId="{4BB96298-2816-444A-B3D3-D8AA8B45F22D}"/>
          </ac:spMkLst>
        </pc:spChg>
        <pc:spChg chg="mod">
          <ac:chgData name="Dmitry Shaposhnikov" userId="9de389be29f1bc64" providerId="LiveId" clId="{6E9DD33E-E5BE-4D4C-B934-D6EC181B91D5}" dt="2019-04-12T20:39:04.849" v="1913" actId="108"/>
          <ac:spMkLst>
            <pc:docMk/>
            <pc:sldMk cId="2073412340" sldId="500"/>
            <ac:spMk id="3" creationId="{A014EF53-B277-4819-ABDB-1E27ABDCB9E5}"/>
          </ac:spMkLst>
        </pc:spChg>
      </pc:sldChg>
      <pc:sldChg chg="addSp delSp modSp add">
        <pc:chgData name="Dmitry Shaposhnikov" userId="9de389be29f1bc64" providerId="LiveId" clId="{6E9DD33E-E5BE-4D4C-B934-D6EC181B91D5}" dt="2019-04-12T20:40:52.091" v="1929"/>
        <pc:sldMkLst>
          <pc:docMk/>
          <pc:sldMk cId="1062488116" sldId="501"/>
        </pc:sldMkLst>
        <pc:spChg chg="del">
          <ac:chgData name="Dmitry Shaposhnikov" userId="9de389be29f1bc64" providerId="LiveId" clId="{6E9DD33E-E5BE-4D4C-B934-D6EC181B91D5}" dt="2019-04-12T20:39:19.423" v="1915"/>
          <ac:spMkLst>
            <pc:docMk/>
            <pc:sldMk cId="1062488116" sldId="501"/>
            <ac:spMk id="2" creationId="{555A6ED1-A491-4388-A655-45F205DF8F48}"/>
          </ac:spMkLst>
        </pc:spChg>
        <pc:spChg chg="del">
          <ac:chgData name="Dmitry Shaposhnikov" userId="9de389be29f1bc64" providerId="LiveId" clId="{6E9DD33E-E5BE-4D4C-B934-D6EC181B91D5}" dt="2019-04-12T20:39:19.423" v="1915"/>
          <ac:spMkLst>
            <pc:docMk/>
            <pc:sldMk cId="1062488116" sldId="501"/>
            <ac:spMk id="3" creationId="{452A9448-29F4-4186-A9D7-3BC5B7FF8695}"/>
          </ac:spMkLst>
        </pc:spChg>
        <pc:spChg chg="add mod">
          <ac:chgData name="Dmitry Shaposhnikov" userId="9de389be29f1bc64" providerId="LiveId" clId="{6E9DD33E-E5BE-4D4C-B934-D6EC181B91D5}" dt="2019-04-12T20:40:52.091" v="1929"/>
          <ac:spMkLst>
            <pc:docMk/>
            <pc:sldMk cId="1062488116" sldId="501"/>
            <ac:spMk id="4" creationId="{761D114C-CCCF-4F8A-B08D-1F4568DAFA1D}"/>
          </ac:spMkLst>
        </pc:spChg>
        <pc:spChg chg="add mod">
          <ac:chgData name="Dmitry Shaposhnikov" userId="9de389be29f1bc64" providerId="LiveId" clId="{6E9DD33E-E5BE-4D4C-B934-D6EC181B91D5}" dt="2019-04-12T20:39:59.902" v="1923" actId="20577"/>
          <ac:spMkLst>
            <pc:docMk/>
            <pc:sldMk cId="1062488116" sldId="501"/>
            <ac:spMk id="5" creationId="{B7E31DC9-45C8-41C3-B683-14A2D25D39C9}"/>
          </ac:spMkLst>
        </pc:spChg>
        <pc:spChg chg="add mod">
          <ac:chgData name="Dmitry Shaposhnikov" userId="9de389be29f1bc64" providerId="LiveId" clId="{6E9DD33E-E5BE-4D4C-B934-D6EC181B91D5}" dt="2019-04-12T20:40:36.902" v="1928" actId="20577"/>
          <ac:spMkLst>
            <pc:docMk/>
            <pc:sldMk cId="1062488116" sldId="501"/>
            <ac:spMk id="6" creationId="{AFCD2437-CF99-49BE-9A33-48F41CD03BA4}"/>
          </ac:spMkLst>
        </pc:spChg>
      </pc:sldChg>
      <pc:sldChg chg="addSp delSp modSp add">
        <pc:chgData name="Dmitry Shaposhnikov" userId="9de389be29f1bc64" providerId="LiveId" clId="{6E9DD33E-E5BE-4D4C-B934-D6EC181B91D5}" dt="2019-04-12T20:45:41.363" v="1937" actId="6549"/>
        <pc:sldMkLst>
          <pc:docMk/>
          <pc:sldMk cId="2356637884" sldId="502"/>
        </pc:sldMkLst>
        <pc:spChg chg="del">
          <ac:chgData name="Dmitry Shaposhnikov" userId="9de389be29f1bc64" providerId="LiveId" clId="{6E9DD33E-E5BE-4D4C-B934-D6EC181B91D5}" dt="2019-04-12T20:41:58.077" v="1932"/>
          <ac:spMkLst>
            <pc:docMk/>
            <pc:sldMk cId="2356637884" sldId="502"/>
            <ac:spMk id="2" creationId="{D75450DC-2DA9-48E4-80E2-FED2120418BE}"/>
          </ac:spMkLst>
        </pc:spChg>
        <pc:spChg chg="del">
          <ac:chgData name="Dmitry Shaposhnikov" userId="9de389be29f1bc64" providerId="LiveId" clId="{6E9DD33E-E5BE-4D4C-B934-D6EC181B91D5}" dt="2019-04-12T20:41:58.077" v="1932"/>
          <ac:spMkLst>
            <pc:docMk/>
            <pc:sldMk cId="2356637884" sldId="502"/>
            <ac:spMk id="3" creationId="{6F408AD0-D280-4FD5-9DB9-2EC50D7F6C45}"/>
          </ac:spMkLst>
        </pc:spChg>
        <pc:spChg chg="del">
          <ac:chgData name="Dmitry Shaposhnikov" userId="9de389be29f1bc64" providerId="LiveId" clId="{6E9DD33E-E5BE-4D4C-B934-D6EC181B91D5}" dt="2019-04-12T20:41:58.077" v="1932"/>
          <ac:spMkLst>
            <pc:docMk/>
            <pc:sldMk cId="2356637884" sldId="502"/>
            <ac:spMk id="4" creationId="{846B21AF-80B4-4AC0-B98C-F8B9235BE38D}"/>
          </ac:spMkLst>
        </pc:spChg>
        <pc:spChg chg="add mod">
          <ac:chgData name="Dmitry Shaposhnikov" userId="9de389be29f1bc64" providerId="LiveId" clId="{6E9DD33E-E5BE-4D4C-B934-D6EC181B91D5}" dt="2019-04-12T20:42:10.451" v="1933"/>
          <ac:spMkLst>
            <pc:docMk/>
            <pc:sldMk cId="2356637884" sldId="502"/>
            <ac:spMk id="5" creationId="{416BDEC6-2A6E-420D-A027-156057C5DD05}"/>
          </ac:spMkLst>
        </pc:spChg>
        <pc:spChg chg="add mod">
          <ac:chgData name="Dmitry Shaposhnikov" userId="9de389be29f1bc64" providerId="LiveId" clId="{6E9DD33E-E5BE-4D4C-B934-D6EC181B91D5}" dt="2019-04-12T20:45:41.363" v="1937" actId="6549"/>
          <ac:spMkLst>
            <pc:docMk/>
            <pc:sldMk cId="2356637884" sldId="502"/>
            <ac:spMk id="6" creationId="{0F097AF9-6EAA-4DF6-B383-50FF30836013}"/>
          </ac:spMkLst>
        </pc:spChg>
      </pc:sldChg>
      <pc:sldChg chg="modSp add">
        <pc:chgData name="Dmitry Shaposhnikov" userId="9de389be29f1bc64" providerId="LiveId" clId="{6E9DD33E-E5BE-4D4C-B934-D6EC181B91D5}" dt="2019-04-12T20:47:22.168" v="1961" actId="20577"/>
        <pc:sldMkLst>
          <pc:docMk/>
          <pc:sldMk cId="1117690090" sldId="503"/>
        </pc:sldMkLst>
        <pc:spChg chg="mod">
          <ac:chgData name="Dmitry Shaposhnikov" userId="9de389be29f1bc64" providerId="LiveId" clId="{6E9DD33E-E5BE-4D4C-B934-D6EC181B91D5}" dt="2019-04-12T20:46:55.636" v="1958" actId="20577"/>
          <ac:spMkLst>
            <pc:docMk/>
            <pc:sldMk cId="1117690090" sldId="503"/>
            <ac:spMk id="2" creationId="{381FB764-8E17-4F50-9680-47C75A1EC0A4}"/>
          </ac:spMkLst>
        </pc:spChg>
        <pc:spChg chg="mod">
          <ac:chgData name="Dmitry Shaposhnikov" userId="9de389be29f1bc64" providerId="LiveId" clId="{6E9DD33E-E5BE-4D4C-B934-D6EC181B91D5}" dt="2019-04-12T20:47:22.168" v="1961" actId="20577"/>
          <ac:spMkLst>
            <pc:docMk/>
            <pc:sldMk cId="1117690090" sldId="503"/>
            <ac:spMk id="3" creationId="{4BCE55F1-D825-4033-99E4-C19DD07B59C8}"/>
          </ac:spMkLst>
        </pc:spChg>
      </pc:sldChg>
      <pc:sldChg chg="addSp delSp modSp add">
        <pc:chgData name="Dmitry Shaposhnikov" userId="9de389be29f1bc64" providerId="LiveId" clId="{6E9DD33E-E5BE-4D4C-B934-D6EC181B91D5}" dt="2019-04-12T20:58:49.261" v="2053" actId="20577"/>
        <pc:sldMkLst>
          <pc:docMk/>
          <pc:sldMk cId="2708118981" sldId="504"/>
        </pc:sldMkLst>
        <pc:spChg chg="del">
          <ac:chgData name="Dmitry Shaposhnikov" userId="9de389be29f1bc64" providerId="LiveId" clId="{6E9DD33E-E5BE-4D4C-B934-D6EC181B91D5}" dt="2019-04-12T20:55:25.495" v="1963"/>
          <ac:spMkLst>
            <pc:docMk/>
            <pc:sldMk cId="2708118981" sldId="504"/>
            <ac:spMk id="2" creationId="{C4556A31-D899-4CC9-97D4-21C8025E6EBF}"/>
          </ac:spMkLst>
        </pc:spChg>
        <pc:spChg chg="del">
          <ac:chgData name="Dmitry Shaposhnikov" userId="9de389be29f1bc64" providerId="LiveId" clId="{6E9DD33E-E5BE-4D4C-B934-D6EC181B91D5}" dt="2019-04-12T20:55:25.495" v="1963"/>
          <ac:spMkLst>
            <pc:docMk/>
            <pc:sldMk cId="2708118981" sldId="504"/>
            <ac:spMk id="3" creationId="{C8F7675E-EFD5-4F40-B4E7-4DCCCA59FE74}"/>
          </ac:spMkLst>
        </pc:spChg>
        <pc:spChg chg="add mod">
          <ac:chgData name="Dmitry Shaposhnikov" userId="9de389be29f1bc64" providerId="LiveId" clId="{6E9DD33E-E5BE-4D4C-B934-D6EC181B91D5}" dt="2019-04-12T20:58:49.261" v="2053" actId="20577"/>
          <ac:spMkLst>
            <pc:docMk/>
            <pc:sldMk cId="2708118981" sldId="504"/>
            <ac:spMk id="4" creationId="{7E947C07-04EF-4DFA-81B9-4B0664C15A4A}"/>
          </ac:spMkLst>
        </pc:spChg>
        <pc:spChg chg="add mod">
          <ac:chgData name="Dmitry Shaposhnikov" userId="9de389be29f1bc64" providerId="LiveId" clId="{6E9DD33E-E5BE-4D4C-B934-D6EC181B91D5}" dt="2019-04-12T20:58:35.065" v="2046" actId="20577"/>
          <ac:spMkLst>
            <pc:docMk/>
            <pc:sldMk cId="2708118981" sldId="504"/>
            <ac:spMk id="5" creationId="{E682C44E-34F8-4CE2-9256-07BAA1E69B57}"/>
          </ac:spMkLst>
        </pc:spChg>
        <pc:spChg chg="add mod">
          <ac:chgData name="Dmitry Shaposhnikov" userId="9de389be29f1bc64" providerId="LiveId" clId="{6E9DD33E-E5BE-4D4C-B934-D6EC181B91D5}" dt="2019-04-12T20:56:45.662" v="1976" actId="404"/>
          <ac:spMkLst>
            <pc:docMk/>
            <pc:sldMk cId="2708118981" sldId="504"/>
            <ac:spMk id="6" creationId="{6D0AC6C2-CF0E-4FEF-BBBB-0D2A4D42EBFB}"/>
          </ac:spMkLst>
        </pc:spChg>
      </pc:sldChg>
      <pc:sldChg chg="addSp delSp modSp add">
        <pc:chgData name="Dmitry Shaposhnikov" userId="9de389be29f1bc64" providerId="LiveId" clId="{6E9DD33E-E5BE-4D4C-B934-D6EC181B91D5}" dt="2019-04-12T21:08:19.430" v="2156" actId="20577"/>
        <pc:sldMkLst>
          <pc:docMk/>
          <pc:sldMk cId="3930297531" sldId="505"/>
        </pc:sldMkLst>
        <pc:spChg chg="del">
          <ac:chgData name="Dmitry Shaposhnikov" userId="9de389be29f1bc64" providerId="LiveId" clId="{6E9DD33E-E5BE-4D4C-B934-D6EC181B91D5}" dt="2019-04-12T21:01:02.374" v="2056"/>
          <ac:spMkLst>
            <pc:docMk/>
            <pc:sldMk cId="3930297531" sldId="505"/>
            <ac:spMk id="2" creationId="{439D31CB-5FE0-46E2-92A7-5A07C9D8966A}"/>
          </ac:spMkLst>
        </pc:spChg>
        <pc:spChg chg="del">
          <ac:chgData name="Dmitry Shaposhnikov" userId="9de389be29f1bc64" providerId="LiveId" clId="{6E9DD33E-E5BE-4D4C-B934-D6EC181B91D5}" dt="2019-04-12T21:01:02.374" v="2056"/>
          <ac:spMkLst>
            <pc:docMk/>
            <pc:sldMk cId="3930297531" sldId="505"/>
            <ac:spMk id="3" creationId="{BCCC7A4A-7103-49C8-938F-C8A23A080230}"/>
          </ac:spMkLst>
        </pc:spChg>
        <pc:spChg chg="del">
          <ac:chgData name="Dmitry Shaposhnikov" userId="9de389be29f1bc64" providerId="LiveId" clId="{6E9DD33E-E5BE-4D4C-B934-D6EC181B91D5}" dt="2019-04-12T21:01:02.374" v="2056"/>
          <ac:spMkLst>
            <pc:docMk/>
            <pc:sldMk cId="3930297531" sldId="505"/>
            <ac:spMk id="4" creationId="{72D720D6-419D-495E-9397-653625B346EB}"/>
          </ac:spMkLst>
        </pc:spChg>
        <pc:spChg chg="add mod">
          <ac:chgData name="Dmitry Shaposhnikov" userId="9de389be29f1bc64" providerId="LiveId" clId="{6E9DD33E-E5BE-4D4C-B934-D6EC181B91D5}" dt="2019-04-12T21:08:19.430" v="2156" actId="20577"/>
          <ac:spMkLst>
            <pc:docMk/>
            <pc:sldMk cId="3930297531" sldId="505"/>
            <ac:spMk id="5" creationId="{C10F10DF-012F-4DBF-B278-51ECB94A49BA}"/>
          </ac:spMkLst>
        </pc:spChg>
        <pc:spChg chg="add mod">
          <ac:chgData name="Dmitry Shaposhnikov" userId="9de389be29f1bc64" providerId="LiveId" clId="{6E9DD33E-E5BE-4D4C-B934-D6EC181B91D5}" dt="2019-04-12T21:01:40.728" v="2071" actId="20577"/>
          <ac:spMkLst>
            <pc:docMk/>
            <pc:sldMk cId="3930297531" sldId="505"/>
            <ac:spMk id="6" creationId="{D966C9D6-024E-4199-9599-C466F4C55EE9}"/>
          </ac:spMkLst>
        </pc:spChg>
      </pc:sldChg>
      <pc:sldChg chg="addSp delSp modSp add">
        <pc:chgData name="Dmitry Shaposhnikov" userId="9de389be29f1bc64" providerId="LiveId" clId="{6E9DD33E-E5BE-4D4C-B934-D6EC181B91D5}" dt="2019-04-12T21:06:58.848" v="2129" actId="20577"/>
        <pc:sldMkLst>
          <pc:docMk/>
          <pc:sldMk cId="1142762050" sldId="506"/>
        </pc:sldMkLst>
        <pc:spChg chg="add del">
          <ac:chgData name="Dmitry Shaposhnikov" userId="9de389be29f1bc64" providerId="LiveId" clId="{6E9DD33E-E5BE-4D4C-B934-D6EC181B91D5}" dt="2019-04-12T21:03:35.402" v="2089"/>
          <ac:spMkLst>
            <pc:docMk/>
            <pc:sldMk cId="1142762050" sldId="506"/>
            <ac:spMk id="2" creationId="{FD1528FF-9CA3-4B58-AE02-487930A9F79D}"/>
          </ac:spMkLst>
        </pc:spChg>
        <pc:spChg chg="add del">
          <ac:chgData name="Dmitry Shaposhnikov" userId="9de389be29f1bc64" providerId="LiveId" clId="{6E9DD33E-E5BE-4D4C-B934-D6EC181B91D5}" dt="2019-04-12T21:03:35.402" v="2089"/>
          <ac:spMkLst>
            <pc:docMk/>
            <pc:sldMk cId="1142762050" sldId="506"/>
            <ac:spMk id="3" creationId="{3CBD06A4-DF6D-4139-816F-1BF54437DDDC}"/>
          </ac:spMkLst>
        </pc:spChg>
        <pc:spChg chg="add del">
          <ac:chgData name="Dmitry Shaposhnikov" userId="9de389be29f1bc64" providerId="LiveId" clId="{6E9DD33E-E5BE-4D4C-B934-D6EC181B91D5}" dt="2019-04-12T21:03:35.402" v="2089"/>
          <ac:spMkLst>
            <pc:docMk/>
            <pc:sldMk cId="1142762050" sldId="506"/>
            <ac:spMk id="4" creationId="{CF3FA175-D7B6-4D84-BC1F-3FC086AFB953}"/>
          </ac:spMkLst>
        </pc:spChg>
        <pc:spChg chg="add del mod">
          <ac:chgData name="Dmitry Shaposhnikov" userId="9de389be29f1bc64" providerId="LiveId" clId="{6E9DD33E-E5BE-4D4C-B934-D6EC181B91D5}" dt="2019-04-12T21:03:25.615" v="2088"/>
          <ac:spMkLst>
            <pc:docMk/>
            <pc:sldMk cId="1142762050" sldId="506"/>
            <ac:spMk id="5" creationId="{C922CBAD-6E10-4616-A8A1-90DA47A931F9}"/>
          </ac:spMkLst>
        </pc:spChg>
        <pc:spChg chg="add del mod">
          <ac:chgData name="Dmitry Shaposhnikov" userId="9de389be29f1bc64" providerId="LiveId" clId="{6E9DD33E-E5BE-4D4C-B934-D6EC181B91D5}" dt="2019-04-12T21:03:25.615" v="2088"/>
          <ac:spMkLst>
            <pc:docMk/>
            <pc:sldMk cId="1142762050" sldId="506"/>
            <ac:spMk id="6" creationId="{B9AEB639-C323-40B4-AE5C-09C7656253A7}"/>
          </ac:spMkLst>
        </pc:spChg>
        <pc:spChg chg="add mod">
          <ac:chgData name="Dmitry Shaposhnikov" userId="9de389be29f1bc64" providerId="LiveId" clId="{6E9DD33E-E5BE-4D4C-B934-D6EC181B91D5}" dt="2019-04-12T21:06:58.848" v="2129" actId="20577"/>
          <ac:spMkLst>
            <pc:docMk/>
            <pc:sldMk cId="1142762050" sldId="506"/>
            <ac:spMk id="7" creationId="{BFFB13D1-8EB5-4730-8F23-0320CE3ECF93}"/>
          </ac:spMkLst>
        </pc:spChg>
        <pc:spChg chg="add mod">
          <ac:chgData name="Dmitry Shaposhnikov" userId="9de389be29f1bc64" providerId="LiveId" clId="{6E9DD33E-E5BE-4D4C-B934-D6EC181B91D5}" dt="2019-04-12T21:06:36.036" v="2118" actId="15"/>
          <ac:spMkLst>
            <pc:docMk/>
            <pc:sldMk cId="1142762050" sldId="506"/>
            <ac:spMk id="8" creationId="{BE61B4F8-2C59-484C-A4BB-70C225F2095A}"/>
          </ac:spMkLst>
        </pc:spChg>
      </pc:sldChg>
      <pc:sldChg chg="modSp add">
        <pc:chgData name="Dmitry Shaposhnikov" userId="9de389be29f1bc64" providerId="LiveId" clId="{6E9DD33E-E5BE-4D4C-B934-D6EC181B91D5}" dt="2019-04-12T21:12:15.448" v="2211" actId="403"/>
        <pc:sldMkLst>
          <pc:docMk/>
          <pc:sldMk cId="1359042884" sldId="507"/>
        </pc:sldMkLst>
        <pc:spChg chg="mod">
          <ac:chgData name="Dmitry Shaposhnikov" userId="9de389be29f1bc64" providerId="LiveId" clId="{6E9DD33E-E5BE-4D4C-B934-D6EC181B91D5}" dt="2019-04-12T21:08:42.782" v="2168" actId="20577"/>
          <ac:spMkLst>
            <pc:docMk/>
            <pc:sldMk cId="1359042884" sldId="507"/>
            <ac:spMk id="2" creationId="{F64FB43F-F7A0-492C-AD84-8028F0C90B2D}"/>
          </ac:spMkLst>
        </pc:spChg>
        <pc:spChg chg="mod">
          <ac:chgData name="Dmitry Shaposhnikov" userId="9de389be29f1bc64" providerId="LiveId" clId="{6E9DD33E-E5BE-4D4C-B934-D6EC181B91D5}" dt="2019-04-12T21:12:15.448" v="2211" actId="403"/>
          <ac:spMkLst>
            <pc:docMk/>
            <pc:sldMk cId="1359042884" sldId="507"/>
            <ac:spMk id="3" creationId="{4007179F-2F17-4645-83D8-0CE5286CAA9D}"/>
          </ac:spMkLst>
        </pc:spChg>
      </pc:sldChg>
      <pc:sldChg chg="modSp add">
        <pc:chgData name="Dmitry Shaposhnikov" userId="9de389be29f1bc64" providerId="LiveId" clId="{6E9DD33E-E5BE-4D4C-B934-D6EC181B91D5}" dt="2019-04-12T21:14:18.318" v="2235" actId="20577"/>
        <pc:sldMkLst>
          <pc:docMk/>
          <pc:sldMk cId="575060086" sldId="508"/>
        </pc:sldMkLst>
        <pc:spChg chg="mod">
          <ac:chgData name="Dmitry Shaposhnikov" userId="9de389be29f1bc64" providerId="LiveId" clId="{6E9DD33E-E5BE-4D4C-B934-D6EC181B91D5}" dt="2019-04-12T21:13:04.659" v="2222" actId="20577"/>
          <ac:spMkLst>
            <pc:docMk/>
            <pc:sldMk cId="575060086" sldId="508"/>
            <ac:spMk id="2" creationId="{986309C5-BE3E-4DB3-8CB9-020F16E70A93}"/>
          </ac:spMkLst>
        </pc:spChg>
        <pc:spChg chg="mod">
          <ac:chgData name="Dmitry Shaposhnikov" userId="9de389be29f1bc64" providerId="LiveId" clId="{6E9DD33E-E5BE-4D4C-B934-D6EC181B91D5}" dt="2019-04-12T21:14:18.318" v="2235" actId="20577"/>
          <ac:spMkLst>
            <pc:docMk/>
            <pc:sldMk cId="575060086" sldId="508"/>
            <ac:spMk id="3" creationId="{45C485A4-7172-421A-8ED3-BDD650278452}"/>
          </ac:spMkLst>
        </pc:spChg>
      </pc:sldChg>
      <pc:sldChg chg="modSp add del">
        <pc:chgData name="Dmitry Shaposhnikov" userId="9de389be29f1bc64" providerId="LiveId" clId="{6E9DD33E-E5BE-4D4C-B934-D6EC181B91D5}" dt="2019-04-12T21:18:13.587" v="2272" actId="2696"/>
        <pc:sldMkLst>
          <pc:docMk/>
          <pc:sldMk cId="1046379072" sldId="509"/>
        </pc:sldMkLst>
        <pc:spChg chg="mod">
          <ac:chgData name="Dmitry Shaposhnikov" userId="9de389be29f1bc64" providerId="LiveId" clId="{6E9DD33E-E5BE-4D4C-B934-D6EC181B91D5}" dt="2019-04-12T21:17:48.935" v="2270" actId="5793"/>
          <ac:spMkLst>
            <pc:docMk/>
            <pc:sldMk cId="1046379072" sldId="509"/>
            <ac:spMk id="2" creationId="{550E2C99-20DE-45C1-B345-7123DC1B50BF}"/>
          </ac:spMkLst>
        </pc:spChg>
        <pc:spChg chg="mod">
          <ac:chgData name="Dmitry Shaposhnikov" userId="9de389be29f1bc64" providerId="LiveId" clId="{6E9DD33E-E5BE-4D4C-B934-D6EC181B91D5}" dt="2019-04-12T21:17:24.480" v="2258" actId="404"/>
          <ac:spMkLst>
            <pc:docMk/>
            <pc:sldMk cId="1046379072" sldId="509"/>
            <ac:spMk id="3" creationId="{227D48DF-841A-4649-94D7-C619FE570DB2}"/>
          </ac:spMkLst>
        </pc:spChg>
      </pc:sldChg>
      <pc:sldChg chg="modSp add">
        <pc:chgData name="Dmitry Shaposhnikov" userId="9de389be29f1bc64" providerId="LiveId" clId="{6E9DD33E-E5BE-4D4C-B934-D6EC181B91D5}" dt="2019-04-12T21:19:03.821" v="2303" actId="20577"/>
        <pc:sldMkLst>
          <pc:docMk/>
          <pc:sldMk cId="51426041" sldId="510"/>
        </pc:sldMkLst>
        <pc:spChg chg="mod">
          <ac:chgData name="Dmitry Shaposhnikov" userId="9de389be29f1bc64" providerId="LiveId" clId="{6E9DD33E-E5BE-4D4C-B934-D6EC181B91D5}" dt="2019-04-12T21:18:36.119" v="2299" actId="20577"/>
          <ac:spMkLst>
            <pc:docMk/>
            <pc:sldMk cId="51426041" sldId="510"/>
            <ac:spMk id="2" creationId="{550E2C99-20DE-45C1-B345-7123DC1B50BF}"/>
          </ac:spMkLst>
        </pc:spChg>
        <pc:spChg chg="mod">
          <ac:chgData name="Dmitry Shaposhnikov" userId="9de389be29f1bc64" providerId="LiveId" clId="{6E9DD33E-E5BE-4D4C-B934-D6EC181B91D5}" dt="2019-04-12T21:19:03.821" v="2303" actId="20577"/>
          <ac:spMkLst>
            <pc:docMk/>
            <pc:sldMk cId="51426041" sldId="510"/>
            <ac:spMk id="3" creationId="{227D48DF-841A-4649-94D7-C619FE570DB2}"/>
          </ac:spMkLst>
        </pc:spChg>
      </pc:sldChg>
      <pc:sldChg chg="modSp add">
        <pc:chgData name="Dmitry Shaposhnikov" userId="9de389be29f1bc64" providerId="LiveId" clId="{6E9DD33E-E5BE-4D4C-B934-D6EC181B91D5}" dt="2019-04-12T21:20:54.932" v="2339" actId="20577"/>
        <pc:sldMkLst>
          <pc:docMk/>
          <pc:sldMk cId="849295384" sldId="511"/>
        </pc:sldMkLst>
        <pc:spChg chg="mod">
          <ac:chgData name="Dmitry Shaposhnikov" userId="9de389be29f1bc64" providerId="LiveId" clId="{6E9DD33E-E5BE-4D4C-B934-D6EC181B91D5}" dt="2019-04-12T21:19:41.091" v="2333" actId="20577"/>
          <ac:spMkLst>
            <pc:docMk/>
            <pc:sldMk cId="849295384" sldId="511"/>
            <ac:spMk id="2" creationId="{550E2C99-20DE-45C1-B345-7123DC1B50BF}"/>
          </ac:spMkLst>
        </pc:spChg>
        <pc:spChg chg="mod">
          <ac:chgData name="Dmitry Shaposhnikov" userId="9de389be29f1bc64" providerId="LiveId" clId="{6E9DD33E-E5BE-4D4C-B934-D6EC181B91D5}" dt="2019-04-12T21:20:54.932" v="2339" actId="20577"/>
          <ac:spMkLst>
            <pc:docMk/>
            <pc:sldMk cId="849295384" sldId="511"/>
            <ac:spMk id="3" creationId="{227D48DF-841A-4649-94D7-C619FE570DB2}"/>
          </ac:spMkLst>
        </pc:spChg>
      </pc:sldChg>
      <pc:sldChg chg="add del">
        <pc:chgData name="Dmitry Shaposhnikov" userId="9de389be29f1bc64" providerId="LiveId" clId="{6E9DD33E-E5BE-4D4C-B934-D6EC181B91D5}" dt="2019-04-12T21:27:43.974" v="2415" actId="2696"/>
        <pc:sldMkLst>
          <pc:docMk/>
          <pc:sldMk cId="1200902754" sldId="512"/>
        </pc:sldMkLst>
      </pc:sldChg>
      <pc:sldChg chg="modSp add">
        <pc:chgData name="Dmitry Shaposhnikov" userId="9de389be29f1bc64" providerId="LiveId" clId="{6E9DD33E-E5BE-4D4C-B934-D6EC181B91D5}" dt="2019-04-12T21:24:31.549" v="2383" actId="20577"/>
        <pc:sldMkLst>
          <pc:docMk/>
          <pc:sldMk cId="2302286737" sldId="513"/>
        </pc:sldMkLst>
        <pc:spChg chg="mod">
          <ac:chgData name="Dmitry Shaposhnikov" userId="9de389be29f1bc64" providerId="LiveId" clId="{6E9DD33E-E5BE-4D4C-B934-D6EC181B91D5}" dt="2019-04-12T21:22:45.738" v="2365" actId="20577"/>
          <ac:spMkLst>
            <pc:docMk/>
            <pc:sldMk cId="2302286737" sldId="513"/>
            <ac:spMk id="2" creationId="{550E2C99-20DE-45C1-B345-7123DC1B50BF}"/>
          </ac:spMkLst>
        </pc:spChg>
        <pc:spChg chg="mod">
          <ac:chgData name="Dmitry Shaposhnikov" userId="9de389be29f1bc64" providerId="LiveId" clId="{6E9DD33E-E5BE-4D4C-B934-D6EC181B91D5}" dt="2019-04-12T21:24:31.549" v="2383" actId="20577"/>
          <ac:spMkLst>
            <pc:docMk/>
            <pc:sldMk cId="2302286737" sldId="513"/>
            <ac:spMk id="3" creationId="{227D48DF-841A-4649-94D7-C619FE570DB2}"/>
          </ac:spMkLst>
        </pc:spChg>
      </pc:sldChg>
      <pc:sldChg chg="modSp add">
        <pc:chgData name="Dmitry Shaposhnikov" userId="9de389be29f1bc64" providerId="LiveId" clId="{6E9DD33E-E5BE-4D4C-B934-D6EC181B91D5}" dt="2019-04-12T21:25:35.481" v="2389" actId="404"/>
        <pc:sldMkLst>
          <pc:docMk/>
          <pc:sldMk cId="1949533981" sldId="514"/>
        </pc:sldMkLst>
        <pc:spChg chg="mod">
          <ac:chgData name="Dmitry Shaposhnikov" userId="9de389be29f1bc64" providerId="LiveId" clId="{6E9DD33E-E5BE-4D4C-B934-D6EC181B91D5}" dt="2019-04-12T21:25:35.481" v="2389" actId="404"/>
          <ac:spMkLst>
            <pc:docMk/>
            <pc:sldMk cId="1949533981" sldId="514"/>
            <ac:spMk id="3" creationId="{227D48DF-841A-4649-94D7-C619FE570DB2}"/>
          </ac:spMkLst>
        </pc:spChg>
      </pc:sldChg>
      <pc:sldChg chg="modSp add">
        <pc:chgData name="Dmitry Shaposhnikov" userId="9de389be29f1bc64" providerId="LiveId" clId="{6E9DD33E-E5BE-4D4C-B934-D6EC181B91D5}" dt="2019-04-12T21:27:10.130" v="2414" actId="20577"/>
        <pc:sldMkLst>
          <pc:docMk/>
          <pc:sldMk cId="741649398" sldId="515"/>
        </pc:sldMkLst>
        <pc:spChg chg="mod">
          <ac:chgData name="Dmitry Shaposhnikov" userId="9de389be29f1bc64" providerId="LiveId" clId="{6E9DD33E-E5BE-4D4C-B934-D6EC181B91D5}" dt="2019-04-12T21:26:15.753" v="2409" actId="20577"/>
          <ac:spMkLst>
            <pc:docMk/>
            <pc:sldMk cId="741649398" sldId="515"/>
            <ac:spMk id="2" creationId="{550E2C99-20DE-45C1-B345-7123DC1B50BF}"/>
          </ac:spMkLst>
        </pc:spChg>
        <pc:spChg chg="mod">
          <ac:chgData name="Dmitry Shaposhnikov" userId="9de389be29f1bc64" providerId="LiveId" clId="{6E9DD33E-E5BE-4D4C-B934-D6EC181B91D5}" dt="2019-04-12T21:27:10.130" v="2414" actId="20577"/>
          <ac:spMkLst>
            <pc:docMk/>
            <pc:sldMk cId="741649398" sldId="515"/>
            <ac:spMk id="3" creationId="{227D48DF-841A-4649-94D7-C619FE570DB2}"/>
          </ac:spMkLst>
        </pc:spChg>
      </pc:sldChg>
      <pc:sldChg chg="modSp add">
        <pc:chgData name="Dmitry Shaposhnikov" userId="9de389be29f1bc64" providerId="LiveId" clId="{6E9DD33E-E5BE-4D4C-B934-D6EC181B91D5}" dt="2019-04-12T21:29:00.173" v="2442" actId="404"/>
        <pc:sldMkLst>
          <pc:docMk/>
          <pc:sldMk cId="1047090091" sldId="516"/>
        </pc:sldMkLst>
        <pc:spChg chg="mod">
          <ac:chgData name="Dmitry Shaposhnikov" userId="9de389be29f1bc64" providerId="LiveId" clId="{6E9DD33E-E5BE-4D4C-B934-D6EC181B91D5}" dt="2019-04-12T21:28:04.546" v="2434" actId="20577"/>
          <ac:spMkLst>
            <pc:docMk/>
            <pc:sldMk cId="1047090091" sldId="516"/>
            <ac:spMk id="2" creationId="{550E2C99-20DE-45C1-B345-7123DC1B50BF}"/>
          </ac:spMkLst>
        </pc:spChg>
        <pc:spChg chg="mod">
          <ac:chgData name="Dmitry Shaposhnikov" userId="9de389be29f1bc64" providerId="LiveId" clId="{6E9DD33E-E5BE-4D4C-B934-D6EC181B91D5}" dt="2019-04-12T21:29:00.173" v="2442" actId="404"/>
          <ac:spMkLst>
            <pc:docMk/>
            <pc:sldMk cId="1047090091" sldId="516"/>
            <ac:spMk id="3" creationId="{227D48DF-841A-4649-94D7-C619FE570DB2}"/>
          </ac:spMkLst>
        </pc:spChg>
      </pc:sldChg>
      <pc:sldChg chg="modSp add">
        <pc:chgData name="Dmitry Shaposhnikov" userId="9de389be29f1bc64" providerId="LiveId" clId="{6E9DD33E-E5BE-4D4C-B934-D6EC181B91D5}" dt="2019-04-12T21:32:11.553" v="2476" actId="403"/>
        <pc:sldMkLst>
          <pc:docMk/>
          <pc:sldMk cId="3734719611" sldId="517"/>
        </pc:sldMkLst>
        <pc:spChg chg="mod">
          <ac:chgData name="Dmitry Shaposhnikov" userId="9de389be29f1bc64" providerId="LiveId" clId="{6E9DD33E-E5BE-4D4C-B934-D6EC181B91D5}" dt="2019-04-12T21:29:35.154" v="2456" actId="20577"/>
          <ac:spMkLst>
            <pc:docMk/>
            <pc:sldMk cId="3734719611" sldId="517"/>
            <ac:spMk id="2" creationId="{550E2C99-20DE-45C1-B345-7123DC1B50BF}"/>
          </ac:spMkLst>
        </pc:spChg>
        <pc:spChg chg="mod">
          <ac:chgData name="Dmitry Shaposhnikov" userId="9de389be29f1bc64" providerId="LiveId" clId="{6E9DD33E-E5BE-4D4C-B934-D6EC181B91D5}" dt="2019-04-12T21:32:11.553" v="2476" actId="403"/>
          <ac:spMkLst>
            <pc:docMk/>
            <pc:sldMk cId="3734719611" sldId="517"/>
            <ac:spMk id="3" creationId="{227D48DF-841A-4649-94D7-C619FE570DB2}"/>
          </ac:spMkLst>
        </pc:spChg>
      </pc:sldChg>
      <pc:sldChg chg="modSp add">
        <pc:chgData name="Dmitry Shaposhnikov" userId="9de389be29f1bc64" providerId="LiveId" clId="{6E9DD33E-E5BE-4D4C-B934-D6EC181B91D5}" dt="2019-04-12T21:32:32.282" v="2481" actId="403"/>
        <pc:sldMkLst>
          <pc:docMk/>
          <pc:sldMk cId="2426713947" sldId="518"/>
        </pc:sldMkLst>
        <pc:spChg chg="mod">
          <ac:chgData name="Dmitry Shaposhnikov" userId="9de389be29f1bc64" providerId="LiveId" clId="{6E9DD33E-E5BE-4D4C-B934-D6EC181B91D5}" dt="2019-04-12T21:32:32.282" v="2481" actId="403"/>
          <ac:spMkLst>
            <pc:docMk/>
            <pc:sldMk cId="2426713947" sldId="518"/>
            <ac:spMk id="3" creationId="{227D48DF-841A-4649-94D7-C619FE570DB2}"/>
          </ac:spMkLst>
        </pc:spChg>
      </pc:sldChg>
      <pc:sldMasterChg chg="delSldLayout modSldLayout">
        <pc:chgData name="Dmitry Shaposhnikov" userId="9de389be29f1bc64" providerId="LiveId" clId="{6E9DD33E-E5BE-4D4C-B934-D6EC181B91D5}" dt="2019-04-12T19:48:22.646" v="1707" actId="2696"/>
        <pc:sldMasterMkLst>
          <pc:docMk/>
          <pc:sldMasterMk cId="1325204969" sldId="2147483648"/>
        </pc:sldMasterMkLst>
        <pc:sldLayoutChg chg="del">
          <pc:chgData name="Dmitry Shaposhnikov" userId="9de389be29f1bc64" providerId="LiveId" clId="{6E9DD33E-E5BE-4D4C-B934-D6EC181B91D5}" dt="2019-04-12T18:31:27.162" v="5" actId="2696"/>
          <pc:sldLayoutMkLst>
            <pc:docMk/>
            <pc:sldMasterMk cId="1325204969" sldId="2147483648"/>
            <pc:sldLayoutMk cId="1419009602" sldId="2147483786"/>
          </pc:sldLayoutMkLst>
        </pc:sldLayoutChg>
        <pc:sldLayoutChg chg="del">
          <pc:chgData name="Dmitry Shaposhnikov" userId="9de389be29f1bc64" providerId="LiveId" clId="{6E9DD33E-E5BE-4D4C-B934-D6EC181B91D5}" dt="2019-04-12T19:48:04.486" v="1648" actId="2696"/>
          <pc:sldLayoutMkLst>
            <pc:docMk/>
            <pc:sldMasterMk cId="1325204969" sldId="2147483648"/>
            <pc:sldLayoutMk cId="792242517" sldId="2147483791"/>
          </pc:sldLayoutMkLst>
        </pc:sldLayoutChg>
        <pc:sldLayoutChg chg="del">
          <pc:chgData name="Dmitry Shaposhnikov" userId="9de389be29f1bc64" providerId="LiveId" clId="{6E9DD33E-E5BE-4D4C-B934-D6EC181B91D5}" dt="2019-04-12T19:48:22.573" v="1703" actId="2696"/>
          <pc:sldLayoutMkLst>
            <pc:docMk/>
            <pc:sldMasterMk cId="1325204969" sldId="2147483648"/>
            <pc:sldLayoutMk cId="2992131481" sldId="2147483792"/>
          </pc:sldLayoutMkLst>
        </pc:sldLayoutChg>
        <pc:sldLayoutChg chg="del">
          <pc:chgData name="Dmitry Shaposhnikov" userId="9de389be29f1bc64" providerId="LiveId" clId="{6E9DD33E-E5BE-4D4C-B934-D6EC181B91D5}" dt="2019-04-12T19:48:22.646" v="1707" actId="2696"/>
          <pc:sldLayoutMkLst>
            <pc:docMk/>
            <pc:sldMasterMk cId="1325204969" sldId="2147483648"/>
            <pc:sldLayoutMk cId="2365621280" sldId="2147483793"/>
          </pc:sldLayoutMkLst>
        </pc:sldLayoutChg>
        <pc:sldLayoutChg chg="del">
          <pc:chgData name="Dmitry Shaposhnikov" userId="9de389be29f1bc64" providerId="LiveId" clId="{6E9DD33E-E5BE-4D4C-B934-D6EC181B91D5}" dt="2019-04-12T19:48:22.604" v="1705" actId="2696"/>
          <pc:sldLayoutMkLst>
            <pc:docMk/>
            <pc:sldMasterMk cId="1325204969" sldId="2147483648"/>
            <pc:sldLayoutMk cId="304322284" sldId="2147483794"/>
          </pc:sldLayoutMkLst>
        </pc:sldLayoutChg>
        <pc:sldLayoutChg chg="del">
          <pc:chgData name="Dmitry Shaposhnikov" userId="9de389be29f1bc64" providerId="LiveId" clId="{6E9DD33E-E5BE-4D4C-B934-D6EC181B91D5}" dt="2019-04-12T19:48:13.162" v="1666" actId="2696"/>
          <pc:sldLayoutMkLst>
            <pc:docMk/>
            <pc:sldMasterMk cId="1325204969" sldId="2147483648"/>
            <pc:sldLayoutMk cId="160364590" sldId="2147483795"/>
          </pc:sldLayoutMkLst>
        </pc:sldLayoutChg>
        <pc:sldLayoutChg chg="del">
          <pc:chgData name="Dmitry Shaposhnikov" userId="9de389be29f1bc64" providerId="LiveId" clId="{6E9DD33E-E5BE-4D4C-B934-D6EC181B91D5}" dt="2019-04-12T19:48:22.149" v="1692" actId="2696"/>
          <pc:sldLayoutMkLst>
            <pc:docMk/>
            <pc:sldMasterMk cId="1325204969" sldId="2147483648"/>
            <pc:sldLayoutMk cId="2846665464" sldId="2147483796"/>
          </pc:sldLayoutMkLst>
        </pc:sldLayoutChg>
        <pc:sldLayoutChg chg="delSp modSp">
          <pc:chgData name="Dmitry Shaposhnikov" userId="9de389be29f1bc64" providerId="LiveId" clId="{6E9DD33E-E5BE-4D4C-B934-D6EC181B91D5}" dt="2019-04-12T18:34:52.088" v="91" actId="14100"/>
          <pc:sldLayoutMkLst>
            <pc:docMk/>
            <pc:sldMasterMk cId="1325204969" sldId="2147483648"/>
            <pc:sldLayoutMk cId="2317924098" sldId="2147483798"/>
          </pc:sldLayoutMkLst>
          <pc:spChg chg="del">
            <ac:chgData name="Dmitry Shaposhnikov" userId="9de389be29f1bc64" providerId="LiveId" clId="{6E9DD33E-E5BE-4D4C-B934-D6EC181B91D5}" dt="2019-04-12T18:34:26.942" v="85" actId="478"/>
            <ac:spMkLst>
              <pc:docMk/>
              <pc:sldMasterMk cId="1325204969" sldId="2147483648"/>
              <pc:sldLayoutMk cId="2317924098" sldId="2147483798"/>
              <ac:spMk id="8" creationId="{00000000-0000-0000-0000-000000000000}"/>
            </ac:spMkLst>
          </pc:spChg>
          <pc:spChg chg="del">
            <ac:chgData name="Dmitry Shaposhnikov" userId="9de389be29f1bc64" providerId="LiveId" clId="{6E9DD33E-E5BE-4D4C-B934-D6EC181B91D5}" dt="2019-04-12T18:34:34.897" v="87" actId="478"/>
            <ac:spMkLst>
              <pc:docMk/>
              <pc:sldMasterMk cId="1325204969" sldId="2147483648"/>
              <pc:sldLayoutMk cId="2317924098" sldId="2147483798"/>
              <ac:spMk id="9" creationId="{00000000-0000-0000-0000-000000000000}"/>
            </ac:spMkLst>
          </pc:spChg>
          <pc:spChg chg="mod">
            <ac:chgData name="Dmitry Shaposhnikov" userId="9de389be29f1bc64" providerId="LiveId" clId="{6E9DD33E-E5BE-4D4C-B934-D6EC181B91D5}" dt="2019-04-12T18:34:44.627" v="89" actId="14100"/>
            <ac:spMkLst>
              <pc:docMk/>
              <pc:sldMasterMk cId="1325204969" sldId="2147483648"/>
              <pc:sldLayoutMk cId="2317924098" sldId="2147483798"/>
              <ac:spMk id="10" creationId="{00000000-0000-0000-0000-000000000000}"/>
            </ac:spMkLst>
          </pc:spChg>
          <pc:spChg chg="mod">
            <ac:chgData name="Dmitry Shaposhnikov" userId="9de389be29f1bc64" providerId="LiveId" clId="{6E9DD33E-E5BE-4D4C-B934-D6EC181B91D5}" dt="2019-04-12T18:34:52.088" v="91" actId="14100"/>
            <ac:spMkLst>
              <pc:docMk/>
              <pc:sldMasterMk cId="1325204969" sldId="2147483648"/>
              <pc:sldLayoutMk cId="2317924098" sldId="2147483798"/>
              <ac:spMk id="11" creationId="{00000000-0000-0000-0000-000000000000}"/>
            </ac:spMkLst>
          </pc:spChg>
          <pc:cxnChg chg="mod">
            <ac:chgData name="Dmitry Shaposhnikov" userId="9de389be29f1bc64" providerId="LiveId" clId="{6E9DD33E-E5BE-4D4C-B934-D6EC181B91D5}" dt="2019-04-12T18:34:48.186" v="90" actId="1076"/>
            <ac:cxnSpMkLst>
              <pc:docMk/>
              <pc:sldMasterMk cId="1325204969" sldId="2147483648"/>
              <pc:sldLayoutMk cId="2317924098" sldId="2147483798"/>
              <ac:cxnSpMk id="3" creationId="{F1B9BD11-04C6-4F92-BA20-F0ED87D8AA6C}"/>
            </ac:cxnSpMkLst>
          </pc:cxn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DD7DC-81CC-44BC-A8D7-4BF2E3848A79}" type="doc">
      <dgm:prSet loTypeId="urn:microsoft.com/office/officeart/2005/8/layout/vProcess5" loCatId="process" qsTypeId="urn:microsoft.com/office/officeart/2005/8/quickstyle/3d2" qsCatId="3D" csTypeId="urn:microsoft.com/office/officeart/2005/8/colors/colorful3" csCatId="colorful" phldr="1"/>
      <dgm:spPr/>
      <dgm:t>
        <a:bodyPr/>
        <a:lstStyle/>
        <a:p>
          <a:endParaRPr lang="en-US"/>
        </a:p>
      </dgm:t>
    </dgm:pt>
    <dgm:pt modelId="{8BC20AB5-F53F-42DC-BE65-56389AF67FD7}">
      <dgm:prSet phldrT="[Текст]"/>
      <dgm:spPr/>
      <dgm:t>
        <a:bodyPr/>
        <a:lstStyle/>
        <a:p>
          <a:pPr>
            <a:buFont typeface="Arial" panose="020B0604020202020204" pitchFamily="34" charset="0"/>
            <a:buChar char="•"/>
          </a:pPr>
          <a:r>
            <a:rPr lang="en-US" b="0" i="0" u="none"/>
            <a:t>PL/SQL is a completely portable, high-performance transaction-processing language.</a:t>
          </a:r>
          <a:endParaRPr lang="en-US" dirty="0"/>
        </a:p>
      </dgm:t>
    </dgm:pt>
    <dgm:pt modelId="{C65DEA7D-FBE6-45B7-B2F5-FE7ED35DC832}" type="parTrans" cxnId="{62423E62-6650-4708-B146-642F3E2A13EE}">
      <dgm:prSet/>
      <dgm:spPr/>
      <dgm:t>
        <a:bodyPr/>
        <a:lstStyle/>
        <a:p>
          <a:endParaRPr lang="en-US"/>
        </a:p>
      </dgm:t>
    </dgm:pt>
    <dgm:pt modelId="{68A4CC45-43FC-4ED3-9A25-A9CE5C6699F2}" type="sibTrans" cxnId="{62423E62-6650-4708-B146-642F3E2A13EE}">
      <dgm:prSet/>
      <dgm:spPr/>
      <dgm:t>
        <a:bodyPr/>
        <a:lstStyle/>
        <a:p>
          <a:endParaRPr lang="en-US"/>
        </a:p>
      </dgm:t>
    </dgm:pt>
    <dgm:pt modelId="{064D9671-888E-40B8-B4A6-AD88F98D8D67}">
      <dgm:prSet/>
      <dgm:spPr/>
      <dgm:t>
        <a:bodyPr/>
        <a:lstStyle/>
        <a:p>
          <a:pPr>
            <a:buFont typeface="Arial" panose="020B0604020202020204" pitchFamily="34" charset="0"/>
            <a:buChar char="•"/>
          </a:pPr>
          <a:r>
            <a:rPr lang="en-US" b="0" i="0" u="none"/>
            <a:t>PL/SQL provides a built-in, interpreted and OS independent programming environment.</a:t>
          </a:r>
        </a:p>
      </dgm:t>
    </dgm:pt>
    <dgm:pt modelId="{218FE561-BE49-4014-B70A-3FBAC9677A4A}" type="parTrans" cxnId="{B017228C-826B-445E-9927-C9F40B84C957}">
      <dgm:prSet/>
      <dgm:spPr/>
      <dgm:t>
        <a:bodyPr/>
        <a:lstStyle/>
        <a:p>
          <a:endParaRPr lang="en-US"/>
        </a:p>
      </dgm:t>
    </dgm:pt>
    <dgm:pt modelId="{8B22DB84-3C6C-490F-89A9-F94EE9C81162}" type="sibTrans" cxnId="{B017228C-826B-445E-9927-C9F40B84C957}">
      <dgm:prSet/>
      <dgm:spPr/>
      <dgm:t>
        <a:bodyPr/>
        <a:lstStyle/>
        <a:p>
          <a:endParaRPr lang="en-US"/>
        </a:p>
      </dgm:t>
    </dgm:pt>
    <dgm:pt modelId="{ACC5EDB9-24D2-4624-95D8-A0FB7A763928}">
      <dgm:prSet/>
      <dgm:spPr/>
      <dgm:t>
        <a:bodyPr/>
        <a:lstStyle/>
        <a:p>
          <a:pPr>
            <a:buFont typeface="Arial" panose="020B0604020202020204" pitchFamily="34" charset="0"/>
            <a:buChar char="•"/>
          </a:pPr>
          <a:r>
            <a:rPr lang="en-US" b="0" i="0" u="none"/>
            <a:t>PL/SQL can also directly be called from the command-line </a:t>
          </a:r>
          <a:r>
            <a:rPr lang="en-US" b="1" i="0" u="none"/>
            <a:t>SQL*Plus interface</a:t>
          </a:r>
          <a:r>
            <a:rPr lang="en-US" b="0" i="0" u="none"/>
            <a:t>.</a:t>
          </a:r>
        </a:p>
      </dgm:t>
    </dgm:pt>
    <dgm:pt modelId="{14159C4D-9595-41B1-9AD6-D0430CAC11EF}" type="parTrans" cxnId="{32D21250-8BD5-431B-86D8-ADBE7BC79F99}">
      <dgm:prSet/>
      <dgm:spPr/>
      <dgm:t>
        <a:bodyPr/>
        <a:lstStyle/>
        <a:p>
          <a:endParaRPr lang="en-US"/>
        </a:p>
      </dgm:t>
    </dgm:pt>
    <dgm:pt modelId="{DF15663B-9599-413B-B76B-AB675AF4257B}" type="sibTrans" cxnId="{32D21250-8BD5-431B-86D8-ADBE7BC79F99}">
      <dgm:prSet/>
      <dgm:spPr/>
      <dgm:t>
        <a:bodyPr/>
        <a:lstStyle/>
        <a:p>
          <a:endParaRPr lang="en-US"/>
        </a:p>
      </dgm:t>
    </dgm:pt>
    <dgm:pt modelId="{CF3208AB-47B4-48F7-9AEC-B7C7F2FC07E1}">
      <dgm:prSet/>
      <dgm:spPr/>
      <dgm:t>
        <a:bodyPr/>
        <a:lstStyle/>
        <a:p>
          <a:pPr>
            <a:buFont typeface="Arial" panose="020B0604020202020204" pitchFamily="34" charset="0"/>
            <a:buChar char="•"/>
          </a:pPr>
          <a:r>
            <a:rPr lang="en-US" b="0" i="0" u="none"/>
            <a:t>Direct call can also be made from external programming language calls to database.</a:t>
          </a:r>
        </a:p>
      </dgm:t>
    </dgm:pt>
    <dgm:pt modelId="{27F0A528-F9B6-4BB0-8B6C-61046B2455D3}" type="parTrans" cxnId="{1096E334-6808-4A5F-8D63-75B96513744A}">
      <dgm:prSet/>
      <dgm:spPr/>
      <dgm:t>
        <a:bodyPr/>
        <a:lstStyle/>
        <a:p>
          <a:endParaRPr lang="en-US"/>
        </a:p>
      </dgm:t>
    </dgm:pt>
    <dgm:pt modelId="{501EE917-001D-479A-BD56-B94A9DE5A44B}" type="sibTrans" cxnId="{1096E334-6808-4A5F-8D63-75B96513744A}">
      <dgm:prSet/>
      <dgm:spPr/>
      <dgm:t>
        <a:bodyPr/>
        <a:lstStyle/>
        <a:p>
          <a:endParaRPr lang="en-US"/>
        </a:p>
      </dgm:t>
    </dgm:pt>
    <dgm:pt modelId="{0C9EE7AB-20A7-4382-B822-C66D1F09C424}">
      <dgm:prSet/>
      <dgm:spPr/>
      <dgm:t>
        <a:bodyPr/>
        <a:lstStyle/>
        <a:p>
          <a:pPr>
            <a:buFont typeface="Arial" panose="020B0604020202020204" pitchFamily="34" charset="0"/>
            <a:buChar char="•"/>
          </a:pPr>
          <a:r>
            <a:rPr lang="en-US" b="0" i="0" u="none"/>
            <a:t>PL/SQL's general syntax is based on that of ADA and Pascal programming language.</a:t>
          </a:r>
        </a:p>
      </dgm:t>
    </dgm:pt>
    <dgm:pt modelId="{C2CFE4FD-078D-45CD-A08A-B6AB13465C6D}" type="parTrans" cxnId="{E347E254-BBB4-489E-B43D-C8B35E4526EF}">
      <dgm:prSet/>
      <dgm:spPr/>
      <dgm:t>
        <a:bodyPr/>
        <a:lstStyle/>
        <a:p>
          <a:endParaRPr lang="en-US"/>
        </a:p>
      </dgm:t>
    </dgm:pt>
    <dgm:pt modelId="{F14402BA-FD12-409A-8A27-F6502D0AB350}" type="sibTrans" cxnId="{E347E254-BBB4-489E-B43D-C8B35E4526EF}">
      <dgm:prSet/>
      <dgm:spPr/>
      <dgm:t>
        <a:bodyPr/>
        <a:lstStyle/>
        <a:p>
          <a:endParaRPr lang="en-US"/>
        </a:p>
      </dgm:t>
    </dgm:pt>
    <dgm:pt modelId="{48792AA4-3984-4E36-B7F3-FE87298016E4}" type="pres">
      <dgm:prSet presAssocID="{F0FDD7DC-81CC-44BC-A8D7-4BF2E3848A79}" presName="outerComposite" presStyleCnt="0">
        <dgm:presLayoutVars>
          <dgm:chMax val="5"/>
          <dgm:dir/>
          <dgm:resizeHandles val="exact"/>
        </dgm:presLayoutVars>
      </dgm:prSet>
      <dgm:spPr/>
    </dgm:pt>
    <dgm:pt modelId="{79F9915F-CA7A-4B62-8461-A748165AD8F5}" type="pres">
      <dgm:prSet presAssocID="{F0FDD7DC-81CC-44BC-A8D7-4BF2E3848A79}" presName="dummyMaxCanvas" presStyleCnt="0">
        <dgm:presLayoutVars/>
      </dgm:prSet>
      <dgm:spPr/>
    </dgm:pt>
    <dgm:pt modelId="{75C0EAF9-DF4B-40AF-80AB-1449FD94C7CD}" type="pres">
      <dgm:prSet presAssocID="{F0FDD7DC-81CC-44BC-A8D7-4BF2E3848A79}" presName="FiveNodes_1" presStyleLbl="node1" presStyleIdx="0" presStyleCnt="5">
        <dgm:presLayoutVars>
          <dgm:bulletEnabled val="1"/>
        </dgm:presLayoutVars>
      </dgm:prSet>
      <dgm:spPr/>
    </dgm:pt>
    <dgm:pt modelId="{3F75E366-6AC6-469F-B36B-5CE2DA390F6B}" type="pres">
      <dgm:prSet presAssocID="{F0FDD7DC-81CC-44BC-A8D7-4BF2E3848A79}" presName="FiveNodes_2" presStyleLbl="node1" presStyleIdx="1" presStyleCnt="5">
        <dgm:presLayoutVars>
          <dgm:bulletEnabled val="1"/>
        </dgm:presLayoutVars>
      </dgm:prSet>
      <dgm:spPr/>
    </dgm:pt>
    <dgm:pt modelId="{7868847D-2C18-460B-AF71-DC7876A481DC}" type="pres">
      <dgm:prSet presAssocID="{F0FDD7DC-81CC-44BC-A8D7-4BF2E3848A79}" presName="FiveNodes_3" presStyleLbl="node1" presStyleIdx="2" presStyleCnt="5">
        <dgm:presLayoutVars>
          <dgm:bulletEnabled val="1"/>
        </dgm:presLayoutVars>
      </dgm:prSet>
      <dgm:spPr/>
    </dgm:pt>
    <dgm:pt modelId="{AA20BD0A-5B6F-4CBA-9D90-B2AFCC1E66F8}" type="pres">
      <dgm:prSet presAssocID="{F0FDD7DC-81CC-44BC-A8D7-4BF2E3848A79}" presName="FiveNodes_4" presStyleLbl="node1" presStyleIdx="3" presStyleCnt="5">
        <dgm:presLayoutVars>
          <dgm:bulletEnabled val="1"/>
        </dgm:presLayoutVars>
      </dgm:prSet>
      <dgm:spPr/>
    </dgm:pt>
    <dgm:pt modelId="{6E8E8F6A-AA2A-408F-A676-3B271C3A8869}" type="pres">
      <dgm:prSet presAssocID="{F0FDD7DC-81CC-44BC-A8D7-4BF2E3848A79}" presName="FiveNodes_5" presStyleLbl="node1" presStyleIdx="4" presStyleCnt="5">
        <dgm:presLayoutVars>
          <dgm:bulletEnabled val="1"/>
        </dgm:presLayoutVars>
      </dgm:prSet>
      <dgm:spPr/>
    </dgm:pt>
    <dgm:pt modelId="{827E376E-5D58-4759-B170-CC1FD7DF12E7}" type="pres">
      <dgm:prSet presAssocID="{F0FDD7DC-81CC-44BC-A8D7-4BF2E3848A79}" presName="FiveConn_1-2" presStyleLbl="fgAccFollowNode1" presStyleIdx="0" presStyleCnt="4">
        <dgm:presLayoutVars>
          <dgm:bulletEnabled val="1"/>
        </dgm:presLayoutVars>
      </dgm:prSet>
      <dgm:spPr/>
    </dgm:pt>
    <dgm:pt modelId="{F1DE1803-9CEB-4465-92D5-8C2935AF8691}" type="pres">
      <dgm:prSet presAssocID="{F0FDD7DC-81CC-44BC-A8D7-4BF2E3848A79}" presName="FiveConn_2-3" presStyleLbl="fgAccFollowNode1" presStyleIdx="1" presStyleCnt="4">
        <dgm:presLayoutVars>
          <dgm:bulletEnabled val="1"/>
        </dgm:presLayoutVars>
      </dgm:prSet>
      <dgm:spPr/>
    </dgm:pt>
    <dgm:pt modelId="{328205EF-DDB5-4A22-9E42-4C72054D6436}" type="pres">
      <dgm:prSet presAssocID="{F0FDD7DC-81CC-44BC-A8D7-4BF2E3848A79}" presName="FiveConn_3-4" presStyleLbl="fgAccFollowNode1" presStyleIdx="2" presStyleCnt="4">
        <dgm:presLayoutVars>
          <dgm:bulletEnabled val="1"/>
        </dgm:presLayoutVars>
      </dgm:prSet>
      <dgm:spPr/>
    </dgm:pt>
    <dgm:pt modelId="{39CE6726-3AFB-4F1F-A388-241F524E7D84}" type="pres">
      <dgm:prSet presAssocID="{F0FDD7DC-81CC-44BC-A8D7-4BF2E3848A79}" presName="FiveConn_4-5" presStyleLbl="fgAccFollowNode1" presStyleIdx="3" presStyleCnt="4">
        <dgm:presLayoutVars>
          <dgm:bulletEnabled val="1"/>
        </dgm:presLayoutVars>
      </dgm:prSet>
      <dgm:spPr/>
    </dgm:pt>
    <dgm:pt modelId="{0F99EC97-CF2E-47B7-9575-6DD2803AE69D}" type="pres">
      <dgm:prSet presAssocID="{F0FDD7DC-81CC-44BC-A8D7-4BF2E3848A79}" presName="FiveNodes_1_text" presStyleLbl="node1" presStyleIdx="4" presStyleCnt="5">
        <dgm:presLayoutVars>
          <dgm:bulletEnabled val="1"/>
        </dgm:presLayoutVars>
      </dgm:prSet>
      <dgm:spPr/>
    </dgm:pt>
    <dgm:pt modelId="{A8C7D9C2-6B90-4C4B-90E7-2EE030479F4C}" type="pres">
      <dgm:prSet presAssocID="{F0FDD7DC-81CC-44BC-A8D7-4BF2E3848A79}" presName="FiveNodes_2_text" presStyleLbl="node1" presStyleIdx="4" presStyleCnt="5">
        <dgm:presLayoutVars>
          <dgm:bulletEnabled val="1"/>
        </dgm:presLayoutVars>
      </dgm:prSet>
      <dgm:spPr/>
    </dgm:pt>
    <dgm:pt modelId="{CC84A5D5-01AC-4EEB-A178-5E7AA611EF20}" type="pres">
      <dgm:prSet presAssocID="{F0FDD7DC-81CC-44BC-A8D7-4BF2E3848A79}" presName="FiveNodes_3_text" presStyleLbl="node1" presStyleIdx="4" presStyleCnt="5">
        <dgm:presLayoutVars>
          <dgm:bulletEnabled val="1"/>
        </dgm:presLayoutVars>
      </dgm:prSet>
      <dgm:spPr/>
    </dgm:pt>
    <dgm:pt modelId="{8BE6A1BF-DB60-4F25-8428-835FD6DCC824}" type="pres">
      <dgm:prSet presAssocID="{F0FDD7DC-81CC-44BC-A8D7-4BF2E3848A79}" presName="FiveNodes_4_text" presStyleLbl="node1" presStyleIdx="4" presStyleCnt="5">
        <dgm:presLayoutVars>
          <dgm:bulletEnabled val="1"/>
        </dgm:presLayoutVars>
      </dgm:prSet>
      <dgm:spPr/>
    </dgm:pt>
    <dgm:pt modelId="{8A842C36-3A7C-4DF2-9FD9-62A45C0DAF5F}" type="pres">
      <dgm:prSet presAssocID="{F0FDD7DC-81CC-44BC-A8D7-4BF2E3848A79}" presName="FiveNodes_5_text" presStyleLbl="node1" presStyleIdx="4" presStyleCnt="5">
        <dgm:presLayoutVars>
          <dgm:bulletEnabled val="1"/>
        </dgm:presLayoutVars>
      </dgm:prSet>
      <dgm:spPr/>
    </dgm:pt>
  </dgm:ptLst>
  <dgm:cxnLst>
    <dgm:cxn modelId="{D8938205-C375-4EC7-88B7-89789C6586D5}" type="presOf" srcId="{0C9EE7AB-20A7-4382-B822-C66D1F09C424}" destId="{8A842C36-3A7C-4DF2-9FD9-62A45C0DAF5F}" srcOrd="1" destOrd="0" presId="urn:microsoft.com/office/officeart/2005/8/layout/vProcess5"/>
    <dgm:cxn modelId="{E173E809-16EF-41C1-B7E6-8A477082D2F1}" type="presOf" srcId="{F0FDD7DC-81CC-44BC-A8D7-4BF2E3848A79}" destId="{48792AA4-3984-4E36-B7F3-FE87298016E4}" srcOrd="0" destOrd="0" presId="urn:microsoft.com/office/officeart/2005/8/layout/vProcess5"/>
    <dgm:cxn modelId="{140D8010-3F32-487F-BE80-F38BD5DD632C}" type="presOf" srcId="{CF3208AB-47B4-48F7-9AEC-B7C7F2FC07E1}" destId="{AA20BD0A-5B6F-4CBA-9D90-B2AFCC1E66F8}" srcOrd="0" destOrd="0" presId="urn:microsoft.com/office/officeart/2005/8/layout/vProcess5"/>
    <dgm:cxn modelId="{03C50F15-C112-4DEB-A82D-870ED677C79A}" type="presOf" srcId="{CF3208AB-47B4-48F7-9AEC-B7C7F2FC07E1}" destId="{8BE6A1BF-DB60-4F25-8428-835FD6DCC824}" srcOrd="1" destOrd="0" presId="urn:microsoft.com/office/officeart/2005/8/layout/vProcess5"/>
    <dgm:cxn modelId="{C44A6D20-4909-468B-B092-C29B396C5BA9}" type="presOf" srcId="{DF15663B-9599-413B-B76B-AB675AF4257B}" destId="{328205EF-DDB5-4A22-9E42-4C72054D6436}" srcOrd="0" destOrd="0" presId="urn:microsoft.com/office/officeart/2005/8/layout/vProcess5"/>
    <dgm:cxn modelId="{1096E334-6808-4A5F-8D63-75B96513744A}" srcId="{F0FDD7DC-81CC-44BC-A8D7-4BF2E3848A79}" destId="{CF3208AB-47B4-48F7-9AEC-B7C7F2FC07E1}" srcOrd="3" destOrd="0" parTransId="{27F0A528-F9B6-4BB0-8B6C-61046B2455D3}" sibTransId="{501EE917-001D-479A-BD56-B94A9DE5A44B}"/>
    <dgm:cxn modelId="{62423E62-6650-4708-B146-642F3E2A13EE}" srcId="{F0FDD7DC-81CC-44BC-A8D7-4BF2E3848A79}" destId="{8BC20AB5-F53F-42DC-BE65-56389AF67FD7}" srcOrd="0" destOrd="0" parTransId="{C65DEA7D-FBE6-45B7-B2F5-FE7ED35DC832}" sibTransId="{68A4CC45-43FC-4ED3-9A25-A9CE5C6699F2}"/>
    <dgm:cxn modelId="{C95A5C6C-8834-43B3-BDCC-2401F697C7F4}" type="presOf" srcId="{064D9671-888E-40B8-B4A6-AD88F98D8D67}" destId="{3F75E366-6AC6-469F-B36B-5CE2DA390F6B}" srcOrd="0" destOrd="0" presId="urn:microsoft.com/office/officeart/2005/8/layout/vProcess5"/>
    <dgm:cxn modelId="{7819634F-5520-4C7A-B46C-2BFB5C190EAD}" type="presOf" srcId="{8BC20AB5-F53F-42DC-BE65-56389AF67FD7}" destId="{75C0EAF9-DF4B-40AF-80AB-1449FD94C7CD}" srcOrd="0" destOrd="0" presId="urn:microsoft.com/office/officeart/2005/8/layout/vProcess5"/>
    <dgm:cxn modelId="{32D21250-8BD5-431B-86D8-ADBE7BC79F99}" srcId="{F0FDD7DC-81CC-44BC-A8D7-4BF2E3848A79}" destId="{ACC5EDB9-24D2-4624-95D8-A0FB7A763928}" srcOrd="2" destOrd="0" parTransId="{14159C4D-9595-41B1-9AD6-D0430CAC11EF}" sibTransId="{DF15663B-9599-413B-B76B-AB675AF4257B}"/>
    <dgm:cxn modelId="{AA632551-A772-44C5-BC87-FC04DB61EAE4}" type="presOf" srcId="{8B22DB84-3C6C-490F-89A9-F94EE9C81162}" destId="{F1DE1803-9CEB-4465-92D5-8C2935AF8691}" srcOrd="0" destOrd="0" presId="urn:microsoft.com/office/officeart/2005/8/layout/vProcess5"/>
    <dgm:cxn modelId="{E347E254-BBB4-489E-B43D-C8B35E4526EF}" srcId="{F0FDD7DC-81CC-44BC-A8D7-4BF2E3848A79}" destId="{0C9EE7AB-20A7-4382-B822-C66D1F09C424}" srcOrd="4" destOrd="0" parTransId="{C2CFE4FD-078D-45CD-A08A-B6AB13465C6D}" sibTransId="{F14402BA-FD12-409A-8A27-F6502D0AB350}"/>
    <dgm:cxn modelId="{48D2E87D-445D-4DA2-A491-C3126CC61D7E}" type="presOf" srcId="{8BC20AB5-F53F-42DC-BE65-56389AF67FD7}" destId="{0F99EC97-CF2E-47B7-9575-6DD2803AE69D}" srcOrd="1" destOrd="0" presId="urn:microsoft.com/office/officeart/2005/8/layout/vProcess5"/>
    <dgm:cxn modelId="{57A98F85-1734-4497-98A0-EA8CE09C075A}" type="presOf" srcId="{501EE917-001D-479A-BD56-B94A9DE5A44B}" destId="{39CE6726-3AFB-4F1F-A388-241F524E7D84}" srcOrd="0" destOrd="0" presId="urn:microsoft.com/office/officeart/2005/8/layout/vProcess5"/>
    <dgm:cxn modelId="{FE6E408B-690D-4926-9B94-9150FDD72BA6}" type="presOf" srcId="{0C9EE7AB-20A7-4382-B822-C66D1F09C424}" destId="{6E8E8F6A-AA2A-408F-A676-3B271C3A8869}" srcOrd="0" destOrd="0" presId="urn:microsoft.com/office/officeart/2005/8/layout/vProcess5"/>
    <dgm:cxn modelId="{B017228C-826B-445E-9927-C9F40B84C957}" srcId="{F0FDD7DC-81CC-44BC-A8D7-4BF2E3848A79}" destId="{064D9671-888E-40B8-B4A6-AD88F98D8D67}" srcOrd="1" destOrd="0" parTransId="{218FE561-BE49-4014-B70A-3FBAC9677A4A}" sibTransId="{8B22DB84-3C6C-490F-89A9-F94EE9C81162}"/>
    <dgm:cxn modelId="{7F87E8A6-CB4F-4603-8A5D-521557723BC0}" type="presOf" srcId="{064D9671-888E-40B8-B4A6-AD88F98D8D67}" destId="{A8C7D9C2-6B90-4C4B-90E7-2EE030479F4C}" srcOrd="1" destOrd="0" presId="urn:microsoft.com/office/officeart/2005/8/layout/vProcess5"/>
    <dgm:cxn modelId="{8EA6DAAB-3911-4135-B899-043666816A8A}" type="presOf" srcId="{ACC5EDB9-24D2-4624-95D8-A0FB7A763928}" destId="{CC84A5D5-01AC-4EEB-A178-5E7AA611EF20}" srcOrd="1" destOrd="0" presId="urn:microsoft.com/office/officeart/2005/8/layout/vProcess5"/>
    <dgm:cxn modelId="{59ADF9BF-2190-4B07-8EF7-8B307FE4E64B}" type="presOf" srcId="{68A4CC45-43FC-4ED3-9A25-A9CE5C6699F2}" destId="{827E376E-5D58-4759-B170-CC1FD7DF12E7}" srcOrd="0" destOrd="0" presId="urn:microsoft.com/office/officeart/2005/8/layout/vProcess5"/>
    <dgm:cxn modelId="{D32535CC-3E76-450E-B059-9E3757DEED61}" type="presOf" srcId="{ACC5EDB9-24D2-4624-95D8-A0FB7A763928}" destId="{7868847D-2C18-460B-AF71-DC7876A481DC}" srcOrd="0" destOrd="0" presId="urn:microsoft.com/office/officeart/2005/8/layout/vProcess5"/>
    <dgm:cxn modelId="{5BC0654A-B7B9-4111-9E61-0BB1A2F2E55E}" type="presParOf" srcId="{48792AA4-3984-4E36-B7F3-FE87298016E4}" destId="{79F9915F-CA7A-4B62-8461-A748165AD8F5}" srcOrd="0" destOrd="0" presId="urn:microsoft.com/office/officeart/2005/8/layout/vProcess5"/>
    <dgm:cxn modelId="{420147A1-50B7-4B13-BA2B-32A8426E9BCD}" type="presParOf" srcId="{48792AA4-3984-4E36-B7F3-FE87298016E4}" destId="{75C0EAF9-DF4B-40AF-80AB-1449FD94C7CD}" srcOrd="1" destOrd="0" presId="urn:microsoft.com/office/officeart/2005/8/layout/vProcess5"/>
    <dgm:cxn modelId="{B65D3169-8B93-499A-9778-2E46DD65843B}" type="presParOf" srcId="{48792AA4-3984-4E36-B7F3-FE87298016E4}" destId="{3F75E366-6AC6-469F-B36B-5CE2DA390F6B}" srcOrd="2" destOrd="0" presId="urn:microsoft.com/office/officeart/2005/8/layout/vProcess5"/>
    <dgm:cxn modelId="{CD571ED9-5DE6-4DEA-88FA-E9DB674637B3}" type="presParOf" srcId="{48792AA4-3984-4E36-B7F3-FE87298016E4}" destId="{7868847D-2C18-460B-AF71-DC7876A481DC}" srcOrd="3" destOrd="0" presId="urn:microsoft.com/office/officeart/2005/8/layout/vProcess5"/>
    <dgm:cxn modelId="{DB860DEC-3DB7-4B6D-A223-5E3AB98F66FF}" type="presParOf" srcId="{48792AA4-3984-4E36-B7F3-FE87298016E4}" destId="{AA20BD0A-5B6F-4CBA-9D90-B2AFCC1E66F8}" srcOrd="4" destOrd="0" presId="urn:microsoft.com/office/officeart/2005/8/layout/vProcess5"/>
    <dgm:cxn modelId="{3109F10C-B7BB-4826-997F-D5EA90665236}" type="presParOf" srcId="{48792AA4-3984-4E36-B7F3-FE87298016E4}" destId="{6E8E8F6A-AA2A-408F-A676-3B271C3A8869}" srcOrd="5" destOrd="0" presId="urn:microsoft.com/office/officeart/2005/8/layout/vProcess5"/>
    <dgm:cxn modelId="{A6680237-0B15-4DA0-A315-994C7221A294}" type="presParOf" srcId="{48792AA4-3984-4E36-B7F3-FE87298016E4}" destId="{827E376E-5D58-4759-B170-CC1FD7DF12E7}" srcOrd="6" destOrd="0" presId="urn:microsoft.com/office/officeart/2005/8/layout/vProcess5"/>
    <dgm:cxn modelId="{57C418F6-CD6E-493B-A800-5ABE0DAE8A4C}" type="presParOf" srcId="{48792AA4-3984-4E36-B7F3-FE87298016E4}" destId="{F1DE1803-9CEB-4465-92D5-8C2935AF8691}" srcOrd="7" destOrd="0" presId="urn:microsoft.com/office/officeart/2005/8/layout/vProcess5"/>
    <dgm:cxn modelId="{6A05871F-B580-4BE4-A314-7197AB8023B6}" type="presParOf" srcId="{48792AA4-3984-4E36-B7F3-FE87298016E4}" destId="{328205EF-DDB5-4A22-9E42-4C72054D6436}" srcOrd="8" destOrd="0" presId="urn:microsoft.com/office/officeart/2005/8/layout/vProcess5"/>
    <dgm:cxn modelId="{5082E815-B977-4679-BC51-6C93D65886EC}" type="presParOf" srcId="{48792AA4-3984-4E36-B7F3-FE87298016E4}" destId="{39CE6726-3AFB-4F1F-A388-241F524E7D84}" srcOrd="9" destOrd="0" presId="urn:microsoft.com/office/officeart/2005/8/layout/vProcess5"/>
    <dgm:cxn modelId="{9AF7B029-84EF-4CC0-AFCB-35BB7E2BA82A}" type="presParOf" srcId="{48792AA4-3984-4E36-B7F3-FE87298016E4}" destId="{0F99EC97-CF2E-47B7-9575-6DD2803AE69D}" srcOrd="10" destOrd="0" presId="urn:microsoft.com/office/officeart/2005/8/layout/vProcess5"/>
    <dgm:cxn modelId="{9B406521-8167-47E8-BCE4-7FEE80E40E88}" type="presParOf" srcId="{48792AA4-3984-4E36-B7F3-FE87298016E4}" destId="{A8C7D9C2-6B90-4C4B-90E7-2EE030479F4C}" srcOrd="11" destOrd="0" presId="urn:microsoft.com/office/officeart/2005/8/layout/vProcess5"/>
    <dgm:cxn modelId="{B2BF4DDE-B859-446A-A626-60E09BE1BEAF}" type="presParOf" srcId="{48792AA4-3984-4E36-B7F3-FE87298016E4}" destId="{CC84A5D5-01AC-4EEB-A178-5E7AA611EF20}" srcOrd="12" destOrd="0" presId="urn:microsoft.com/office/officeart/2005/8/layout/vProcess5"/>
    <dgm:cxn modelId="{70F2B182-8A49-4CE5-8830-70A6CBF5A657}" type="presParOf" srcId="{48792AA4-3984-4E36-B7F3-FE87298016E4}" destId="{8BE6A1BF-DB60-4F25-8428-835FD6DCC824}" srcOrd="13" destOrd="0" presId="urn:microsoft.com/office/officeart/2005/8/layout/vProcess5"/>
    <dgm:cxn modelId="{006765A5-A916-4EC5-A4DF-DCAEDDE7D6B5}" type="presParOf" srcId="{48792AA4-3984-4E36-B7F3-FE87298016E4}" destId="{8A842C36-3A7C-4DF2-9FD9-62A45C0DAF5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919DD-55A7-4D45-A015-49067F60766D}" type="doc">
      <dgm:prSet loTypeId="urn:microsoft.com/office/officeart/2005/8/layout/vProcess5" loCatId="process" qsTypeId="urn:microsoft.com/office/officeart/2005/8/quickstyle/3d3" qsCatId="3D" csTypeId="urn:microsoft.com/office/officeart/2005/8/colors/colorful3" csCatId="colorful" phldr="1"/>
      <dgm:spPr/>
      <dgm:t>
        <a:bodyPr/>
        <a:lstStyle/>
        <a:p>
          <a:endParaRPr lang="en-US"/>
        </a:p>
      </dgm:t>
    </dgm:pt>
    <dgm:pt modelId="{8B4024FA-DAB1-4A9E-9A09-CA4D823FED9C}">
      <dgm:prSet phldrT="[Text]"/>
      <dgm:spPr/>
      <dgm:t>
        <a:bodyPr/>
        <a:lstStyle/>
        <a:p>
          <a:r>
            <a:rPr lang="ru-RU" b="0" i="0"/>
            <a:t>1991 - 0гас</a:t>
          </a:r>
          <a:r>
            <a:rPr lang="en-US" b="0" i="0"/>
            <a:t>l</a:t>
          </a:r>
          <a:r>
            <a:rPr lang="ru-RU" b="0" i="0"/>
            <a:t>е6.0. Ключевым компонентом стало так называемое процедурное дополнение, или PL/SQL. Выходит обновление для среды разработки SQLForms</a:t>
          </a:r>
          <a:endParaRPr lang="en-US" dirty="0"/>
        </a:p>
      </dgm:t>
    </dgm:pt>
    <dgm:pt modelId="{D26583CC-9C21-499C-B612-780FAAED5974}" type="parTrans" cxnId="{2FB10259-BAB9-4C94-AA94-41A9A9A4F241}">
      <dgm:prSet/>
      <dgm:spPr/>
      <dgm:t>
        <a:bodyPr/>
        <a:lstStyle/>
        <a:p>
          <a:endParaRPr lang="en-US"/>
        </a:p>
      </dgm:t>
    </dgm:pt>
    <dgm:pt modelId="{07D0145E-6377-47B3-828C-BC7955AC5010}" type="sibTrans" cxnId="{2FB10259-BAB9-4C94-AA94-41A9A9A4F241}">
      <dgm:prSet/>
      <dgm:spPr/>
      <dgm:t>
        <a:bodyPr/>
        <a:lstStyle/>
        <a:p>
          <a:endParaRPr lang="en-US"/>
        </a:p>
      </dgm:t>
    </dgm:pt>
    <dgm:pt modelId="{2E32083B-30AC-4692-9338-11BC46545787}">
      <dgm:prSet phldrT="[Text]"/>
      <dgm:spPr/>
      <dgm:t>
        <a:bodyPr/>
        <a:lstStyle/>
        <a:p>
          <a:r>
            <a:rPr lang="ru-RU" b="0" i="0" dirty="0"/>
            <a:t>Написание сценариев пакетной обработки данных, состоящих из последовательности операторов и инструкций языка SQL</a:t>
          </a:r>
          <a:endParaRPr lang="ru-RU" dirty="0"/>
        </a:p>
      </dgm:t>
    </dgm:pt>
    <dgm:pt modelId="{88FF23C5-C1CB-45D6-B014-168C35E8A663}" type="parTrans" cxnId="{A8FFF4E5-02E5-409F-B71F-0771C46D6BCB}">
      <dgm:prSet/>
      <dgm:spPr/>
      <dgm:t>
        <a:bodyPr/>
        <a:lstStyle/>
        <a:p>
          <a:endParaRPr lang="en-US"/>
        </a:p>
      </dgm:t>
    </dgm:pt>
    <dgm:pt modelId="{B8C793D4-72BE-43E4-B94A-E316594A5804}" type="sibTrans" cxnId="{A8FFF4E5-02E5-409F-B71F-0771C46D6BCB}">
      <dgm:prSet/>
      <dgm:spPr/>
      <dgm:t>
        <a:bodyPr/>
        <a:lstStyle/>
        <a:p>
          <a:endParaRPr lang="en-US"/>
        </a:p>
      </dgm:t>
    </dgm:pt>
    <dgm:pt modelId="{DEE40BDF-23C5-4429-8901-4E55ABB37806}">
      <dgm:prSet phldrT="[Text]"/>
      <dgm:spPr/>
      <dgm:t>
        <a:bodyPr/>
        <a:lstStyle/>
        <a:p>
          <a:r>
            <a:rPr lang="ru-RU" b="0" i="0" dirty="0" err="1"/>
            <a:t>SQLForms</a:t>
          </a:r>
          <a:r>
            <a:rPr lang="ru-RU" b="0" i="0" dirty="0"/>
            <a:t> 3.0 позволяла создавать процедуры и функции на стороне клиента</a:t>
          </a:r>
          <a:endParaRPr lang="ru-RU" dirty="0"/>
        </a:p>
      </dgm:t>
    </dgm:pt>
    <dgm:pt modelId="{35DF067D-6B23-4DF3-A3A9-1723D490D6C9}" type="parTrans" cxnId="{E66B9580-DCEA-4D15-81C6-43C2FAB6B31D}">
      <dgm:prSet/>
      <dgm:spPr/>
      <dgm:t>
        <a:bodyPr/>
        <a:lstStyle/>
        <a:p>
          <a:endParaRPr lang="en-US"/>
        </a:p>
      </dgm:t>
    </dgm:pt>
    <dgm:pt modelId="{E24620F9-9A0D-4527-8F61-B6A58BAC46F3}" type="sibTrans" cxnId="{E66B9580-DCEA-4D15-81C6-43C2FAB6B31D}">
      <dgm:prSet/>
      <dgm:spPr/>
      <dgm:t>
        <a:bodyPr/>
        <a:lstStyle/>
        <a:p>
          <a:endParaRPr lang="en-US"/>
        </a:p>
      </dgm:t>
    </dgm:pt>
    <dgm:pt modelId="{4BD8942B-2C1E-4726-9A62-17D00DAC6517}" type="pres">
      <dgm:prSet presAssocID="{75D919DD-55A7-4D45-A015-49067F60766D}" presName="outerComposite" presStyleCnt="0">
        <dgm:presLayoutVars>
          <dgm:chMax val="5"/>
          <dgm:dir/>
          <dgm:resizeHandles val="exact"/>
        </dgm:presLayoutVars>
      </dgm:prSet>
      <dgm:spPr/>
    </dgm:pt>
    <dgm:pt modelId="{15EC7C78-3E6E-4ABE-BD9D-9CBEBC97B161}" type="pres">
      <dgm:prSet presAssocID="{75D919DD-55A7-4D45-A015-49067F60766D}" presName="dummyMaxCanvas" presStyleCnt="0">
        <dgm:presLayoutVars/>
      </dgm:prSet>
      <dgm:spPr/>
    </dgm:pt>
    <dgm:pt modelId="{DCA96FDE-566A-4692-902B-0524FEF6C421}" type="pres">
      <dgm:prSet presAssocID="{75D919DD-55A7-4D45-A015-49067F60766D}" presName="ThreeNodes_1" presStyleLbl="node1" presStyleIdx="0" presStyleCnt="3">
        <dgm:presLayoutVars>
          <dgm:bulletEnabled val="1"/>
        </dgm:presLayoutVars>
      </dgm:prSet>
      <dgm:spPr/>
    </dgm:pt>
    <dgm:pt modelId="{B424CBC2-6BF4-4EF3-9503-A2829881A2C0}" type="pres">
      <dgm:prSet presAssocID="{75D919DD-55A7-4D45-A015-49067F60766D}" presName="ThreeNodes_2" presStyleLbl="node1" presStyleIdx="1" presStyleCnt="3">
        <dgm:presLayoutVars>
          <dgm:bulletEnabled val="1"/>
        </dgm:presLayoutVars>
      </dgm:prSet>
      <dgm:spPr/>
    </dgm:pt>
    <dgm:pt modelId="{1F1462BD-60BA-44A5-B097-1A0E08382BF5}" type="pres">
      <dgm:prSet presAssocID="{75D919DD-55A7-4D45-A015-49067F60766D}" presName="ThreeNodes_3" presStyleLbl="node1" presStyleIdx="2" presStyleCnt="3">
        <dgm:presLayoutVars>
          <dgm:bulletEnabled val="1"/>
        </dgm:presLayoutVars>
      </dgm:prSet>
      <dgm:spPr/>
    </dgm:pt>
    <dgm:pt modelId="{26E6BF13-A5B3-46CD-8222-0CDC46052C19}" type="pres">
      <dgm:prSet presAssocID="{75D919DD-55A7-4D45-A015-49067F60766D}" presName="ThreeConn_1-2" presStyleLbl="fgAccFollowNode1" presStyleIdx="0" presStyleCnt="2">
        <dgm:presLayoutVars>
          <dgm:bulletEnabled val="1"/>
        </dgm:presLayoutVars>
      </dgm:prSet>
      <dgm:spPr/>
    </dgm:pt>
    <dgm:pt modelId="{5D43C4A4-90A8-478F-A972-48B38A88DD61}" type="pres">
      <dgm:prSet presAssocID="{75D919DD-55A7-4D45-A015-49067F60766D}" presName="ThreeConn_2-3" presStyleLbl="fgAccFollowNode1" presStyleIdx="1" presStyleCnt="2">
        <dgm:presLayoutVars>
          <dgm:bulletEnabled val="1"/>
        </dgm:presLayoutVars>
      </dgm:prSet>
      <dgm:spPr/>
    </dgm:pt>
    <dgm:pt modelId="{3426B8BA-F540-4F9D-8D9B-14E90D9C5EF1}" type="pres">
      <dgm:prSet presAssocID="{75D919DD-55A7-4D45-A015-49067F60766D}" presName="ThreeNodes_1_text" presStyleLbl="node1" presStyleIdx="2" presStyleCnt="3">
        <dgm:presLayoutVars>
          <dgm:bulletEnabled val="1"/>
        </dgm:presLayoutVars>
      </dgm:prSet>
      <dgm:spPr/>
    </dgm:pt>
    <dgm:pt modelId="{67F191B3-DEBB-4DE5-8E21-F22B1826D51A}" type="pres">
      <dgm:prSet presAssocID="{75D919DD-55A7-4D45-A015-49067F60766D}" presName="ThreeNodes_2_text" presStyleLbl="node1" presStyleIdx="2" presStyleCnt="3">
        <dgm:presLayoutVars>
          <dgm:bulletEnabled val="1"/>
        </dgm:presLayoutVars>
      </dgm:prSet>
      <dgm:spPr/>
    </dgm:pt>
    <dgm:pt modelId="{44A041D1-4C2F-43CC-B36E-3D8356A2E715}" type="pres">
      <dgm:prSet presAssocID="{75D919DD-55A7-4D45-A015-49067F60766D}" presName="ThreeNodes_3_text" presStyleLbl="node1" presStyleIdx="2" presStyleCnt="3">
        <dgm:presLayoutVars>
          <dgm:bulletEnabled val="1"/>
        </dgm:presLayoutVars>
      </dgm:prSet>
      <dgm:spPr/>
    </dgm:pt>
  </dgm:ptLst>
  <dgm:cxnLst>
    <dgm:cxn modelId="{F2975B00-6239-4C0E-BD6C-1B2237CF01CA}" type="presOf" srcId="{75D919DD-55A7-4D45-A015-49067F60766D}" destId="{4BD8942B-2C1E-4726-9A62-17D00DAC6517}" srcOrd="0" destOrd="0" presId="urn:microsoft.com/office/officeart/2005/8/layout/vProcess5"/>
    <dgm:cxn modelId="{54666218-3729-4651-BDD0-C7319E3F7D93}" type="presOf" srcId="{DEE40BDF-23C5-4429-8901-4E55ABB37806}" destId="{44A041D1-4C2F-43CC-B36E-3D8356A2E715}" srcOrd="1" destOrd="0" presId="urn:microsoft.com/office/officeart/2005/8/layout/vProcess5"/>
    <dgm:cxn modelId="{7C19281E-E710-4DBD-BBDC-1CB5F9C6B84D}" type="presOf" srcId="{B8C793D4-72BE-43E4-B94A-E316594A5804}" destId="{5D43C4A4-90A8-478F-A972-48B38A88DD61}" srcOrd="0" destOrd="0" presId="urn:microsoft.com/office/officeart/2005/8/layout/vProcess5"/>
    <dgm:cxn modelId="{2FB10259-BAB9-4C94-AA94-41A9A9A4F241}" srcId="{75D919DD-55A7-4D45-A015-49067F60766D}" destId="{8B4024FA-DAB1-4A9E-9A09-CA4D823FED9C}" srcOrd="0" destOrd="0" parTransId="{D26583CC-9C21-499C-B612-780FAAED5974}" sibTransId="{07D0145E-6377-47B3-828C-BC7955AC5010}"/>
    <dgm:cxn modelId="{B5D9927B-F0FB-4117-9D62-96840FD33DF1}" type="presOf" srcId="{07D0145E-6377-47B3-828C-BC7955AC5010}" destId="{26E6BF13-A5B3-46CD-8222-0CDC46052C19}" srcOrd="0" destOrd="0" presId="urn:microsoft.com/office/officeart/2005/8/layout/vProcess5"/>
    <dgm:cxn modelId="{E66B9580-DCEA-4D15-81C6-43C2FAB6B31D}" srcId="{75D919DD-55A7-4D45-A015-49067F60766D}" destId="{DEE40BDF-23C5-4429-8901-4E55ABB37806}" srcOrd="2" destOrd="0" parTransId="{35DF067D-6B23-4DF3-A3A9-1723D490D6C9}" sibTransId="{E24620F9-9A0D-4527-8F61-B6A58BAC46F3}"/>
    <dgm:cxn modelId="{92E96E8F-9AEA-4010-859C-E92E4B7E113E}" type="presOf" srcId="{8B4024FA-DAB1-4A9E-9A09-CA4D823FED9C}" destId="{DCA96FDE-566A-4692-902B-0524FEF6C421}" srcOrd="0" destOrd="0" presId="urn:microsoft.com/office/officeart/2005/8/layout/vProcess5"/>
    <dgm:cxn modelId="{5AAB66BC-FB79-4A83-83CC-FB3D989F9E17}" type="presOf" srcId="{2E32083B-30AC-4692-9338-11BC46545787}" destId="{B424CBC2-6BF4-4EF3-9503-A2829881A2C0}" srcOrd="0" destOrd="0" presId="urn:microsoft.com/office/officeart/2005/8/layout/vProcess5"/>
    <dgm:cxn modelId="{BF2312D1-90CE-4D13-A580-467DE029DFE8}" type="presOf" srcId="{8B4024FA-DAB1-4A9E-9A09-CA4D823FED9C}" destId="{3426B8BA-F540-4F9D-8D9B-14E90D9C5EF1}" srcOrd="1" destOrd="0" presId="urn:microsoft.com/office/officeart/2005/8/layout/vProcess5"/>
    <dgm:cxn modelId="{E7562EE5-0413-43E6-A0E9-FE6E430F7D85}" type="presOf" srcId="{2E32083B-30AC-4692-9338-11BC46545787}" destId="{67F191B3-DEBB-4DE5-8E21-F22B1826D51A}" srcOrd="1" destOrd="0" presId="urn:microsoft.com/office/officeart/2005/8/layout/vProcess5"/>
    <dgm:cxn modelId="{A8FFF4E5-02E5-409F-B71F-0771C46D6BCB}" srcId="{75D919DD-55A7-4D45-A015-49067F60766D}" destId="{2E32083B-30AC-4692-9338-11BC46545787}" srcOrd="1" destOrd="0" parTransId="{88FF23C5-C1CB-45D6-B014-168C35E8A663}" sibTransId="{B8C793D4-72BE-43E4-B94A-E316594A5804}"/>
    <dgm:cxn modelId="{B32891E6-54CB-49BD-AA80-59B2576DCDD9}" type="presOf" srcId="{DEE40BDF-23C5-4429-8901-4E55ABB37806}" destId="{1F1462BD-60BA-44A5-B097-1A0E08382BF5}" srcOrd="0" destOrd="0" presId="urn:microsoft.com/office/officeart/2005/8/layout/vProcess5"/>
    <dgm:cxn modelId="{2B2AF246-D7B4-4A77-B1CC-F0A12748C74F}" type="presParOf" srcId="{4BD8942B-2C1E-4726-9A62-17D00DAC6517}" destId="{15EC7C78-3E6E-4ABE-BD9D-9CBEBC97B161}" srcOrd="0" destOrd="0" presId="urn:microsoft.com/office/officeart/2005/8/layout/vProcess5"/>
    <dgm:cxn modelId="{023B1AA5-C547-4A3E-8C71-F30CB2FB6F21}" type="presParOf" srcId="{4BD8942B-2C1E-4726-9A62-17D00DAC6517}" destId="{DCA96FDE-566A-4692-902B-0524FEF6C421}" srcOrd="1" destOrd="0" presId="urn:microsoft.com/office/officeart/2005/8/layout/vProcess5"/>
    <dgm:cxn modelId="{35FAC028-CB8B-42F9-AB91-9828FEB7C714}" type="presParOf" srcId="{4BD8942B-2C1E-4726-9A62-17D00DAC6517}" destId="{B424CBC2-6BF4-4EF3-9503-A2829881A2C0}" srcOrd="2" destOrd="0" presId="urn:microsoft.com/office/officeart/2005/8/layout/vProcess5"/>
    <dgm:cxn modelId="{99DD2FAC-27ED-4E4F-B25F-69679A2E0F79}" type="presParOf" srcId="{4BD8942B-2C1E-4726-9A62-17D00DAC6517}" destId="{1F1462BD-60BA-44A5-B097-1A0E08382BF5}" srcOrd="3" destOrd="0" presId="urn:microsoft.com/office/officeart/2005/8/layout/vProcess5"/>
    <dgm:cxn modelId="{FF826DF1-0D53-48CB-9A99-DBA464572759}" type="presParOf" srcId="{4BD8942B-2C1E-4726-9A62-17D00DAC6517}" destId="{26E6BF13-A5B3-46CD-8222-0CDC46052C19}" srcOrd="4" destOrd="0" presId="urn:microsoft.com/office/officeart/2005/8/layout/vProcess5"/>
    <dgm:cxn modelId="{2B3192F4-36E8-4987-A1D2-219C0675EC45}" type="presParOf" srcId="{4BD8942B-2C1E-4726-9A62-17D00DAC6517}" destId="{5D43C4A4-90A8-478F-A972-48B38A88DD61}" srcOrd="5" destOrd="0" presId="urn:microsoft.com/office/officeart/2005/8/layout/vProcess5"/>
    <dgm:cxn modelId="{798ECE61-A97B-49B0-B2E0-0A0AB65DC11B}" type="presParOf" srcId="{4BD8942B-2C1E-4726-9A62-17D00DAC6517}" destId="{3426B8BA-F540-4F9D-8D9B-14E90D9C5EF1}" srcOrd="6" destOrd="0" presId="urn:microsoft.com/office/officeart/2005/8/layout/vProcess5"/>
    <dgm:cxn modelId="{C9440F9D-E230-4431-9EE8-F2AE2B0A7A2B}" type="presParOf" srcId="{4BD8942B-2C1E-4726-9A62-17D00DAC6517}" destId="{67F191B3-DEBB-4DE5-8E21-F22B1826D51A}" srcOrd="7" destOrd="0" presId="urn:microsoft.com/office/officeart/2005/8/layout/vProcess5"/>
    <dgm:cxn modelId="{268B843D-6A87-41A6-8CCC-9F741B4D8558}" type="presParOf" srcId="{4BD8942B-2C1E-4726-9A62-17D00DAC6517}" destId="{44A041D1-4C2F-43CC-B36E-3D8356A2E71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30E93D-71DF-43D1-8BE0-A1DDB4D828B5}" type="doc">
      <dgm:prSet loTypeId="urn:microsoft.com/office/officeart/2005/8/layout/matrix1" loCatId="matrix" qsTypeId="urn:microsoft.com/office/officeart/2005/8/quickstyle/3d3" qsCatId="3D" csTypeId="urn:microsoft.com/office/officeart/2005/8/colors/colorful1" csCatId="colorful" phldr="1"/>
      <dgm:spPr/>
      <dgm:t>
        <a:bodyPr/>
        <a:lstStyle/>
        <a:p>
          <a:endParaRPr lang="en-US"/>
        </a:p>
      </dgm:t>
    </dgm:pt>
    <dgm:pt modelId="{CB4927F0-9A56-4437-B8C5-8FB1C5424882}">
      <dgm:prSet phldrT="[Text]"/>
      <dgm:spPr/>
      <dgm:t>
        <a:bodyPr/>
        <a:lstStyle/>
        <a:p>
          <a:r>
            <a:rPr lang="en-US" dirty="0"/>
            <a:t>PL/SQL</a:t>
          </a:r>
        </a:p>
      </dgm:t>
    </dgm:pt>
    <dgm:pt modelId="{4E2FDD8E-2CFD-4050-A31F-4D68A056656D}" type="parTrans" cxnId="{6A3C3D84-520C-4EB0-BD0A-CADABA4FF5D2}">
      <dgm:prSet/>
      <dgm:spPr/>
      <dgm:t>
        <a:bodyPr/>
        <a:lstStyle/>
        <a:p>
          <a:endParaRPr lang="en-US"/>
        </a:p>
      </dgm:t>
    </dgm:pt>
    <dgm:pt modelId="{075AD8A7-C6EB-4A4E-B6D7-D83CDFBB075F}" type="sibTrans" cxnId="{6A3C3D84-520C-4EB0-BD0A-CADABA4FF5D2}">
      <dgm:prSet/>
      <dgm:spPr/>
      <dgm:t>
        <a:bodyPr/>
        <a:lstStyle/>
        <a:p>
          <a:endParaRPr lang="en-US"/>
        </a:p>
      </dgm:t>
    </dgm:pt>
    <dgm:pt modelId="{D261CD1D-922E-4BAA-B465-710313E864EA}">
      <dgm:prSet phldrT="[Text]"/>
      <dgm:spPr/>
      <dgm:t>
        <a:bodyPr/>
        <a:lstStyle/>
        <a:p>
          <a:r>
            <a:rPr lang="ru-RU" b="1" i="0">
              <a:effectLst/>
              <a:latin typeface="+mn-lt"/>
              <a:ea typeface="+mn-ea"/>
              <a:cs typeface="+mn-cs"/>
            </a:rPr>
            <a:t>Высоко</a:t>
          </a:r>
          <a:r>
            <a:rPr lang="en-US" b="1" i="0">
              <a:effectLst/>
              <a:latin typeface="+mn-lt"/>
              <a:ea typeface="+mn-ea"/>
              <a:cs typeface="+mn-cs"/>
            </a:rPr>
            <a:t> </a:t>
          </a:r>
          <a:r>
            <a:rPr lang="ru-RU" b="1" i="0">
              <a:effectLst/>
              <a:latin typeface="+mn-lt"/>
              <a:ea typeface="+mn-ea"/>
              <a:cs typeface="+mn-cs"/>
            </a:rPr>
            <a:t>структурированный, удобочитаемый и доступный язык</a:t>
          </a:r>
          <a:endParaRPr lang="en-US" dirty="0"/>
        </a:p>
      </dgm:t>
    </dgm:pt>
    <dgm:pt modelId="{5ED43144-09C0-4CA1-9B6B-2D663970A799}" type="parTrans" cxnId="{CEBCDCF1-BCC8-4D72-AC9E-237DAA121E10}">
      <dgm:prSet/>
      <dgm:spPr/>
      <dgm:t>
        <a:bodyPr/>
        <a:lstStyle/>
        <a:p>
          <a:endParaRPr lang="en-US"/>
        </a:p>
      </dgm:t>
    </dgm:pt>
    <dgm:pt modelId="{E508D59B-724A-4600-A4CC-3A94AE7DD996}" type="sibTrans" cxnId="{CEBCDCF1-BCC8-4D72-AC9E-237DAA121E10}">
      <dgm:prSet/>
      <dgm:spPr/>
      <dgm:t>
        <a:bodyPr/>
        <a:lstStyle/>
        <a:p>
          <a:endParaRPr lang="en-US"/>
        </a:p>
      </dgm:t>
    </dgm:pt>
    <dgm:pt modelId="{4F5A44BF-B236-4CE7-81F8-2054F72AEF71}">
      <dgm:prSet phldrT="[Text]"/>
      <dgm:spPr/>
      <dgm:t>
        <a:bodyPr/>
        <a:lstStyle/>
        <a:p>
          <a:r>
            <a:rPr lang="en-US" b="1" i="0">
              <a:effectLst/>
              <a:latin typeface="+mn-lt"/>
              <a:ea typeface="+mn-ea"/>
              <a:cs typeface="+mn-cs"/>
            </a:rPr>
            <a:t>C</a:t>
          </a:r>
          <a:r>
            <a:rPr lang="ru-RU" b="1" i="0">
              <a:effectLst/>
              <a:latin typeface="+mn-lt"/>
              <a:ea typeface="+mn-ea"/>
              <a:cs typeface="+mn-cs"/>
            </a:rPr>
            <a:t>тандартный и переносимый язык для разработки приложений на Oracle</a:t>
          </a:r>
          <a:endParaRPr lang="ru-RU" dirty="0"/>
        </a:p>
      </dgm:t>
    </dgm:pt>
    <dgm:pt modelId="{A8699B7E-9200-49B1-B5EE-956ED3BBFC11}" type="parTrans" cxnId="{F710591F-539A-4C5A-9ADC-3B15D3068AAC}">
      <dgm:prSet/>
      <dgm:spPr/>
      <dgm:t>
        <a:bodyPr/>
        <a:lstStyle/>
        <a:p>
          <a:endParaRPr lang="en-US"/>
        </a:p>
      </dgm:t>
    </dgm:pt>
    <dgm:pt modelId="{67901848-6692-47A4-B06E-4ADF18B62259}" type="sibTrans" cxnId="{F710591F-539A-4C5A-9ADC-3B15D3068AAC}">
      <dgm:prSet/>
      <dgm:spPr/>
      <dgm:t>
        <a:bodyPr/>
        <a:lstStyle/>
        <a:p>
          <a:endParaRPr lang="en-US"/>
        </a:p>
      </dgm:t>
    </dgm:pt>
    <dgm:pt modelId="{CCE4F39A-ED98-4137-A3B0-235DE6CAED54}">
      <dgm:prSet phldrT="[Text]"/>
      <dgm:spPr/>
      <dgm:t>
        <a:bodyPr/>
        <a:lstStyle/>
        <a:p>
          <a:r>
            <a:rPr lang="ru-RU" b="1" i="0">
              <a:effectLst/>
              <a:latin typeface="+mn-lt"/>
              <a:ea typeface="+mn-ea"/>
              <a:cs typeface="+mn-cs"/>
            </a:rPr>
            <a:t>Встроенный язык</a:t>
          </a:r>
          <a:endParaRPr lang="ru-RU" dirty="0"/>
        </a:p>
      </dgm:t>
    </dgm:pt>
    <dgm:pt modelId="{78869073-725E-4C2D-8277-FD28B1DA1977}" type="parTrans" cxnId="{5699BA4A-BA35-49CF-9522-1657E0161481}">
      <dgm:prSet/>
      <dgm:spPr/>
      <dgm:t>
        <a:bodyPr/>
        <a:lstStyle/>
        <a:p>
          <a:endParaRPr lang="en-US"/>
        </a:p>
      </dgm:t>
    </dgm:pt>
    <dgm:pt modelId="{9D747F0D-6746-45BC-94DC-E5ED25058F64}" type="sibTrans" cxnId="{5699BA4A-BA35-49CF-9522-1657E0161481}">
      <dgm:prSet/>
      <dgm:spPr/>
      <dgm:t>
        <a:bodyPr/>
        <a:lstStyle/>
        <a:p>
          <a:endParaRPr lang="en-US"/>
        </a:p>
      </dgm:t>
    </dgm:pt>
    <dgm:pt modelId="{41688E1B-7434-4607-A0BF-720E90D5E6CE}">
      <dgm:prSet phldrT="[Text]"/>
      <dgm:spPr/>
      <dgm:t>
        <a:bodyPr/>
        <a:lstStyle/>
        <a:p>
          <a:r>
            <a:rPr lang="ru-RU" b="1" i="0">
              <a:effectLst/>
              <a:latin typeface="+mn-lt"/>
              <a:ea typeface="+mn-ea"/>
              <a:cs typeface="+mn-cs"/>
            </a:rPr>
            <a:t>Высоко</a:t>
          </a:r>
          <a:r>
            <a:rPr lang="en-US" b="1" i="0">
              <a:effectLst/>
              <a:latin typeface="+mn-lt"/>
              <a:ea typeface="+mn-ea"/>
              <a:cs typeface="+mn-cs"/>
            </a:rPr>
            <a:t> </a:t>
          </a:r>
          <a:r>
            <a:rPr lang="ru-RU" b="1" i="0">
              <a:effectLst/>
              <a:latin typeface="+mn-lt"/>
              <a:ea typeface="+mn-ea"/>
              <a:cs typeface="+mn-cs"/>
            </a:rPr>
            <a:t>производительный и высоко интегрированный язык для работы с базами данных</a:t>
          </a:r>
          <a:endParaRPr lang="ru-RU" dirty="0"/>
        </a:p>
      </dgm:t>
    </dgm:pt>
    <dgm:pt modelId="{9F353931-1089-42E6-A42C-05FA819A80B5}" type="parTrans" cxnId="{8A42CA24-D2F1-4288-B0BE-18DB2B79BC90}">
      <dgm:prSet/>
      <dgm:spPr/>
      <dgm:t>
        <a:bodyPr/>
        <a:lstStyle/>
        <a:p>
          <a:endParaRPr lang="en-US"/>
        </a:p>
      </dgm:t>
    </dgm:pt>
    <dgm:pt modelId="{295C97E6-DD5D-4555-BDA7-927E86B9D45F}" type="sibTrans" cxnId="{8A42CA24-D2F1-4288-B0BE-18DB2B79BC90}">
      <dgm:prSet/>
      <dgm:spPr/>
      <dgm:t>
        <a:bodyPr/>
        <a:lstStyle/>
        <a:p>
          <a:endParaRPr lang="en-US"/>
        </a:p>
      </dgm:t>
    </dgm:pt>
    <dgm:pt modelId="{5932EA68-9546-47EF-ACF4-64C384B86359}" type="pres">
      <dgm:prSet presAssocID="{1B30E93D-71DF-43D1-8BE0-A1DDB4D828B5}" presName="diagram" presStyleCnt="0">
        <dgm:presLayoutVars>
          <dgm:chMax val="1"/>
          <dgm:dir/>
          <dgm:animLvl val="ctr"/>
          <dgm:resizeHandles val="exact"/>
        </dgm:presLayoutVars>
      </dgm:prSet>
      <dgm:spPr/>
    </dgm:pt>
    <dgm:pt modelId="{3A6070FC-6DF0-412D-BDB7-C635DB1FB8A7}" type="pres">
      <dgm:prSet presAssocID="{1B30E93D-71DF-43D1-8BE0-A1DDB4D828B5}" presName="matrix" presStyleCnt="0"/>
      <dgm:spPr/>
    </dgm:pt>
    <dgm:pt modelId="{642FBCA1-FA1A-4230-BF2C-81FAA8A3F5CF}" type="pres">
      <dgm:prSet presAssocID="{1B30E93D-71DF-43D1-8BE0-A1DDB4D828B5}" presName="tile1" presStyleLbl="node1" presStyleIdx="0" presStyleCnt="4"/>
      <dgm:spPr/>
    </dgm:pt>
    <dgm:pt modelId="{78DB3173-46DA-403F-A9AE-F35447C9AB8B}" type="pres">
      <dgm:prSet presAssocID="{1B30E93D-71DF-43D1-8BE0-A1DDB4D828B5}" presName="tile1text" presStyleLbl="node1" presStyleIdx="0" presStyleCnt="4">
        <dgm:presLayoutVars>
          <dgm:chMax val="0"/>
          <dgm:chPref val="0"/>
          <dgm:bulletEnabled val="1"/>
        </dgm:presLayoutVars>
      </dgm:prSet>
      <dgm:spPr/>
    </dgm:pt>
    <dgm:pt modelId="{711FA49F-28A1-400E-A2F9-C15C986ADD85}" type="pres">
      <dgm:prSet presAssocID="{1B30E93D-71DF-43D1-8BE0-A1DDB4D828B5}" presName="tile2" presStyleLbl="node1" presStyleIdx="1" presStyleCnt="4"/>
      <dgm:spPr/>
    </dgm:pt>
    <dgm:pt modelId="{ADB255B1-A9CE-4792-BF62-BDB06CE9E6E5}" type="pres">
      <dgm:prSet presAssocID="{1B30E93D-71DF-43D1-8BE0-A1DDB4D828B5}" presName="tile2text" presStyleLbl="node1" presStyleIdx="1" presStyleCnt="4">
        <dgm:presLayoutVars>
          <dgm:chMax val="0"/>
          <dgm:chPref val="0"/>
          <dgm:bulletEnabled val="1"/>
        </dgm:presLayoutVars>
      </dgm:prSet>
      <dgm:spPr/>
    </dgm:pt>
    <dgm:pt modelId="{C8CEB4F0-ECEA-47BA-A414-E31B770E3942}" type="pres">
      <dgm:prSet presAssocID="{1B30E93D-71DF-43D1-8BE0-A1DDB4D828B5}" presName="tile3" presStyleLbl="node1" presStyleIdx="2" presStyleCnt="4"/>
      <dgm:spPr/>
    </dgm:pt>
    <dgm:pt modelId="{DCABD3D9-D5D7-4882-9F11-00CC0C656AE1}" type="pres">
      <dgm:prSet presAssocID="{1B30E93D-71DF-43D1-8BE0-A1DDB4D828B5}" presName="tile3text" presStyleLbl="node1" presStyleIdx="2" presStyleCnt="4">
        <dgm:presLayoutVars>
          <dgm:chMax val="0"/>
          <dgm:chPref val="0"/>
          <dgm:bulletEnabled val="1"/>
        </dgm:presLayoutVars>
      </dgm:prSet>
      <dgm:spPr/>
    </dgm:pt>
    <dgm:pt modelId="{35C04653-9C65-460B-98C7-B38975589694}" type="pres">
      <dgm:prSet presAssocID="{1B30E93D-71DF-43D1-8BE0-A1DDB4D828B5}" presName="tile4" presStyleLbl="node1" presStyleIdx="3" presStyleCnt="4"/>
      <dgm:spPr/>
    </dgm:pt>
    <dgm:pt modelId="{DCA020AE-B99B-47C6-8B81-62432FC71431}" type="pres">
      <dgm:prSet presAssocID="{1B30E93D-71DF-43D1-8BE0-A1DDB4D828B5}" presName="tile4text" presStyleLbl="node1" presStyleIdx="3" presStyleCnt="4">
        <dgm:presLayoutVars>
          <dgm:chMax val="0"/>
          <dgm:chPref val="0"/>
          <dgm:bulletEnabled val="1"/>
        </dgm:presLayoutVars>
      </dgm:prSet>
      <dgm:spPr/>
    </dgm:pt>
    <dgm:pt modelId="{D707077F-DE9C-49C7-A616-863CA79D4B40}" type="pres">
      <dgm:prSet presAssocID="{1B30E93D-71DF-43D1-8BE0-A1DDB4D828B5}" presName="centerTile" presStyleLbl="fgShp" presStyleIdx="0" presStyleCnt="1">
        <dgm:presLayoutVars>
          <dgm:chMax val="0"/>
          <dgm:chPref val="0"/>
        </dgm:presLayoutVars>
      </dgm:prSet>
      <dgm:spPr/>
    </dgm:pt>
  </dgm:ptLst>
  <dgm:cxnLst>
    <dgm:cxn modelId="{B1CA8903-6B0B-40CF-9E34-6C40F391DFA3}" type="presOf" srcId="{CB4927F0-9A56-4437-B8C5-8FB1C5424882}" destId="{D707077F-DE9C-49C7-A616-863CA79D4B40}" srcOrd="0" destOrd="0" presId="urn:microsoft.com/office/officeart/2005/8/layout/matrix1"/>
    <dgm:cxn modelId="{20BE8204-C5F2-4F24-8360-B30ED38D7BF5}" type="presOf" srcId="{41688E1B-7434-4607-A0BF-720E90D5E6CE}" destId="{35C04653-9C65-460B-98C7-B38975589694}" srcOrd="0" destOrd="0" presId="urn:microsoft.com/office/officeart/2005/8/layout/matrix1"/>
    <dgm:cxn modelId="{F710591F-539A-4C5A-9ADC-3B15D3068AAC}" srcId="{CB4927F0-9A56-4437-B8C5-8FB1C5424882}" destId="{4F5A44BF-B236-4CE7-81F8-2054F72AEF71}" srcOrd="1" destOrd="0" parTransId="{A8699B7E-9200-49B1-B5EE-956ED3BBFC11}" sibTransId="{67901848-6692-47A4-B06E-4ADF18B62259}"/>
    <dgm:cxn modelId="{8A42CA24-D2F1-4288-B0BE-18DB2B79BC90}" srcId="{CB4927F0-9A56-4437-B8C5-8FB1C5424882}" destId="{41688E1B-7434-4607-A0BF-720E90D5E6CE}" srcOrd="3" destOrd="0" parTransId="{9F353931-1089-42E6-A42C-05FA819A80B5}" sibTransId="{295C97E6-DD5D-4555-BDA7-927E86B9D45F}"/>
    <dgm:cxn modelId="{3B5C6335-C012-4286-83DD-5DCE860DCC45}" type="presOf" srcId="{41688E1B-7434-4607-A0BF-720E90D5E6CE}" destId="{DCA020AE-B99B-47C6-8B81-62432FC71431}" srcOrd="1" destOrd="0" presId="urn:microsoft.com/office/officeart/2005/8/layout/matrix1"/>
    <dgm:cxn modelId="{477EBA5E-EB53-4423-8428-BA17EFA7AD62}" type="presOf" srcId="{4F5A44BF-B236-4CE7-81F8-2054F72AEF71}" destId="{711FA49F-28A1-400E-A2F9-C15C986ADD85}" srcOrd="0" destOrd="0" presId="urn:microsoft.com/office/officeart/2005/8/layout/matrix1"/>
    <dgm:cxn modelId="{126D9445-1836-480A-A2AF-07B8D5D90C3F}" type="presOf" srcId="{CCE4F39A-ED98-4137-A3B0-235DE6CAED54}" destId="{C8CEB4F0-ECEA-47BA-A414-E31B770E3942}" srcOrd="0" destOrd="0" presId="urn:microsoft.com/office/officeart/2005/8/layout/matrix1"/>
    <dgm:cxn modelId="{5699BA4A-BA35-49CF-9522-1657E0161481}" srcId="{CB4927F0-9A56-4437-B8C5-8FB1C5424882}" destId="{CCE4F39A-ED98-4137-A3B0-235DE6CAED54}" srcOrd="2" destOrd="0" parTransId="{78869073-725E-4C2D-8277-FD28B1DA1977}" sibTransId="{9D747F0D-6746-45BC-94DC-E5ED25058F64}"/>
    <dgm:cxn modelId="{6A3C3D84-520C-4EB0-BD0A-CADABA4FF5D2}" srcId="{1B30E93D-71DF-43D1-8BE0-A1DDB4D828B5}" destId="{CB4927F0-9A56-4437-B8C5-8FB1C5424882}" srcOrd="0" destOrd="0" parTransId="{4E2FDD8E-2CFD-4050-A31F-4D68A056656D}" sibTransId="{075AD8A7-C6EB-4A4E-B6D7-D83CDFBB075F}"/>
    <dgm:cxn modelId="{A943BF87-6AD9-4DF8-BA96-18239E755CF0}" type="presOf" srcId="{D261CD1D-922E-4BAA-B465-710313E864EA}" destId="{78DB3173-46DA-403F-A9AE-F35447C9AB8B}" srcOrd="1" destOrd="0" presId="urn:microsoft.com/office/officeart/2005/8/layout/matrix1"/>
    <dgm:cxn modelId="{CD01419E-94A5-4320-A569-20EC07F014CC}" type="presOf" srcId="{4F5A44BF-B236-4CE7-81F8-2054F72AEF71}" destId="{ADB255B1-A9CE-4792-BF62-BDB06CE9E6E5}" srcOrd="1" destOrd="0" presId="urn:microsoft.com/office/officeart/2005/8/layout/matrix1"/>
    <dgm:cxn modelId="{F77524B1-1B32-4316-B9B2-9EC5660C4E99}" type="presOf" srcId="{D261CD1D-922E-4BAA-B465-710313E864EA}" destId="{642FBCA1-FA1A-4230-BF2C-81FAA8A3F5CF}" srcOrd="0" destOrd="0" presId="urn:microsoft.com/office/officeart/2005/8/layout/matrix1"/>
    <dgm:cxn modelId="{FB58E6BB-18E2-4581-95CD-CDC222C831F4}" type="presOf" srcId="{1B30E93D-71DF-43D1-8BE0-A1DDB4D828B5}" destId="{5932EA68-9546-47EF-ACF4-64C384B86359}" srcOrd="0" destOrd="0" presId="urn:microsoft.com/office/officeart/2005/8/layout/matrix1"/>
    <dgm:cxn modelId="{CEBCDCF1-BCC8-4D72-AC9E-237DAA121E10}" srcId="{CB4927F0-9A56-4437-B8C5-8FB1C5424882}" destId="{D261CD1D-922E-4BAA-B465-710313E864EA}" srcOrd="0" destOrd="0" parTransId="{5ED43144-09C0-4CA1-9B6B-2D663970A799}" sibTransId="{E508D59B-724A-4600-A4CC-3A94AE7DD996}"/>
    <dgm:cxn modelId="{D35A12FE-3A20-414D-9A47-D4A0F8D3FEA9}" type="presOf" srcId="{CCE4F39A-ED98-4137-A3B0-235DE6CAED54}" destId="{DCABD3D9-D5D7-4882-9F11-00CC0C656AE1}" srcOrd="1" destOrd="0" presId="urn:microsoft.com/office/officeart/2005/8/layout/matrix1"/>
    <dgm:cxn modelId="{9923C6B9-6E1D-4A84-B637-FC1425CA377F}" type="presParOf" srcId="{5932EA68-9546-47EF-ACF4-64C384B86359}" destId="{3A6070FC-6DF0-412D-BDB7-C635DB1FB8A7}" srcOrd="0" destOrd="0" presId="urn:microsoft.com/office/officeart/2005/8/layout/matrix1"/>
    <dgm:cxn modelId="{2E32FC3B-D182-4025-BBB6-F4F69283042C}" type="presParOf" srcId="{3A6070FC-6DF0-412D-BDB7-C635DB1FB8A7}" destId="{642FBCA1-FA1A-4230-BF2C-81FAA8A3F5CF}" srcOrd="0" destOrd="0" presId="urn:microsoft.com/office/officeart/2005/8/layout/matrix1"/>
    <dgm:cxn modelId="{149A5CA5-2DFA-497F-8B14-E8BF056752C9}" type="presParOf" srcId="{3A6070FC-6DF0-412D-BDB7-C635DB1FB8A7}" destId="{78DB3173-46DA-403F-A9AE-F35447C9AB8B}" srcOrd="1" destOrd="0" presId="urn:microsoft.com/office/officeart/2005/8/layout/matrix1"/>
    <dgm:cxn modelId="{BCF61401-BF44-47B1-B22B-F968D95E51FE}" type="presParOf" srcId="{3A6070FC-6DF0-412D-BDB7-C635DB1FB8A7}" destId="{711FA49F-28A1-400E-A2F9-C15C986ADD85}" srcOrd="2" destOrd="0" presId="urn:microsoft.com/office/officeart/2005/8/layout/matrix1"/>
    <dgm:cxn modelId="{CB26B5AC-8F2D-4FC7-BA0B-76346969EF1A}" type="presParOf" srcId="{3A6070FC-6DF0-412D-BDB7-C635DB1FB8A7}" destId="{ADB255B1-A9CE-4792-BF62-BDB06CE9E6E5}" srcOrd="3" destOrd="0" presId="urn:microsoft.com/office/officeart/2005/8/layout/matrix1"/>
    <dgm:cxn modelId="{A948A133-8FB9-46CA-B523-781E451C7C16}" type="presParOf" srcId="{3A6070FC-6DF0-412D-BDB7-C635DB1FB8A7}" destId="{C8CEB4F0-ECEA-47BA-A414-E31B770E3942}" srcOrd="4" destOrd="0" presId="urn:microsoft.com/office/officeart/2005/8/layout/matrix1"/>
    <dgm:cxn modelId="{42281F4F-A7B2-4A26-A69D-E5CC2D551B41}" type="presParOf" srcId="{3A6070FC-6DF0-412D-BDB7-C635DB1FB8A7}" destId="{DCABD3D9-D5D7-4882-9F11-00CC0C656AE1}" srcOrd="5" destOrd="0" presId="urn:microsoft.com/office/officeart/2005/8/layout/matrix1"/>
    <dgm:cxn modelId="{1E8C1197-BE44-446A-BCDE-5A13D683C7B9}" type="presParOf" srcId="{3A6070FC-6DF0-412D-BDB7-C635DB1FB8A7}" destId="{35C04653-9C65-460B-98C7-B38975589694}" srcOrd="6" destOrd="0" presId="urn:microsoft.com/office/officeart/2005/8/layout/matrix1"/>
    <dgm:cxn modelId="{57CDCA50-20B3-4387-A868-09A6FCFA356D}" type="presParOf" srcId="{3A6070FC-6DF0-412D-BDB7-C635DB1FB8A7}" destId="{DCA020AE-B99B-47C6-8B81-62432FC71431}" srcOrd="7" destOrd="0" presId="urn:microsoft.com/office/officeart/2005/8/layout/matrix1"/>
    <dgm:cxn modelId="{2806B934-A1E1-491E-8E1D-501CB3282E91}" type="presParOf" srcId="{5932EA68-9546-47EF-ACF4-64C384B86359}" destId="{D707077F-DE9C-49C7-A616-863CA79D4B40}"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63F9C5-E250-42E1-A17D-F4CA4ED42864}" type="doc">
      <dgm:prSet loTypeId="urn:microsoft.com/office/officeart/2005/8/layout/funnel1" loCatId="relationship" qsTypeId="urn:microsoft.com/office/officeart/2005/8/quickstyle/3d3" qsCatId="3D" csTypeId="urn:microsoft.com/office/officeart/2005/8/colors/colorful3" csCatId="colorful" phldr="1"/>
      <dgm:spPr/>
      <dgm:t>
        <a:bodyPr/>
        <a:lstStyle/>
        <a:p>
          <a:endParaRPr lang="en-US"/>
        </a:p>
      </dgm:t>
    </dgm:pt>
    <dgm:pt modelId="{8EBC81FD-93AB-4E4F-AD23-688A88266A6F}">
      <dgm:prSet phldrT="[Text]"/>
      <dgm:spPr/>
      <dgm:t>
        <a:bodyPr/>
        <a:lstStyle/>
        <a:p>
          <a:r>
            <a:rPr lang="en-US" dirty="0"/>
            <a:t>Function</a:t>
          </a:r>
        </a:p>
      </dgm:t>
    </dgm:pt>
    <dgm:pt modelId="{DA2DFCA7-ED80-431A-B072-953D55343C23}" type="parTrans" cxnId="{6811916A-FF8E-4D8B-8396-AA148FEFF4A2}">
      <dgm:prSet/>
      <dgm:spPr/>
      <dgm:t>
        <a:bodyPr/>
        <a:lstStyle/>
        <a:p>
          <a:endParaRPr lang="en-US"/>
        </a:p>
      </dgm:t>
    </dgm:pt>
    <dgm:pt modelId="{47427F24-078B-4EF9-8B8C-8F0E5B6D8421}" type="sibTrans" cxnId="{6811916A-FF8E-4D8B-8396-AA148FEFF4A2}">
      <dgm:prSet/>
      <dgm:spPr/>
      <dgm:t>
        <a:bodyPr/>
        <a:lstStyle/>
        <a:p>
          <a:endParaRPr lang="en-US"/>
        </a:p>
      </dgm:t>
    </dgm:pt>
    <dgm:pt modelId="{E5DFD918-5BE9-4254-B044-FB7A9CA50DD0}">
      <dgm:prSet phldrT="[Text]"/>
      <dgm:spPr/>
      <dgm:t>
        <a:bodyPr/>
        <a:lstStyle/>
        <a:p>
          <a:r>
            <a:rPr lang="en-US" dirty="0"/>
            <a:t>PL/SQL Elements</a:t>
          </a:r>
        </a:p>
      </dgm:t>
    </dgm:pt>
    <dgm:pt modelId="{B05EB5D6-FBCC-4C99-A245-85654616BBB2}" type="parTrans" cxnId="{FBFD6501-C8FC-4406-85DE-3F85FB0FCE6A}">
      <dgm:prSet/>
      <dgm:spPr/>
      <dgm:t>
        <a:bodyPr/>
        <a:lstStyle/>
        <a:p>
          <a:endParaRPr lang="en-US"/>
        </a:p>
      </dgm:t>
    </dgm:pt>
    <dgm:pt modelId="{5B70DCD1-2EFB-4B99-8CE2-B5C20E0F3198}" type="sibTrans" cxnId="{FBFD6501-C8FC-4406-85DE-3F85FB0FCE6A}">
      <dgm:prSet/>
      <dgm:spPr/>
      <dgm:t>
        <a:bodyPr/>
        <a:lstStyle/>
        <a:p>
          <a:endParaRPr lang="en-US"/>
        </a:p>
      </dgm:t>
    </dgm:pt>
    <dgm:pt modelId="{4BF4C2D8-51FB-47A2-B88D-11796AF47227}">
      <dgm:prSet phldrT="[Text]"/>
      <dgm:spPr/>
      <dgm:t>
        <a:bodyPr/>
        <a:lstStyle/>
        <a:p>
          <a:r>
            <a:rPr lang="en-US" dirty="0"/>
            <a:t>Procedure</a:t>
          </a:r>
          <a:endParaRPr lang="ru-RU" dirty="0"/>
        </a:p>
      </dgm:t>
    </dgm:pt>
    <dgm:pt modelId="{D4360BE4-7522-4305-BA2E-D107FDA80B72}" type="parTrans" cxnId="{35165518-C007-4327-B24D-69E819AF53A7}">
      <dgm:prSet/>
      <dgm:spPr/>
      <dgm:t>
        <a:bodyPr/>
        <a:lstStyle/>
        <a:p>
          <a:endParaRPr lang="en-US"/>
        </a:p>
      </dgm:t>
    </dgm:pt>
    <dgm:pt modelId="{DC1A618F-FC60-47B4-9A0A-6CBF7E639E4E}" type="sibTrans" cxnId="{35165518-C007-4327-B24D-69E819AF53A7}">
      <dgm:prSet/>
      <dgm:spPr/>
      <dgm:t>
        <a:bodyPr/>
        <a:lstStyle/>
        <a:p>
          <a:endParaRPr lang="en-US"/>
        </a:p>
      </dgm:t>
    </dgm:pt>
    <dgm:pt modelId="{91A47767-06D3-4E17-B059-462F2CC504CD}">
      <dgm:prSet phldrT="[Text]"/>
      <dgm:spPr/>
      <dgm:t>
        <a:bodyPr/>
        <a:lstStyle/>
        <a:p>
          <a:r>
            <a:rPr lang="en-US" dirty="0"/>
            <a:t>Packages</a:t>
          </a:r>
          <a:endParaRPr lang="ru-RU" dirty="0"/>
        </a:p>
      </dgm:t>
    </dgm:pt>
    <dgm:pt modelId="{B64A6DD3-A2E0-4081-9359-59452EFF6674}" type="parTrans" cxnId="{3F716975-B277-4D7E-ADFF-DFE074E319AE}">
      <dgm:prSet/>
      <dgm:spPr/>
      <dgm:t>
        <a:bodyPr/>
        <a:lstStyle/>
        <a:p>
          <a:endParaRPr lang="en-US"/>
        </a:p>
      </dgm:t>
    </dgm:pt>
    <dgm:pt modelId="{8F99C77E-CA85-4AA6-8A78-C46CAA8A9660}" type="sibTrans" cxnId="{3F716975-B277-4D7E-ADFF-DFE074E319AE}">
      <dgm:prSet/>
      <dgm:spPr/>
      <dgm:t>
        <a:bodyPr/>
        <a:lstStyle/>
        <a:p>
          <a:endParaRPr lang="en-US"/>
        </a:p>
      </dgm:t>
    </dgm:pt>
    <dgm:pt modelId="{0DB6B494-39FE-407D-9868-B54DFA2BB448}" type="pres">
      <dgm:prSet presAssocID="{B463F9C5-E250-42E1-A17D-F4CA4ED42864}" presName="Name0" presStyleCnt="0">
        <dgm:presLayoutVars>
          <dgm:chMax val="4"/>
          <dgm:resizeHandles val="exact"/>
        </dgm:presLayoutVars>
      </dgm:prSet>
      <dgm:spPr/>
    </dgm:pt>
    <dgm:pt modelId="{66DE386C-2225-4925-BFEA-945A0A2DB293}" type="pres">
      <dgm:prSet presAssocID="{B463F9C5-E250-42E1-A17D-F4CA4ED42864}" presName="ellipse" presStyleLbl="trBgShp" presStyleIdx="0" presStyleCnt="1"/>
      <dgm:spPr/>
    </dgm:pt>
    <dgm:pt modelId="{FAC8ED09-08C0-475E-99E4-74256D73F6E7}" type="pres">
      <dgm:prSet presAssocID="{B463F9C5-E250-42E1-A17D-F4CA4ED42864}" presName="arrow1" presStyleLbl="fgShp" presStyleIdx="0" presStyleCnt="1"/>
      <dgm:spPr/>
    </dgm:pt>
    <dgm:pt modelId="{63FBDD86-A2A0-4476-96A1-1AD8D6CE5A0E}" type="pres">
      <dgm:prSet presAssocID="{B463F9C5-E250-42E1-A17D-F4CA4ED42864}" presName="rectangle" presStyleLbl="revTx" presStyleIdx="0" presStyleCnt="1">
        <dgm:presLayoutVars>
          <dgm:bulletEnabled val="1"/>
        </dgm:presLayoutVars>
      </dgm:prSet>
      <dgm:spPr/>
    </dgm:pt>
    <dgm:pt modelId="{EA2EC7FD-9FE3-4974-A6CC-1EBAE640009F}" type="pres">
      <dgm:prSet presAssocID="{4BF4C2D8-51FB-47A2-B88D-11796AF47227}" presName="item1" presStyleLbl="node1" presStyleIdx="0" presStyleCnt="3" custScaleX="146825" custScaleY="136853">
        <dgm:presLayoutVars>
          <dgm:bulletEnabled val="1"/>
        </dgm:presLayoutVars>
      </dgm:prSet>
      <dgm:spPr/>
    </dgm:pt>
    <dgm:pt modelId="{37ADAF36-14FE-4821-BFC4-4C90CA2AC726}" type="pres">
      <dgm:prSet presAssocID="{91A47767-06D3-4E17-B059-462F2CC504CD}" presName="item2" presStyleLbl="node1" presStyleIdx="1" presStyleCnt="3" custScaleX="179153" custScaleY="125902" custLinFactNeighborY="-938">
        <dgm:presLayoutVars>
          <dgm:bulletEnabled val="1"/>
        </dgm:presLayoutVars>
      </dgm:prSet>
      <dgm:spPr/>
    </dgm:pt>
    <dgm:pt modelId="{CEF779E7-6531-4DD1-890D-814D81330202}" type="pres">
      <dgm:prSet presAssocID="{E5DFD918-5BE9-4254-B044-FB7A9CA50DD0}" presName="item3" presStyleLbl="node1" presStyleIdx="2" presStyleCnt="3" custScaleX="169928" custLinFactNeighborX="51600" custLinFactNeighborY="938">
        <dgm:presLayoutVars>
          <dgm:bulletEnabled val="1"/>
        </dgm:presLayoutVars>
      </dgm:prSet>
      <dgm:spPr/>
    </dgm:pt>
    <dgm:pt modelId="{7937E3FD-CCAC-48B2-8FFC-B022E9B29001}" type="pres">
      <dgm:prSet presAssocID="{B463F9C5-E250-42E1-A17D-F4CA4ED42864}" presName="funnel" presStyleLbl="trAlignAcc1" presStyleIdx="0" presStyleCnt="1" custScaleX="143230"/>
      <dgm:spPr/>
    </dgm:pt>
  </dgm:ptLst>
  <dgm:cxnLst>
    <dgm:cxn modelId="{FBFD6501-C8FC-4406-85DE-3F85FB0FCE6A}" srcId="{B463F9C5-E250-42E1-A17D-F4CA4ED42864}" destId="{E5DFD918-5BE9-4254-B044-FB7A9CA50DD0}" srcOrd="3" destOrd="0" parTransId="{B05EB5D6-FBCC-4C99-A245-85654616BBB2}" sibTransId="{5B70DCD1-2EFB-4B99-8CE2-B5C20E0F3198}"/>
    <dgm:cxn modelId="{35165518-C007-4327-B24D-69E819AF53A7}" srcId="{B463F9C5-E250-42E1-A17D-F4CA4ED42864}" destId="{4BF4C2D8-51FB-47A2-B88D-11796AF47227}" srcOrd="1" destOrd="0" parTransId="{D4360BE4-7522-4305-BA2E-D107FDA80B72}" sibTransId="{DC1A618F-FC60-47B4-9A0A-6CBF7E639E4E}"/>
    <dgm:cxn modelId="{7CC11420-0F5A-401F-9DA2-0FBE2FBCA8F6}" type="presOf" srcId="{B463F9C5-E250-42E1-A17D-F4CA4ED42864}" destId="{0DB6B494-39FE-407D-9868-B54DFA2BB448}" srcOrd="0" destOrd="0" presId="urn:microsoft.com/office/officeart/2005/8/layout/funnel1"/>
    <dgm:cxn modelId="{3FB4FF5E-6472-49E6-AA52-8315D7173139}" type="presOf" srcId="{8EBC81FD-93AB-4E4F-AD23-688A88266A6F}" destId="{CEF779E7-6531-4DD1-890D-814D81330202}" srcOrd="0" destOrd="0" presId="urn:microsoft.com/office/officeart/2005/8/layout/funnel1"/>
    <dgm:cxn modelId="{075F7167-A5FC-4766-9E47-F3BE9019F617}" type="presOf" srcId="{91A47767-06D3-4E17-B059-462F2CC504CD}" destId="{EA2EC7FD-9FE3-4974-A6CC-1EBAE640009F}" srcOrd="0" destOrd="0" presId="urn:microsoft.com/office/officeart/2005/8/layout/funnel1"/>
    <dgm:cxn modelId="{C45D8B49-8B12-409F-8002-D7E7197F61F2}" type="presOf" srcId="{4BF4C2D8-51FB-47A2-B88D-11796AF47227}" destId="{37ADAF36-14FE-4821-BFC4-4C90CA2AC726}" srcOrd="0" destOrd="0" presId="urn:microsoft.com/office/officeart/2005/8/layout/funnel1"/>
    <dgm:cxn modelId="{6811916A-FF8E-4D8B-8396-AA148FEFF4A2}" srcId="{B463F9C5-E250-42E1-A17D-F4CA4ED42864}" destId="{8EBC81FD-93AB-4E4F-AD23-688A88266A6F}" srcOrd="0" destOrd="0" parTransId="{DA2DFCA7-ED80-431A-B072-953D55343C23}" sibTransId="{47427F24-078B-4EF9-8B8C-8F0E5B6D8421}"/>
    <dgm:cxn modelId="{3F716975-B277-4D7E-ADFF-DFE074E319AE}" srcId="{B463F9C5-E250-42E1-A17D-F4CA4ED42864}" destId="{91A47767-06D3-4E17-B059-462F2CC504CD}" srcOrd="2" destOrd="0" parTransId="{B64A6DD3-A2E0-4081-9359-59452EFF6674}" sibTransId="{8F99C77E-CA85-4AA6-8A78-C46CAA8A9660}"/>
    <dgm:cxn modelId="{245062CE-51AE-43DD-8EF2-B45F3124E74C}" type="presOf" srcId="{E5DFD918-5BE9-4254-B044-FB7A9CA50DD0}" destId="{63FBDD86-A2A0-4476-96A1-1AD8D6CE5A0E}" srcOrd="0" destOrd="0" presId="urn:microsoft.com/office/officeart/2005/8/layout/funnel1"/>
    <dgm:cxn modelId="{772AB1F8-76F2-41BD-BCBC-4B7A39E0129F}" type="presParOf" srcId="{0DB6B494-39FE-407D-9868-B54DFA2BB448}" destId="{66DE386C-2225-4925-BFEA-945A0A2DB293}" srcOrd="0" destOrd="0" presId="urn:microsoft.com/office/officeart/2005/8/layout/funnel1"/>
    <dgm:cxn modelId="{5ABB6F5E-0928-4026-99C8-501094BA5577}" type="presParOf" srcId="{0DB6B494-39FE-407D-9868-B54DFA2BB448}" destId="{FAC8ED09-08C0-475E-99E4-74256D73F6E7}" srcOrd="1" destOrd="0" presId="urn:microsoft.com/office/officeart/2005/8/layout/funnel1"/>
    <dgm:cxn modelId="{461983C9-2E40-4ACF-9323-F6B6B1AEB9E1}" type="presParOf" srcId="{0DB6B494-39FE-407D-9868-B54DFA2BB448}" destId="{63FBDD86-A2A0-4476-96A1-1AD8D6CE5A0E}" srcOrd="2" destOrd="0" presId="urn:microsoft.com/office/officeart/2005/8/layout/funnel1"/>
    <dgm:cxn modelId="{268DE336-C847-4671-80BC-B374A5EF04CB}" type="presParOf" srcId="{0DB6B494-39FE-407D-9868-B54DFA2BB448}" destId="{EA2EC7FD-9FE3-4974-A6CC-1EBAE640009F}" srcOrd="3" destOrd="0" presId="urn:microsoft.com/office/officeart/2005/8/layout/funnel1"/>
    <dgm:cxn modelId="{70BFA7C8-009B-4BE3-9C61-7948590BA4FA}" type="presParOf" srcId="{0DB6B494-39FE-407D-9868-B54DFA2BB448}" destId="{37ADAF36-14FE-4821-BFC4-4C90CA2AC726}" srcOrd="4" destOrd="0" presId="urn:microsoft.com/office/officeart/2005/8/layout/funnel1"/>
    <dgm:cxn modelId="{66C84253-4EE1-467A-90D3-9320F51FBE36}" type="presParOf" srcId="{0DB6B494-39FE-407D-9868-B54DFA2BB448}" destId="{CEF779E7-6531-4DD1-890D-814D81330202}" srcOrd="5" destOrd="0" presId="urn:microsoft.com/office/officeart/2005/8/layout/funnel1"/>
    <dgm:cxn modelId="{4C9DEE40-7AB9-4792-AAEA-22BAB6F55374}" type="presParOf" srcId="{0DB6B494-39FE-407D-9868-B54DFA2BB448}" destId="{7937E3FD-CCAC-48B2-8FFC-B022E9B2900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4C9A4D-6272-49CF-A14A-246F0CEAD265}" type="doc">
      <dgm:prSet loTypeId="urn:microsoft.com/office/officeart/2005/8/layout/default" loCatId="list" qsTypeId="urn:microsoft.com/office/officeart/2005/8/quickstyle/3d1" qsCatId="3D" csTypeId="urn:microsoft.com/office/officeart/2005/8/colors/colorful3" csCatId="colorful" phldr="1"/>
      <dgm:spPr/>
      <dgm:t>
        <a:bodyPr/>
        <a:lstStyle/>
        <a:p>
          <a:endParaRPr lang="en-US"/>
        </a:p>
      </dgm:t>
    </dgm:pt>
    <dgm:pt modelId="{59ED3ACF-30C5-4D09-B613-394D5C832686}">
      <dgm:prSet phldrT="[Текст]"/>
      <dgm:spPr/>
      <dgm:t>
        <a:bodyPr/>
        <a:lstStyle/>
        <a:p>
          <a:r>
            <a:rPr lang="en-US"/>
            <a:t>PL/SQL block</a:t>
          </a:r>
          <a:endParaRPr lang="en-US" dirty="0"/>
        </a:p>
      </dgm:t>
    </dgm:pt>
    <dgm:pt modelId="{EEEE0E90-9C85-4522-A6F7-7F8951383D7C}" type="parTrans" cxnId="{2A479555-CAEB-4364-B193-708D0417FCA8}">
      <dgm:prSet/>
      <dgm:spPr/>
      <dgm:t>
        <a:bodyPr/>
        <a:lstStyle/>
        <a:p>
          <a:endParaRPr lang="en-US"/>
        </a:p>
      </dgm:t>
    </dgm:pt>
    <dgm:pt modelId="{34E1986F-D8DB-48D7-8D32-47CB624DC433}" type="sibTrans" cxnId="{2A479555-CAEB-4364-B193-708D0417FCA8}">
      <dgm:prSet/>
      <dgm:spPr/>
      <dgm:t>
        <a:bodyPr/>
        <a:lstStyle/>
        <a:p>
          <a:endParaRPr lang="en-US"/>
        </a:p>
      </dgm:t>
    </dgm:pt>
    <dgm:pt modelId="{BF940DA0-F46C-49CC-8D16-CFD3BCFC209F}">
      <dgm:prSet/>
      <dgm:spPr/>
      <dgm:t>
        <a:bodyPr/>
        <a:lstStyle/>
        <a:p>
          <a:r>
            <a:rPr lang="en-US"/>
            <a:t>Function</a:t>
          </a:r>
          <a:endParaRPr lang="en-US" dirty="0"/>
        </a:p>
      </dgm:t>
    </dgm:pt>
    <dgm:pt modelId="{186BAA6A-BD69-42F1-B08F-BCD6F106D334}" type="parTrans" cxnId="{14FBFDF9-C647-4CED-9981-EDA4BD89059D}">
      <dgm:prSet/>
      <dgm:spPr/>
      <dgm:t>
        <a:bodyPr/>
        <a:lstStyle/>
        <a:p>
          <a:endParaRPr lang="en-US"/>
        </a:p>
      </dgm:t>
    </dgm:pt>
    <dgm:pt modelId="{EB7E1CE8-3083-4EC0-9AB3-0235D7A85534}" type="sibTrans" cxnId="{14FBFDF9-C647-4CED-9981-EDA4BD89059D}">
      <dgm:prSet/>
      <dgm:spPr/>
      <dgm:t>
        <a:bodyPr/>
        <a:lstStyle/>
        <a:p>
          <a:endParaRPr lang="en-US"/>
        </a:p>
      </dgm:t>
    </dgm:pt>
    <dgm:pt modelId="{21270EA1-C393-4A86-92D7-517D859DAFED}">
      <dgm:prSet/>
      <dgm:spPr/>
      <dgm:t>
        <a:bodyPr/>
        <a:lstStyle/>
        <a:p>
          <a:r>
            <a:rPr lang="en-US"/>
            <a:t>Package</a:t>
          </a:r>
          <a:endParaRPr lang="en-US" dirty="0"/>
        </a:p>
      </dgm:t>
    </dgm:pt>
    <dgm:pt modelId="{08929466-09A4-4E7E-B686-E7DD15D98C7B}" type="parTrans" cxnId="{2FE56C6A-8DC4-4517-838B-F6B20F5644E9}">
      <dgm:prSet/>
      <dgm:spPr/>
      <dgm:t>
        <a:bodyPr/>
        <a:lstStyle/>
        <a:p>
          <a:endParaRPr lang="en-US"/>
        </a:p>
      </dgm:t>
    </dgm:pt>
    <dgm:pt modelId="{76548091-4AD8-402B-BCB6-A763AB47E85C}" type="sibTrans" cxnId="{2FE56C6A-8DC4-4517-838B-F6B20F5644E9}">
      <dgm:prSet/>
      <dgm:spPr/>
      <dgm:t>
        <a:bodyPr/>
        <a:lstStyle/>
        <a:p>
          <a:endParaRPr lang="en-US"/>
        </a:p>
      </dgm:t>
    </dgm:pt>
    <dgm:pt modelId="{BB86DF12-AFFD-4820-B983-A09F1255714F}">
      <dgm:prSet/>
      <dgm:spPr/>
      <dgm:t>
        <a:bodyPr/>
        <a:lstStyle/>
        <a:p>
          <a:r>
            <a:rPr lang="en-US"/>
            <a:t>Package body</a:t>
          </a:r>
          <a:endParaRPr lang="en-US" dirty="0"/>
        </a:p>
      </dgm:t>
    </dgm:pt>
    <dgm:pt modelId="{47C7C596-3ECD-4D0B-A5D7-0CC00C5D79F8}" type="parTrans" cxnId="{FDA73349-3509-40AD-BF0A-D0D2AA53DB62}">
      <dgm:prSet/>
      <dgm:spPr/>
      <dgm:t>
        <a:bodyPr/>
        <a:lstStyle/>
        <a:p>
          <a:endParaRPr lang="en-US"/>
        </a:p>
      </dgm:t>
    </dgm:pt>
    <dgm:pt modelId="{83835D7F-7D8F-4B88-B929-B3D7360D6B1F}" type="sibTrans" cxnId="{FDA73349-3509-40AD-BF0A-D0D2AA53DB62}">
      <dgm:prSet/>
      <dgm:spPr/>
      <dgm:t>
        <a:bodyPr/>
        <a:lstStyle/>
        <a:p>
          <a:endParaRPr lang="en-US"/>
        </a:p>
      </dgm:t>
    </dgm:pt>
    <dgm:pt modelId="{59E36004-7636-4761-92A7-29D2813731C7}">
      <dgm:prSet/>
      <dgm:spPr/>
      <dgm:t>
        <a:bodyPr/>
        <a:lstStyle/>
        <a:p>
          <a:r>
            <a:rPr lang="en-US"/>
            <a:t>Procedure</a:t>
          </a:r>
          <a:endParaRPr lang="en-US" dirty="0"/>
        </a:p>
      </dgm:t>
    </dgm:pt>
    <dgm:pt modelId="{B60B41E0-E93A-419A-B783-F52F90A884D6}" type="parTrans" cxnId="{88D5BF0A-9C96-4653-8FC3-A34AF9B4FCA0}">
      <dgm:prSet/>
      <dgm:spPr/>
      <dgm:t>
        <a:bodyPr/>
        <a:lstStyle/>
        <a:p>
          <a:endParaRPr lang="en-US"/>
        </a:p>
      </dgm:t>
    </dgm:pt>
    <dgm:pt modelId="{C7A3B6B0-391C-43ED-A50F-D1E51A00FA4D}" type="sibTrans" cxnId="{88D5BF0A-9C96-4653-8FC3-A34AF9B4FCA0}">
      <dgm:prSet/>
      <dgm:spPr/>
      <dgm:t>
        <a:bodyPr/>
        <a:lstStyle/>
        <a:p>
          <a:endParaRPr lang="en-US"/>
        </a:p>
      </dgm:t>
    </dgm:pt>
    <dgm:pt modelId="{8DBF72C7-61D0-4955-AAFB-8328C53FA7BF}">
      <dgm:prSet/>
      <dgm:spPr/>
      <dgm:t>
        <a:bodyPr/>
        <a:lstStyle/>
        <a:p>
          <a:r>
            <a:rPr lang="en-US"/>
            <a:t>Trigger</a:t>
          </a:r>
          <a:endParaRPr lang="en-US" dirty="0"/>
        </a:p>
      </dgm:t>
    </dgm:pt>
    <dgm:pt modelId="{C22F3B9B-29FB-4D8F-AD54-EDBBF599CE40}" type="parTrans" cxnId="{8799EE3B-1E82-4F70-91B2-ACA893251F74}">
      <dgm:prSet/>
      <dgm:spPr/>
      <dgm:t>
        <a:bodyPr/>
        <a:lstStyle/>
        <a:p>
          <a:endParaRPr lang="en-US"/>
        </a:p>
      </dgm:t>
    </dgm:pt>
    <dgm:pt modelId="{52D57BE4-A753-416F-94E1-22AC7054E949}" type="sibTrans" cxnId="{8799EE3B-1E82-4F70-91B2-ACA893251F74}">
      <dgm:prSet/>
      <dgm:spPr/>
      <dgm:t>
        <a:bodyPr/>
        <a:lstStyle/>
        <a:p>
          <a:endParaRPr lang="en-US"/>
        </a:p>
      </dgm:t>
    </dgm:pt>
    <dgm:pt modelId="{167FB718-200A-489B-9AF8-CDB04B33E0E9}">
      <dgm:prSet/>
      <dgm:spPr/>
      <dgm:t>
        <a:bodyPr/>
        <a:lstStyle/>
        <a:p>
          <a:r>
            <a:rPr lang="en-US"/>
            <a:t>Type</a:t>
          </a:r>
          <a:endParaRPr lang="en-US" dirty="0"/>
        </a:p>
      </dgm:t>
    </dgm:pt>
    <dgm:pt modelId="{4C154A9A-4B02-408D-9936-DE35ABDF2404}" type="parTrans" cxnId="{BB27664C-3A44-4CF1-9334-4C6D5A2F3648}">
      <dgm:prSet/>
      <dgm:spPr/>
      <dgm:t>
        <a:bodyPr/>
        <a:lstStyle/>
        <a:p>
          <a:endParaRPr lang="en-US"/>
        </a:p>
      </dgm:t>
    </dgm:pt>
    <dgm:pt modelId="{60C0A955-28AF-4988-9B7E-86B73F94C051}" type="sibTrans" cxnId="{BB27664C-3A44-4CF1-9334-4C6D5A2F3648}">
      <dgm:prSet/>
      <dgm:spPr/>
      <dgm:t>
        <a:bodyPr/>
        <a:lstStyle/>
        <a:p>
          <a:endParaRPr lang="en-US"/>
        </a:p>
      </dgm:t>
    </dgm:pt>
    <dgm:pt modelId="{0100A378-3E9C-4722-A22E-1B4E91310F67}">
      <dgm:prSet/>
      <dgm:spPr/>
      <dgm:t>
        <a:bodyPr/>
        <a:lstStyle/>
        <a:p>
          <a:r>
            <a:rPr lang="en-US"/>
            <a:t>Type body</a:t>
          </a:r>
        </a:p>
      </dgm:t>
    </dgm:pt>
    <dgm:pt modelId="{9E0B4B4D-9115-4FF7-9C64-EB377FAD8B73}" type="parTrans" cxnId="{0F41C17C-5297-49B8-9855-C6BCB7E88699}">
      <dgm:prSet/>
      <dgm:spPr/>
      <dgm:t>
        <a:bodyPr/>
        <a:lstStyle/>
        <a:p>
          <a:endParaRPr lang="en-US"/>
        </a:p>
      </dgm:t>
    </dgm:pt>
    <dgm:pt modelId="{80281CB8-2B8A-4925-98B1-E894F3D709D2}" type="sibTrans" cxnId="{0F41C17C-5297-49B8-9855-C6BCB7E88699}">
      <dgm:prSet/>
      <dgm:spPr/>
      <dgm:t>
        <a:bodyPr/>
        <a:lstStyle/>
        <a:p>
          <a:endParaRPr lang="en-US"/>
        </a:p>
      </dgm:t>
    </dgm:pt>
    <dgm:pt modelId="{99CE1178-FDEC-4409-A930-8729BBACCC3D}" type="pres">
      <dgm:prSet presAssocID="{8F4C9A4D-6272-49CF-A14A-246F0CEAD265}" presName="diagram" presStyleCnt="0">
        <dgm:presLayoutVars>
          <dgm:dir/>
          <dgm:resizeHandles val="exact"/>
        </dgm:presLayoutVars>
      </dgm:prSet>
      <dgm:spPr/>
    </dgm:pt>
    <dgm:pt modelId="{04E4973F-9A1A-4563-8846-762E6267E7E2}" type="pres">
      <dgm:prSet presAssocID="{59ED3ACF-30C5-4D09-B613-394D5C832686}" presName="node" presStyleLbl="node1" presStyleIdx="0" presStyleCnt="8">
        <dgm:presLayoutVars>
          <dgm:bulletEnabled val="1"/>
        </dgm:presLayoutVars>
      </dgm:prSet>
      <dgm:spPr/>
    </dgm:pt>
    <dgm:pt modelId="{0B3F2D5D-CBAD-4DE1-97F1-2A4176B34438}" type="pres">
      <dgm:prSet presAssocID="{34E1986F-D8DB-48D7-8D32-47CB624DC433}" presName="sibTrans" presStyleCnt="0"/>
      <dgm:spPr/>
    </dgm:pt>
    <dgm:pt modelId="{87627D7A-1F6C-4B23-B12D-0CEA9D3AAF37}" type="pres">
      <dgm:prSet presAssocID="{BF940DA0-F46C-49CC-8D16-CFD3BCFC209F}" presName="node" presStyleLbl="node1" presStyleIdx="1" presStyleCnt="8">
        <dgm:presLayoutVars>
          <dgm:bulletEnabled val="1"/>
        </dgm:presLayoutVars>
      </dgm:prSet>
      <dgm:spPr/>
    </dgm:pt>
    <dgm:pt modelId="{239BD167-D42F-4D55-AD36-49D235AA172A}" type="pres">
      <dgm:prSet presAssocID="{EB7E1CE8-3083-4EC0-9AB3-0235D7A85534}" presName="sibTrans" presStyleCnt="0"/>
      <dgm:spPr/>
    </dgm:pt>
    <dgm:pt modelId="{4621120C-4ED2-4EB7-98CD-AEC67CDB7879}" type="pres">
      <dgm:prSet presAssocID="{21270EA1-C393-4A86-92D7-517D859DAFED}" presName="node" presStyleLbl="node1" presStyleIdx="2" presStyleCnt="8">
        <dgm:presLayoutVars>
          <dgm:bulletEnabled val="1"/>
        </dgm:presLayoutVars>
      </dgm:prSet>
      <dgm:spPr/>
    </dgm:pt>
    <dgm:pt modelId="{C1F374FD-1D21-44C3-A696-44F9CC061C4C}" type="pres">
      <dgm:prSet presAssocID="{76548091-4AD8-402B-BCB6-A763AB47E85C}" presName="sibTrans" presStyleCnt="0"/>
      <dgm:spPr/>
    </dgm:pt>
    <dgm:pt modelId="{0C3B2990-60FC-44B9-A73B-2618D01175B6}" type="pres">
      <dgm:prSet presAssocID="{BB86DF12-AFFD-4820-B983-A09F1255714F}" presName="node" presStyleLbl="node1" presStyleIdx="3" presStyleCnt="8">
        <dgm:presLayoutVars>
          <dgm:bulletEnabled val="1"/>
        </dgm:presLayoutVars>
      </dgm:prSet>
      <dgm:spPr/>
    </dgm:pt>
    <dgm:pt modelId="{B3409CC7-8076-43C3-9526-5E6E8FA1441C}" type="pres">
      <dgm:prSet presAssocID="{83835D7F-7D8F-4B88-B929-B3D7360D6B1F}" presName="sibTrans" presStyleCnt="0"/>
      <dgm:spPr/>
    </dgm:pt>
    <dgm:pt modelId="{0AFE034B-B584-40B9-B725-2C370A69A573}" type="pres">
      <dgm:prSet presAssocID="{59E36004-7636-4761-92A7-29D2813731C7}" presName="node" presStyleLbl="node1" presStyleIdx="4" presStyleCnt="8">
        <dgm:presLayoutVars>
          <dgm:bulletEnabled val="1"/>
        </dgm:presLayoutVars>
      </dgm:prSet>
      <dgm:spPr/>
    </dgm:pt>
    <dgm:pt modelId="{3D074251-24E1-48B7-8F8E-C835980A2233}" type="pres">
      <dgm:prSet presAssocID="{C7A3B6B0-391C-43ED-A50F-D1E51A00FA4D}" presName="sibTrans" presStyleCnt="0"/>
      <dgm:spPr/>
    </dgm:pt>
    <dgm:pt modelId="{4EA6E5E0-F573-4AED-A135-54BE252816F6}" type="pres">
      <dgm:prSet presAssocID="{8DBF72C7-61D0-4955-AAFB-8328C53FA7BF}" presName="node" presStyleLbl="node1" presStyleIdx="5" presStyleCnt="8">
        <dgm:presLayoutVars>
          <dgm:bulletEnabled val="1"/>
        </dgm:presLayoutVars>
      </dgm:prSet>
      <dgm:spPr/>
    </dgm:pt>
    <dgm:pt modelId="{665F0F96-3D45-45F3-ADE5-CA26F87C4FAA}" type="pres">
      <dgm:prSet presAssocID="{52D57BE4-A753-416F-94E1-22AC7054E949}" presName="sibTrans" presStyleCnt="0"/>
      <dgm:spPr/>
    </dgm:pt>
    <dgm:pt modelId="{E492FEAB-FB90-47F3-B284-BD07DAA64AB8}" type="pres">
      <dgm:prSet presAssocID="{167FB718-200A-489B-9AF8-CDB04B33E0E9}" presName="node" presStyleLbl="node1" presStyleIdx="6" presStyleCnt="8">
        <dgm:presLayoutVars>
          <dgm:bulletEnabled val="1"/>
        </dgm:presLayoutVars>
      </dgm:prSet>
      <dgm:spPr/>
    </dgm:pt>
    <dgm:pt modelId="{7C4DF9C1-0B16-4128-81D4-DCFFFAA1F513}" type="pres">
      <dgm:prSet presAssocID="{60C0A955-28AF-4988-9B7E-86B73F94C051}" presName="sibTrans" presStyleCnt="0"/>
      <dgm:spPr/>
    </dgm:pt>
    <dgm:pt modelId="{765C898E-27CB-480B-92D9-DDA6FBD9D1C9}" type="pres">
      <dgm:prSet presAssocID="{0100A378-3E9C-4722-A22E-1B4E91310F67}" presName="node" presStyleLbl="node1" presStyleIdx="7" presStyleCnt="8">
        <dgm:presLayoutVars>
          <dgm:bulletEnabled val="1"/>
        </dgm:presLayoutVars>
      </dgm:prSet>
      <dgm:spPr/>
    </dgm:pt>
  </dgm:ptLst>
  <dgm:cxnLst>
    <dgm:cxn modelId="{88D5BF0A-9C96-4653-8FC3-A34AF9B4FCA0}" srcId="{8F4C9A4D-6272-49CF-A14A-246F0CEAD265}" destId="{59E36004-7636-4761-92A7-29D2813731C7}" srcOrd="4" destOrd="0" parTransId="{B60B41E0-E93A-419A-B783-F52F90A884D6}" sibTransId="{C7A3B6B0-391C-43ED-A50F-D1E51A00FA4D}"/>
    <dgm:cxn modelId="{F2243F13-EEA1-4D83-ACE5-F5B64364A9DF}" type="presOf" srcId="{BF940DA0-F46C-49CC-8D16-CFD3BCFC209F}" destId="{87627D7A-1F6C-4B23-B12D-0CEA9D3AAF37}" srcOrd="0" destOrd="0" presId="urn:microsoft.com/office/officeart/2005/8/layout/default"/>
    <dgm:cxn modelId="{6D8BDF2B-D3B4-4DAC-B4AD-AE527FC8442C}" type="presOf" srcId="{21270EA1-C393-4A86-92D7-517D859DAFED}" destId="{4621120C-4ED2-4EB7-98CD-AEC67CDB7879}" srcOrd="0" destOrd="0" presId="urn:microsoft.com/office/officeart/2005/8/layout/default"/>
    <dgm:cxn modelId="{F9DA4536-8210-4A2C-B98B-790DD0CE1394}" type="presOf" srcId="{8DBF72C7-61D0-4955-AAFB-8328C53FA7BF}" destId="{4EA6E5E0-F573-4AED-A135-54BE252816F6}" srcOrd="0" destOrd="0" presId="urn:microsoft.com/office/officeart/2005/8/layout/default"/>
    <dgm:cxn modelId="{91B9593B-D384-405A-AE8E-5402A732D0B1}" type="presOf" srcId="{167FB718-200A-489B-9AF8-CDB04B33E0E9}" destId="{E492FEAB-FB90-47F3-B284-BD07DAA64AB8}" srcOrd="0" destOrd="0" presId="urn:microsoft.com/office/officeart/2005/8/layout/default"/>
    <dgm:cxn modelId="{8799EE3B-1E82-4F70-91B2-ACA893251F74}" srcId="{8F4C9A4D-6272-49CF-A14A-246F0CEAD265}" destId="{8DBF72C7-61D0-4955-AAFB-8328C53FA7BF}" srcOrd="5" destOrd="0" parTransId="{C22F3B9B-29FB-4D8F-AD54-EDBBF599CE40}" sibTransId="{52D57BE4-A753-416F-94E1-22AC7054E949}"/>
    <dgm:cxn modelId="{356B2845-7ABC-4764-A9AB-3BEB38E96A64}" type="presOf" srcId="{8F4C9A4D-6272-49CF-A14A-246F0CEAD265}" destId="{99CE1178-FDEC-4409-A930-8729BBACCC3D}" srcOrd="0" destOrd="0" presId="urn:microsoft.com/office/officeart/2005/8/layout/default"/>
    <dgm:cxn modelId="{9A4B7245-D114-4FD4-9EA4-5657810026A1}" type="presOf" srcId="{59E36004-7636-4761-92A7-29D2813731C7}" destId="{0AFE034B-B584-40B9-B725-2C370A69A573}" srcOrd="0" destOrd="0" presId="urn:microsoft.com/office/officeart/2005/8/layout/default"/>
    <dgm:cxn modelId="{FDA73349-3509-40AD-BF0A-D0D2AA53DB62}" srcId="{8F4C9A4D-6272-49CF-A14A-246F0CEAD265}" destId="{BB86DF12-AFFD-4820-B983-A09F1255714F}" srcOrd="3" destOrd="0" parTransId="{47C7C596-3ECD-4D0B-A5D7-0CC00C5D79F8}" sibTransId="{83835D7F-7D8F-4B88-B929-B3D7360D6B1F}"/>
    <dgm:cxn modelId="{2FE56C6A-8DC4-4517-838B-F6B20F5644E9}" srcId="{8F4C9A4D-6272-49CF-A14A-246F0CEAD265}" destId="{21270EA1-C393-4A86-92D7-517D859DAFED}" srcOrd="2" destOrd="0" parTransId="{08929466-09A4-4E7E-B686-E7DD15D98C7B}" sibTransId="{76548091-4AD8-402B-BCB6-A763AB47E85C}"/>
    <dgm:cxn modelId="{BB27664C-3A44-4CF1-9334-4C6D5A2F3648}" srcId="{8F4C9A4D-6272-49CF-A14A-246F0CEAD265}" destId="{167FB718-200A-489B-9AF8-CDB04B33E0E9}" srcOrd="6" destOrd="0" parTransId="{4C154A9A-4B02-408D-9936-DE35ABDF2404}" sibTransId="{60C0A955-28AF-4988-9B7E-86B73F94C051}"/>
    <dgm:cxn modelId="{2A479555-CAEB-4364-B193-708D0417FCA8}" srcId="{8F4C9A4D-6272-49CF-A14A-246F0CEAD265}" destId="{59ED3ACF-30C5-4D09-B613-394D5C832686}" srcOrd="0" destOrd="0" parTransId="{EEEE0E90-9C85-4522-A6F7-7F8951383D7C}" sibTransId="{34E1986F-D8DB-48D7-8D32-47CB624DC433}"/>
    <dgm:cxn modelId="{0F41C17C-5297-49B8-9855-C6BCB7E88699}" srcId="{8F4C9A4D-6272-49CF-A14A-246F0CEAD265}" destId="{0100A378-3E9C-4722-A22E-1B4E91310F67}" srcOrd="7" destOrd="0" parTransId="{9E0B4B4D-9115-4FF7-9C64-EB377FAD8B73}" sibTransId="{80281CB8-2B8A-4925-98B1-E894F3D709D2}"/>
    <dgm:cxn modelId="{7EF8138F-360B-4BCD-9AE6-CFFF0BF54562}" type="presOf" srcId="{BB86DF12-AFFD-4820-B983-A09F1255714F}" destId="{0C3B2990-60FC-44B9-A73B-2618D01175B6}" srcOrd="0" destOrd="0" presId="urn:microsoft.com/office/officeart/2005/8/layout/default"/>
    <dgm:cxn modelId="{C671009A-1585-48D1-8D4D-E62AEDDB0335}" type="presOf" srcId="{0100A378-3E9C-4722-A22E-1B4E91310F67}" destId="{765C898E-27CB-480B-92D9-DDA6FBD9D1C9}" srcOrd="0" destOrd="0" presId="urn:microsoft.com/office/officeart/2005/8/layout/default"/>
    <dgm:cxn modelId="{76E673F4-377E-4756-BC44-FB0603E6FEC1}" type="presOf" srcId="{59ED3ACF-30C5-4D09-B613-394D5C832686}" destId="{04E4973F-9A1A-4563-8846-762E6267E7E2}" srcOrd="0" destOrd="0" presId="urn:microsoft.com/office/officeart/2005/8/layout/default"/>
    <dgm:cxn modelId="{14FBFDF9-C647-4CED-9981-EDA4BD89059D}" srcId="{8F4C9A4D-6272-49CF-A14A-246F0CEAD265}" destId="{BF940DA0-F46C-49CC-8D16-CFD3BCFC209F}" srcOrd="1" destOrd="0" parTransId="{186BAA6A-BD69-42F1-B08F-BCD6F106D334}" sibTransId="{EB7E1CE8-3083-4EC0-9AB3-0235D7A85534}"/>
    <dgm:cxn modelId="{EE0FC472-0DCF-4568-B9F3-9DAE9B53D8A2}" type="presParOf" srcId="{99CE1178-FDEC-4409-A930-8729BBACCC3D}" destId="{04E4973F-9A1A-4563-8846-762E6267E7E2}" srcOrd="0" destOrd="0" presId="urn:microsoft.com/office/officeart/2005/8/layout/default"/>
    <dgm:cxn modelId="{65A0953F-07AE-4576-A3DF-E4916B3AF072}" type="presParOf" srcId="{99CE1178-FDEC-4409-A930-8729BBACCC3D}" destId="{0B3F2D5D-CBAD-4DE1-97F1-2A4176B34438}" srcOrd="1" destOrd="0" presId="urn:microsoft.com/office/officeart/2005/8/layout/default"/>
    <dgm:cxn modelId="{05E4AB41-7E73-4200-935C-B2AABA31944F}" type="presParOf" srcId="{99CE1178-FDEC-4409-A930-8729BBACCC3D}" destId="{87627D7A-1F6C-4B23-B12D-0CEA9D3AAF37}" srcOrd="2" destOrd="0" presId="urn:microsoft.com/office/officeart/2005/8/layout/default"/>
    <dgm:cxn modelId="{8C0A6819-CE85-4B74-A077-161C2BAC1FC0}" type="presParOf" srcId="{99CE1178-FDEC-4409-A930-8729BBACCC3D}" destId="{239BD167-D42F-4D55-AD36-49D235AA172A}" srcOrd="3" destOrd="0" presId="urn:microsoft.com/office/officeart/2005/8/layout/default"/>
    <dgm:cxn modelId="{8F49D91C-D31D-43ED-ADBD-F82A1B30B216}" type="presParOf" srcId="{99CE1178-FDEC-4409-A930-8729BBACCC3D}" destId="{4621120C-4ED2-4EB7-98CD-AEC67CDB7879}" srcOrd="4" destOrd="0" presId="urn:microsoft.com/office/officeart/2005/8/layout/default"/>
    <dgm:cxn modelId="{60389F56-7FBE-403F-AFA6-B06A8174D53C}" type="presParOf" srcId="{99CE1178-FDEC-4409-A930-8729BBACCC3D}" destId="{C1F374FD-1D21-44C3-A696-44F9CC061C4C}" srcOrd="5" destOrd="0" presId="urn:microsoft.com/office/officeart/2005/8/layout/default"/>
    <dgm:cxn modelId="{8FF46758-1939-4CD4-A881-D8390F167F1D}" type="presParOf" srcId="{99CE1178-FDEC-4409-A930-8729BBACCC3D}" destId="{0C3B2990-60FC-44B9-A73B-2618D01175B6}" srcOrd="6" destOrd="0" presId="urn:microsoft.com/office/officeart/2005/8/layout/default"/>
    <dgm:cxn modelId="{9ED8A41F-80C0-47D9-AC94-A951CA394E66}" type="presParOf" srcId="{99CE1178-FDEC-4409-A930-8729BBACCC3D}" destId="{B3409CC7-8076-43C3-9526-5E6E8FA1441C}" srcOrd="7" destOrd="0" presId="urn:microsoft.com/office/officeart/2005/8/layout/default"/>
    <dgm:cxn modelId="{D9C97880-FDC5-4AFF-8B79-3F55104763A9}" type="presParOf" srcId="{99CE1178-FDEC-4409-A930-8729BBACCC3D}" destId="{0AFE034B-B584-40B9-B725-2C370A69A573}" srcOrd="8" destOrd="0" presId="urn:microsoft.com/office/officeart/2005/8/layout/default"/>
    <dgm:cxn modelId="{5FA75E71-3361-45C5-B813-EA03A1BC674C}" type="presParOf" srcId="{99CE1178-FDEC-4409-A930-8729BBACCC3D}" destId="{3D074251-24E1-48B7-8F8E-C835980A2233}" srcOrd="9" destOrd="0" presId="urn:microsoft.com/office/officeart/2005/8/layout/default"/>
    <dgm:cxn modelId="{2AF35E57-A82D-4532-8F19-6A2F0108C6A9}" type="presParOf" srcId="{99CE1178-FDEC-4409-A930-8729BBACCC3D}" destId="{4EA6E5E0-F573-4AED-A135-54BE252816F6}" srcOrd="10" destOrd="0" presId="urn:microsoft.com/office/officeart/2005/8/layout/default"/>
    <dgm:cxn modelId="{92826672-34F0-4CCB-A3ED-B9AE9A391D1E}" type="presParOf" srcId="{99CE1178-FDEC-4409-A930-8729BBACCC3D}" destId="{665F0F96-3D45-45F3-ADE5-CA26F87C4FAA}" srcOrd="11" destOrd="0" presId="urn:microsoft.com/office/officeart/2005/8/layout/default"/>
    <dgm:cxn modelId="{3FE8803A-B910-491A-86CF-40A23C4818D5}" type="presParOf" srcId="{99CE1178-FDEC-4409-A930-8729BBACCC3D}" destId="{E492FEAB-FB90-47F3-B284-BD07DAA64AB8}" srcOrd="12" destOrd="0" presId="urn:microsoft.com/office/officeart/2005/8/layout/default"/>
    <dgm:cxn modelId="{24C2731B-0A59-467A-8140-AD1E21D78272}" type="presParOf" srcId="{99CE1178-FDEC-4409-A930-8729BBACCC3D}" destId="{7C4DF9C1-0B16-4128-81D4-DCFFFAA1F513}" srcOrd="13" destOrd="0" presId="urn:microsoft.com/office/officeart/2005/8/layout/default"/>
    <dgm:cxn modelId="{714C7804-A82D-4DED-8D56-AF0670787AE4}" type="presParOf" srcId="{99CE1178-FDEC-4409-A930-8729BBACCC3D}" destId="{765C898E-27CB-480B-92D9-DDA6FBD9D1C9}"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CE3D2F-9C3B-4B8D-A250-D1521E6DFD1D}" type="doc">
      <dgm:prSet loTypeId="urn:microsoft.com/office/officeart/2005/8/layout/default" loCatId="list" qsTypeId="urn:microsoft.com/office/officeart/2005/8/quickstyle/3d2" qsCatId="3D" csTypeId="urn:microsoft.com/office/officeart/2005/8/colors/colorful3" csCatId="colorful" phldr="1"/>
      <dgm:spPr/>
      <dgm:t>
        <a:bodyPr/>
        <a:lstStyle/>
        <a:p>
          <a:endParaRPr lang="en-US"/>
        </a:p>
      </dgm:t>
    </dgm:pt>
    <dgm:pt modelId="{9EB4A7DC-4FD7-4029-84F9-43A6B56FA139}">
      <dgm:prSet phldrT="[Текст]"/>
      <dgm:spPr/>
      <dgm:t>
        <a:bodyPr/>
        <a:lstStyle/>
        <a:p>
          <a:r>
            <a:rPr lang="ru-RU" b="1" i="0">
              <a:effectLst>
                <a:outerShdw blurRad="50800" dist="38100" dir="18900000" algn="bl" rotWithShape="0">
                  <a:prstClr val="black">
                    <a:alpha val="40000"/>
                  </a:prstClr>
                </a:outerShdw>
              </a:effectLst>
            </a:rPr>
            <a:t>Синтаксический анализ</a:t>
          </a:r>
          <a:endParaRPr lang="en-US" dirty="0">
            <a:effectLst>
              <a:outerShdw blurRad="50800" dist="38100" dir="18900000" algn="bl" rotWithShape="0">
                <a:prstClr val="black">
                  <a:alpha val="40000"/>
                </a:prstClr>
              </a:outerShdw>
            </a:effectLst>
          </a:endParaRPr>
        </a:p>
      </dgm:t>
    </dgm:pt>
    <dgm:pt modelId="{5D0EFAF9-AB05-4C49-8535-91035543684D}" type="parTrans" cxnId="{A97E91DD-BB46-47CE-9D51-CD1053A9434F}">
      <dgm:prSet/>
      <dgm:spPr/>
      <dgm:t>
        <a:bodyPr/>
        <a:lstStyle/>
        <a:p>
          <a:endParaRPr lang="en-US">
            <a:effectLst>
              <a:outerShdw blurRad="50800" dist="38100" dir="18900000" algn="bl" rotWithShape="0">
                <a:prstClr val="black">
                  <a:alpha val="40000"/>
                </a:prstClr>
              </a:outerShdw>
            </a:effectLst>
          </a:endParaRPr>
        </a:p>
      </dgm:t>
    </dgm:pt>
    <dgm:pt modelId="{8BAC5EDD-528C-4534-8B81-2D231A74ACC8}" type="sibTrans" cxnId="{A97E91DD-BB46-47CE-9D51-CD1053A9434F}">
      <dgm:prSet/>
      <dgm:spPr/>
      <dgm:t>
        <a:bodyPr/>
        <a:lstStyle/>
        <a:p>
          <a:endParaRPr lang="en-US">
            <a:effectLst>
              <a:outerShdw blurRad="50800" dist="38100" dir="18900000" algn="bl" rotWithShape="0">
                <a:prstClr val="black">
                  <a:alpha val="40000"/>
                </a:prstClr>
              </a:outerShdw>
            </a:effectLst>
          </a:endParaRPr>
        </a:p>
      </dgm:t>
    </dgm:pt>
    <dgm:pt modelId="{4BD0C9C9-48E1-492B-BF8D-BA3CACF60D19}">
      <dgm:prSet phldrT="[Текст]"/>
      <dgm:spPr/>
      <dgm:t>
        <a:bodyPr/>
        <a:lstStyle/>
        <a:p>
          <a:r>
            <a:rPr lang="ru-RU" b="1" i="0" dirty="0">
              <a:effectLst>
                <a:outerShdw blurRad="50800" dist="38100" dir="18900000" algn="bl" rotWithShape="0">
                  <a:prstClr val="black">
                    <a:alpha val="40000"/>
                  </a:prstClr>
                </a:outerShdw>
              </a:effectLst>
            </a:rPr>
            <a:t>Связывание</a:t>
          </a:r>
          <a:endParaRPr lang="ru-RU" dirty="0">
            <a:effectLst>
              <a:outerShdw blurRad="50800" dist="38100" dir="18900000" algn="bl" rotWithShape="0">
                <a:prstClr val="black">
                  <a:alpha val="40000"/>
                </a:prstClr>
              </a:outerShdw>
            </a:effectLst>
          </a:endParaRPr>
        </a:p>
      </dgm:t>
    </dgm:pt>
    <dgm:pt modelId="{D717111A-BA85-42CA-ACAD-C556ACD0E76F}" type="parTrans" cxnId="{649A0BC5-03CD-4BD8-84AD-D96836D816FB}">
      <dgm:prSet/>
      <dgm:spPr/>
      <dgm:t>
        <a:bodyPr/>
        <a:lstStyle/>
        <a:p>
          <a:endParaRPr lang="en-US">
            <a:effectLst>
              <a:outerShdw blurRad="50800" dist="38100" dir="18900000" algn="bl" rotWithShape="0">
                <a:prstClr val="black">
                  <a:alpha val="40000"/>
                </a:prstClr>
              </a:outerShdw>
            </a:effectLst>
          </a:endParaRPr>
        </a:p>
      </dgm:t>
    </dgm:pt>
    <dgm:pt modelId="{FA4F193B-E1E0-4AD8-A548-5BC86B56E356}" type="sibTrans" cxnId="{649A0BC5-03CD-4BD8-84AD-D96836D816FB}">
      <dgm:prSet/>
      <dgm:spPr/>
      <dgm:t>
        <a:bodyPr/>
        <a:lstStyle/>
        <a:p>
          <a:endParaRPr lang="en-US">
            <a:effectLst>
              <a:outerShdw blurRad="50800" dist="38100" dir="18900000" algn="bl" rotWithShape="0">
                <a:prstClr val="black">
                  <a:alpha val="40000"/>
                </a:prstClr>
              </a:outerShdw>
            </a:effectLst>
          </a:endParaRPr>
        </a:p>
      </dgm:t>
    </dgm:pt>
    <dgm:pt modelId="{EDF9E685-77F8-4BDB-9EE5-D7A96845D837}">
      <dgm:prSet phldrT="[Текст]"/>
      <dgm:spPr/>
      <dgm:t>
        <a:bodyPr/>
        <a:lstStyle/>
        <a:p>
          <a:r>
            <a:rPr lang="ru-RU" b="1" i="0" dirty="0">
              <a:effectLst>
                <a:outerShdw blurRad="50800" dist="38100" dir="18900000" algn="bl" rotWithShape="0">
                  <a:prstClr val="black">
                    <a:alpha val="40000"/>
                  </a:prstClr>
                </a:outerShdw>
              </a:effectLst>
            </a:rPr>
            <a:t>Открытие</a:t>
          </a:r>
          <a:endParaRPr lang="ru-RU" dirty="0">
            <a:effectLst>
              <a:outerShdw blurRad="50800" dist="38100" dir="18900000" algn="bl" rotWithShape="0">
                <a:prstClr val="black">
                  <a:alpha val="40000"/>
                </a:prstClr>
              </a:outerShdw>
            </a:effectLst>
          </a:endParaRPr>
        </a:p>
      </dgm:t>
    </dgm:pt>
    <dgm:pt modelId="{009DE9C5-9CE8-424B-8AA8-388A7219B091}" type="parTrans" cxnId="{B3CD2068-526B-4072-BAFA-962C6F56636D}">
      <dgm:prSet/>
      <dgm:spPr/>
      <dgm:t>
        <a:bodyPr/>
        <a:lstStyle/>
        <a:p>
          <a:endParaRPr lang="en-US">
            <a:effectLst>
              <a:outerShdw blurRad="50800" dist="38100" dir="18900000" algn="bl" rotWithShape="0">
                <a:prstClr val="black">
                  <a:alpha val="40000"/>
                </a:prstClr>
              </a:outerShdw>
            </a:effectLst>
          </a:endParaRPr>
        </a:p>
      </dgm:t>
    </dgm:pt>
    <dgm:pt modelId="{E752F17A-8188-4E18-880C-984AF3B7F444}" type="sibTrans" cxnId="{B3CD2068-526B-4072-BAFA-962C6F56636D}">
      <dgm:prSet/>
      <dgm:spPr/>
      <dgm:t>
        <a:bodyPr/>
        <a:lstStyle/>
        <a:p>
          <a:endParaRPr lang="en-US">
            <a:effectLst>
              <a:outerShdw blurRad="50800" dist="38100" dir="18900000" algn="bl" rotWithShape="0">
                <a:prstClr val="black">
                  <a:alpha val="40000"/>
                </a:prstClr>
              </a:outerShdw>
            </a:effectLst>
          </a:endParaRPr>
        </a:p>
      </dgm:t>
    </dgm:pt>
    <dgm:pt modelId="{03E9FDE9-C89C-4F07-A65C-F660E76B7586}">
      <dgm:prSet phldrT="[Текст]"/>
      <dgm:spPr/>
      <dgm:t>
        <a:bodyPr/>
        <a:lstStyle/>
        <a:p>
          <a:r>
            <a:rPr lang="ru-RU" b="1" i="0" dirty="0">
              <a:effectLst>
                <a:outerShdw blurRad="50800" dist="38100" dir="18900000" algn="bl" rotWithShape="0">
                  <a:prstClr val="black">
                    <a:alpha val="40000"/>
                  </a:prstClr>
                </a:outerShdw>
              </a:effectLst>
            </a:rPr>
            <a:t>Исполнение</a:t>
          </a:r>
          <a:endParaRPr lang="ru-RU" dirty="0">
            <a:effectLst>
              <a:outerShdw blurRad="50800" dist="38100" dir="18900000" algn="bl" rotWithShape="0">
                <a:prstClr val="black">
                  <a:alpha val="40000"/>
                </a:prstClr>
              </a:outerShdw>
            </a:effectLst>
          </a:endParaRPr>
        </a:p>
      </dgm:t>
    </dgm:pt>
    <dgm:pt modelId="{1DDC8DB8-4488-4038-AAA7-CA440D055507}" type="parTrans" cxnId="{9022A1B8-BDA5-4257-AAF0-34C10D44C273}">
      <dgm:prSet/>
      <dgm:spPr/>
      <dgm:t>
        <a:bodyPr/>
        <a:lstStyle/>
        <a:p>
          <a:endParaRPr lang="en-US">
            <a:effectLst>
              <a:outerShdw blurRad="50800" dist="38100" dir="18900000" algn="bl" rotWithShape="0">
                <a:prstClr val="black">
                  <a:alpha val="40000"/>
                </a:prstClr>
              </a:outerShdw>
            </a:effectLst>
          </a:endParaRPr>
        </a:p>
      </dgm:t>
    </dgm:pt>
    <dgm:pt modelId="{535983EA-88A5-4077-813C-44A2489313BF}" type="sibTrans" cxnId="{9022A1B8-BDA5-4257-AAF0-34C10D44C273}">
      <dgm:prSet/>
      <dgm:spPr/>
      <dgm:t>
        <a:bodyPr/>
        <a:lstStyle/>
        <a:p>
          <a:endParaRPr lang="en-US">
            <a:effectLst>
              <a:outerShdw blurRad="50800" dist="38100" dir="18900000" algn="bl" rotWithShape="0">
                <a:prstClr val="black">
                  <a:alpha val="40000"/>
                </a:prstClr>
              </a:outerShdw>
            </a:effectLst>
          </a:endParaRPr>
        </a:p>
      </dgm:t>
    </dgm:pt>
    <dgm:pt modelId="{7485BAD9-3102-4B7C-ADD6-94F1F51A46DE}">
      <dgm:prSet phldrT="[Текст]"/>
      <dgm:spPr/>
      <dgm:t>
        <a:bodyPr/>
        <a:lstStyle/>
        <a:p>
          <a:r>
            <a:rPr lang="ru-RU" b="1" i="0" dirty="0">
              <a:effectLst>
                <a:outerShdw blurRad="50800" dist="38100" dir="18900000" algn="bl" rotWithShape="0">
                  <a:prstClr val="black">
                    <a:alpha val="40000"/>
                  </a:prstClr>
                </a:outerShdw>
              </a:effectLst>
            </a:rPr>
            <a:t>Выборка</a:t>
          </a:r>
          <a:endParaRPr lang="ru-RU" dirty="0">
            <a:effectLst>
              <a:outerShdw blurRad="50800" dist="38100" dir="18900000" algn="bl" rotWithShape="0">
                <a:prstClr val="black">
                  <a:alpha val="40000"/>
                </a:prstClr>
              </a:outerShdw>
            </a:effectLst>
          </a:endParaRPr>
        </a:p>
      </dgm:t>
    </dgm:pt>
    <dgm:pt modelId="{22E1C31D-CACD-4E64-9E72-1EDBC6F39B80}" type="parTrans" cxnId="{2253EEA7-AB36-47F1-BBC1-ED5CE2467958}">
      <dgm:prSet/>
      <dgm:spPr/>
      <dgm:t>
        <a:bodyPr/>
        <a:lstStyle/>
        <a:p>
          <a:endParaRPr lang="en-US">
            <a:effectLst>
              <a:outerShdw blurRad="50800" dist="38100" dir="18900000" algn="bl" rotWithShape="0">
                <a:prstClr val="black">
                  <a:alpha val="40000"/>
                </a:prstClr>
              </a:outerShdw>
            </a:effectLst>
          </a:endParaRPr>
        </a:p>
      </dgm:t>
    </dgm:pt>
    <dgm:pt modelId="{0AB6AF9A-E719-4844-972C-FAEF0DD8B92A}" type="sibTrans" cxnId="{2253EEA7-AB36-47F1-BBC1-ED5CE2467958}">
      <dgm:prSet/>
      <dgm:spPr/>
      <dgm:t>
        <a:bodyPr/>
        <a:lstStyle/>
        <a:p>
          <a:endParaRPr lang="en-US">
            <a:effectLst>
              <a:outerShdw blurRad="50800" dist="38100" dir="18900000" algn="bl" rotWithShape="0">
                <a:prstClr val="black">
                  <a:alpha val="40000"/>
                </a:prstClr>
              </a:outerShdw>
            </a:effectLst>
          </a:endParaRPr>
        </a:p>
      </dgm:t>
    </dgm:pt>
    <dgm:pt modelId="{7A3AD224-5F21-407C-BBBA-476082029BEA}">
      <dgm:prSet phldrT="[Текст]"/>
      <dgm:spPr/>
      <dgm:t>
        <a:bodyPr/>
        <a:lstStyle/>
        <a:p>
          <a:r>
            <a:rPr lang="ru-RU" b="1" i="0" dirty="0">
              <a:effectLst>
                <a:outerShdw blurRad="50800" dist="38100" dir="18900000" algn="bl" rotWithShape="0">
                  <a:prstClr val="black">
                    <a:alpha val="40000"/>
                  </a:prstClr>
                </a:outerShdw>
              </a:effectLst>
            </a:rPr>
            <a:t>Закрытие</a:t>
          </a:r>
          <a:r>
            <a:rPr lang="ru-RU" b="0" i="0" dirty="0">
              <a:effectLst>
                <a:outerShdw blurRad="50800" dist="38100" dir="18900000" algn="bl" rotWithShape="0">
                  <a:prstClr val="black">
                    <a:alpha val="40000"/>
                  </a:prstClr>
                </a:outerShdw>
              </a:effectLst>
            </a:rPr>
            <a:t> </a:t>
          </a:r>
          <a:endParaRPr lang="ru-RU" dirty="0">
            <a:effectLst>
              <a:outerShdw blurRad="50800" dist="38100" dir="18900000" algn="bl" rotWithShape="0">
                <a:prstClr val="black">
                  <a:alpha val="40000"/>
                </a:prstClr>
              </a:outerShdw>
            </a:effectLst>
          </a:endParaRPr>
        </a:p>
      </dgm:t>
    </dgm:pt>
    <dgm:pt modelId="{D90513A5-D4A6-4005-8CBB-076A06367CF8}" type="parTrans" cxnId="{AC01F9D9-2868-4A92-808E-186793289DFD}">
      <dgm:prSet/>
      <dgm:spPr/>
      <dgm:t>
        <a:bodyPr/>
        <a:lstStyle/>
        <a:p>
          <a:endParaRPr lang="en-US">
            <a:effectLst>
              <a:outerShdw blurRad="50800" dist="38100" dir="18900000" algn="bl" rotWithShape="0">
                <a:prstClr val="black">
                  <a:alpha val="40000"/>
                </a:prstClr>
              </a:outerShdw>
            </a:effectLst>
          </a:endParaRPr>
        </a:p>
      </dgm:t>
    </dgm:pt>
    <dgm:pt modelId="{517985D2-2D12-4582-B813-3C3085E2109E}" type="sibTrans" cxnId="{AC01F9D9-2868-4A92-808E-186793289DFD}">
      <dgm:prSet/>
      <dgm:spPr/>
      <dgm:t>
        <a:bodyPr/>
        <a:lstStyle/>
        <a:p>
          <a:endParaRPr lang="en-US">
            <a:effectLst>
              <a:outerShdw blurRad="50800" dist="38100" dir="18900000" algn="bl" rotWithShape="0">
                <a:prstClr val="black">
                  <a:alpha val="40000"/>
                </a:prstClr>
              </a:outerShdw>
            </a:effectLst>
          </a:endParaRPr>
        </a:p>
      </dgm:t>
    </dgm:pt>
    <dgm:pt modelId="{71D746D1-3944-4191-8682-1036080E1E23}" type="pres">
      <dgm:prSet presAssocID="{18CE3D2F-9C3B-4B8D-A250-D1521E6DFD1D}" presName="diagram" presStyleCnt="0">
        <dgm:presLayoutVars>
          <dgm:dir/>
          <dgm:resizeHandles val="exact"/>
        </dgm:presLayoutVars>
      </dgm:prSet>
      <dgm:spPr/>
    </dgm:pt>
    <dgm:pt modelId="{DCA06970-E600-40E6-BE21-9D83F77202C4}" type="pres">
      <dgm:prSet presAssocID="{9EB4A7DC-4FD7-4029-84F9-43A6B56FA139}" presName="node" presStyleLbl="node1" presStyleIdx="0" presStyleCnt="6">
        <dgm:presLayoutVars>
          <dgm:bulletEnabled val="1"/>
        </dgm:presLayoutVars>
      </dgm:prSet>
      <dgm:spPr/>
    </dgm:pt>
    <dgm:pt modelId="{AB3D08C7-40CF-4855-86A1-112956003FCC}" type="pres">
      <dgm:prSet presAssocID="{8BAC5EDD-528C-4534-8B81-2D231A74ACC8}" presName="sibTrans" presStyleCnt="0"/>
      <dgm:spPr/>
    </dgm:pt>
    <dgm:pt modelId="{699E914F-5B28-4266-85A3-493A36282996}" type="pres">
      <dgm:prSet presAssocID="{4BD0C9C9-48E1-492B-BF8D-BA3CACF60D19}" presName="node" presStyleLbl="node1" presStyleIdx="1" presStyleCnt="6">
        <dgm:presLayoutVars>
          <dgm:bulletEnabled val="1"/>
        </dgm:presLayoutVars>
      </dgm:prSet>
      <dgm:spPr/>
    </dgm:pt>
    <dgm:pt modelId="{D27D4656-D7CE-44DD-A0C4-BF19F5B3A45C}" type="pres">
      <dgm:prSet presAssocID="{FA4F193B-E1E0-4AD8-A548-5BC86B56E356}" presName="sibTrans" presStyleCnt="0"/>
      <dgm:spPr/>
    </dgm:pt>
    <dgm:pt modelId="{C218AD91-1E19-4213-9CA9-C8DF03C98413}" type="pres">
      <dgm:prSet presAssocID="{EDF9E685-77F8-4BDB-9EE5-D7A96845D837}" presName="node" presStyleLbl="node1" presStyleIdx="2" presStyleCnt="6">
        <dgm:presLayoutVars>
          <dgm:bulletEnabled val="1"/>
        </dgm:presLayoutVars>
      </dgm:prSet>
      <dgm:spPr/>
    </dgm:pt>
    <dgm:pt modelId="{6CE10A2D-F1B6-46F0-9041-53B99D9694F8}" type="pres">
      <dgm:prSet presAssocID="{E752F17A-8188-4E18-880C-984AF3B7F444}" presName="sibTrans" presStyleCnt="0"/>
      <dgm:spPr/>
    </dgm:pt>
    <dgm:pt modelId="{2ACCC7AA-A612-4D86-8111-493C5EB39562}" type="pres">
      <dgm:prSet presAssocID="{03E9FDE9-C89C-4F07-A65C-F660E76B7586}" presName="node" presStyleLbl="node1" presStyleIdx="3" presStyleCnt="6">
        <dgm:presLayoutVars>
          <dgm:bulletEnabled val="1"/>
        </dgm:presLayoutVars>
      </dgm:prSet>
      <dgm:spPr/>
    </dgm:pt>
    <dgm:pt modelId="{C63897B0-41C4-416F-8BB6-6E4739872DC7}" type="pres">
      <dgm:prSet presAssocID="{535983EA-88A5-4077-813C-44A2489313BF}" presName="sibTrans" presStyleCnt="0"/>
      <dgm:spPr/>
    </dgm:pt>
    <dgm:pt modelId="{8666A973-5E35-4F47-AFCA-6BFBC23895D2}" type="pres">
      <dgm:prSet presAssocID="{7485BAD9-3102-4B7C-ADD6-94F1F51A46DE}" presName="node" presStyleLbl="node1" presStyleIdx="4" presStyleCnt="6">
        <dgm:presLayoutVars>
          <dgm:bulletEnabled val="1"/>
        </dgm:presLayoutVars>
      </dgm:prSet>
      <dgm:spPr/>
    </dgm:pt>
    <dgm:pt modelId="{F802B81A-56A2-4699-A8DF-B78922CBE1EB}" type="pres">
      <dgm:prSet presAssocID="{0AB6AF9A-E719-4844-972C-FAEF0DD8B92A}" presName="sibTrans" presStyleCnt="0"/>
      <dgm:spPr/>
    </dgm:pt>
    <dgm:pt modelId="{AAD7B769-7A8E-4568-8F64-7D30961F1207}" type="pres">
      <dgm:prSet presAssocID="{7A3AD224-5F21-407C-BBBA-476082029BEA}" presName="node" presStyleLbl="node1" presStyleIdx="5" presStyleCnt="6">
        <dgm:presLayoutVars>
          <dgm:bulletEnabled val="1"/>
        </dgm:presLayoutVars>
      </dgm:prSet>
      <dgm:spPr/>
    </dgm:pt>
  </dgm:ptLst>
  <dgm:cxnLst>
    <dgm:cxn modelId="{3B08341D-A3DB-45D5-BCA9-70BF921E0E30}" type="presOf" srcId="{EDF9E685-77F8-4BDB-9EE5-D7A96845D837}" destId="{C218AD91-1E19-4213-9CA9-C8DF03C98413}" srcOrd="0" destOrd="0" presId="urn:microsoft.com/office/officeart/2005/8/layout/default"/>
    <dgm:cxn modelId="{5E8C222E-0595-49E3-A30C-1202783B27CC}" type="presOf" srcId="{4BD0C9C9-48E1-492B-BF8D-BA3CACF60D19}" destId="{699E914F-5B28-4266-85A3-493A36282996}" srcOrd="0" destOrd="0" presId="urn:microsoft.com/office/officeart/2005/8/layout/default"/>
    <dgm:cxn modelId="{CAC98431-A0B9-4A0F-824D-B4A659E08F4C}" type="presOf" srcId="{7A3AD224-5F21-407C-BBBA-476082029BEA}" destId="{AAD7B769-7A8E-4568-8F64-7D30961F1207}" srcOrd="0" destOrd="0" presId="urn:microsoft.com/office/officeart/2005/8/layout/default"/>
    <dgm:cxn modelId="{B3CD2068-526B-4072-BAFA-962C6F56636D}" srcId="{18CE3D2F-9C3B-4B8D-A250-D1521E6DFD1D}" destId="{EDF9E685-77F8-4BDB-9EE5-D7A96845D837}" srcOrd="2" destOrd="0" parTransId="{009DE9C5-9CE8-424B-8AA8-388A7219B091}" sibTransId="{E752F17A-8188-4E18-880C-984AF3B7F444}"/>
    <dgm:cxn modelId="{40C2D959-9CDF-4B61-8D89-276C113CC92C}" type="presOf" srcId="{9EB4A7DC-4FD7-4029-84F9-43A6B56FA139}" destId="{DCA06970-E600-40E6-BE21-9D83F77202C4}" srcOrd="0" destOrd="0" presId="urn:microsoft.com/office/officeart/2005/8/layout/default"/>
    <dgm:cxn modelId="{A8E4798A-9655-445F-8420-E1DA42285DDE}" type="presOf" srcId="{18CE3D2F-9C3B-4B8D-A250-D1521E6DFD1D}" destId="{71D746D1-3944-4191-8682-1036080E1E23}" srcOrd="0" destOrd="0" presId="urn:microsoft.com/office/officeart/2005/8/layout/default"/>
    <dgm:cxn modelId="{45D60A8B-9096-483D-8660-000842CDA123}" type="presOf" srcId="{7485BAD9-3102-4B7C-ADD6-94F1F51A46DE}" destId="{8666A973-5E35-4F47-AFCA-6BFBC23895D2}" srcOrd="0" destOrd="0" presId="urn:microsoft.com/office/officeart/2005/8/layout/default"/>
    <dgm:cxn modelId="{A59011A2-1232-4490-A18B-3BBC971A9B0B}" type="presOf" srcId="{03E9FDE9-C89C-4F07-A65C-F660E76B7586}" destId="{2ACCC7AA-A612-4D86-8111-493C5EB39562}" srcOrd="0" destOrd="0" presId="urn:microsoft.com/office/officeart/2005/8/layout/default"/>
    <dgm:cxn modelId="{2253EEA7-AB36-47F1-BBC1-ED5CE2467958}" srcId="{18CE3D2F-9C3B-4B8D-A250-D1521E6DFD1D}" destId="{7485BAD9-3102-4B7C-ADD6-94F1F51A46DE}" srcOrd="4" destOrd="0" parTransId="{22E1C31D-CACD-4E64-9E72-1EDBC6F39B80}" sibTransId="{0AB6AF9A-E719-4844-972C-FAEF0DD8B92A}"/>
    <dgm:cxn modelId="{9022A1B8-BDA5-4257-AAF0-34C10D44C273}" srcId="{18CE3D2F-9C3B-4B8D-A250-D1521E6DFD1D}" destId="{03E9FDE9-C89C-4F07-A65C-F660E76B7586}" srcOrd="3" destOrd="0" parTransId="{1DDC8DB8-4488-4038-AAA7-CA440D055507}" sibTransId="{535983EA-88A5-4077-813C-44A2489313BF}"/>
    <dgm:cxn modelId="{649A0BC5-03CD-4BD8-84AD-D96836D816FB}" srcId="{18CE3D2F-9C3B-4B8D-A250-D1521E6DFD1D}" destId="{4BD0C9C9-48E1-492B-BF8D-BA3CACF60D19}" srcOrd="1" destOrd="0" parTransId="{D717111A-BA85-42CA-ACAD-C556ACD0E76F}" sibTransId="{FA4F193B-E1E0-4AD8-A548-5BC86B56E356}"/>
    <dgm:cxn modelId="{AC01F9D9-2868-4A92-808E-186793289DFD}" srcId="{18CE3D2F-9C3B-4B8D-A250-D1521E6DFD1D}" destId="{7A3AD224-5F21-407C-BBBA-476082029BEA}" srcOrd="5" destOrd="0" parTransId="{D90513A5-D4A6-4005-8CBB-076A06367CF8}" sibTransId="{517985D2-2D12-4582-B813-3C3085E2109E}"/>
    <dgm:cxn modelId="{A97E91DD-BB46-47CE-9D51-CD1053A9434F}" srcId="{18CE3D2F-9C3B-4B8D-A250-D1521E6DFD1D}" destId="{9EB4A7DC-4FD7-4029-84F9-43A6B56FA139}" srcOrd="0" destOrd="0" parTransId="{5D0EFAF9-AB05-4C49-8535-91035543684D}" sibTransId="{8BAC5EDD-528C-4534-8B81-2D231A74ACC8}"/>
    <dgm:cxn modelId="{3F95747E-A764-47E3-8ED7-5E443CDCB2EC}" type="presParOf" srcId="{71D746D1-3944-4191-8682-1036080E1E23}" destId="{DCA06970-E600-40E6-BE21-9D83F77202C4}" srcOrd="0" destOrd="0" presId="urn:microsoft.com/office/officeart/2005/8/layout/default"/>
    <dgm:cxn modelId="{DDA3DAD5-6D28-4934-82E7-F83313DD8DD2}" type="presParOf" srcId="{71D746D1-3944-4191-8682-1036080E1E23}" destId="{AB3D08C7-40CF-4855-86A1-112956003FCC}" srcOrd="1" destOrd="0" presId="urn:microsoft.com/office/officeart/2005/8/layout/default"/>
    <dgm:cxn modelId="{D56A465C-FB90-4147-A3DB-737E15B6858D}" type="presParOf" srcId="{71D746D1-3944-4191-8682-1036080E1E23}" destId="{699E914F-5B28-4266-85A3-493A36282996}" srcOrd="2" destOrd="0" presId="urn:microsoft.com/office/officeart/2005/8/layout/default"/>
    <dgm:cxn modelId="{236167AA-F696-4E81-AA3B-2188AE43F7B2}" type="presParOf" srcId="{71D746D1-3944-4191-8682-1036080E1E23}" destId="{D27D4656-D7CE-44DD-A0C4-BF19F5B3A45C}" srcOrd="3" destOrd="0" presId="urn:microsoft.com/office/officeart/2005/8/layout/default"/>
    <dgm:cxn modelId="{5D1A7241-7635-4C23-B601-ED9C91EC1FC3}" type="presParOf" srcId="{71D746D1-3944-4191-8682-1036080E1E23}" destId="{C218AD91-1E19-4213-9CA9-C8DF03C98413}" srcOrd="4" destOrd="0" presId="urn:microsoft.com/office/officeart/2005/8/layout/default"/>
    <dgm:cxn modelId="{16003A5F-ACD0-4C17-AC39-604EE8DC1E9A}" type="presParOf" srcId="{71D746D1-3944-4191-8682-1036080E1E23}" destId="{6CE10A2D-F1B6-46F0-9041-53B99D9694F8}" srcOrd="5" destOrd="0" presId="urn:microsoft.com/office/officeart/2005/8/layout/default"/>
    <dgm:cxn modelId="{1D019FFB-EEA5-4099-8BFB-4543981EE29D}" type="presParOf" srcId="{71D746D1-3944-4191-8682-1036080E1E23}" destId="{2ACCC7AA-A612-4D86-8111-493C5EB39562}" srcOrd="6" destOrd="0" presId="urn:microsoft.com/office/officeart/2005/8/layout/default"/>
    <dgm:cxn modelId="{2B15B20E-3296-4688-BCD6-BABD7EC8E0D8}" type="presParOf" srcId="{71D746D1-3944-4191-8682-1036080E1E23}" destId="{C63897B0-41C4-416F-8BB6-6E4739872DC7}" srcOrd="7" destOrd="0" presId="urn:microsoft.com/office/officeart/2005/8/layout/default"/>
    <dgm:cxn modelId="{5BA7CD63-3179-42DF-AB61-5A24B1B83EC9}" type="presParOf" srcId="{71D746D1-3944-4191-8682-1036080E1E23}" destId="{8666A973-5E35-4F47-AFCA-6BFBC23895D2}" srcOrd="8" destOrd="0" presId="urn:microsoft.com/office/officeart/2005/8/layout/default"/>
    <dgm:cxn modelId="{ECE07221-0F76-48DB-B361-E676323B41EE}" type="presParOf" srcId="{71D746D1-3944-4191-8682-1036080E1E23}" destId="{F802B81A-56A2-4699-A8DF-B78922CBE1EB}" srcOrd="9" destOrd="0" presId="urn:microsoft.com/office/officeart/2005/8/layout/default"/>
    <dgm:cxn modelId="{60FFF7C6-C8E1-4E5B-8DA6-F491BDF25076}" type="presParOf" srcId="{71D746D1-3944-4191-8682-1036080E1E23}" destId="{AAD7B769-7A8E-4568-8F64-7D30961F120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0EAF9-DF4B-40AF-80AB-1449FD94C7CD}">
      <dsp:nvSpPr>
        <dsp:cNvPr id="0" name=""/>
        <dsp:cNvSpPr/>
      </dsp:nvSpPr>
      <dsp:spPr>
        <a:xfrm>
          <a:off x="0" y="0"/>
          <a:ext cx="7469934" cy="87668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US" sz="2300" b="0" i="0" u="none" kern="1200"/>
            <a:t>PL/SQL is a completely portable, high-performance transaction-processing language.</a:t>
          </a:r>
          <a:endParaRPr lang="en-US" sz="2300" kern="1200" dirty="0"/>
        </a:p>
      </dsp:txBody>
      <dsp:txXfrm>
        <a:off x="25677" y="25677"/>
        <a:ext cx="6421355" cy="825327"/>
      </dsp:txXfrm>
    </dsp:sp>
    <dsp:sp modelId="{3F75E366-6AC6-469F-B36B-5CE2DA390F6B}">
      <dsp:nvSpPr>
        <dsp:cNvPr id="0" name=""/>
        <dsp:cNvSpPr/>
      </dsp:nvSpPr>
      <dsp:spPr>
        <a:xfrm>
          <a:off x="557819" y="998442"/>
          <a:ext cx="7469934" cy="876681"/>
        </a:xfrm>
        <a:prstGeom prst="roundRect">
          <a:avLst>
            <a:gd name="adj" fmla="val 10000"/>
          </a:avLst>
        </a:prstGeom>
        <a:gradFill rotWithShape="0">
          <a:gsLst>
            <a:gs pos="0">
              <a:schemeClr val="accent3">
                <a:hueOff val="-2127049"/>
                <a:satOff val="-10879"/>
                <a:lumOff val="-1667"/>
                <a:alphaOff val="0"/>
                <a:satMod val="103000"/>
                <a:lumMod val="102000"/>
                <a:tint val="94000"/>
              </a:schemeClr>
            </a:gs>
            <a:gs pos="50000">
              <a:schemeClr val="accent3">
                <a:hueOff val="-2127049"/>
                <a:satOff val="-10879"/>
                <a:lumOff val="-1667"/>
                <a:alphaOff val="0"/>
                <a:satMod val="110000"/>
                <a:lumMod val="100000"/>
                <a:shade val="100000"/>
              </a:schemeClr>
            </a:gs>
            <a:gs pos="100000">
              <a:schemeClr val="accent3">
                <a:hueOff val="-2127049"/>
                <a:satOff val="-10879"/>
                <a:lumOff val="-166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US" sz="2300" b="0" i="0" u="none" kern="1200"/>
            <a:t>PL/SQL provides a built-in, interpreted and OS independent programming environment.</a:t>
          </a:r>
        </a:p>
      </dsp:txBody>
      <dsp:txXfrm>
        <a:off x="583496" y="1024119"/>
        <a:ext cx="6290917" cy="825327"/>
      </dsp:txXfrm>
    </dsp:sp>
    <dsp:sp modelId="{7868847D-2C18-460B-AF71-DC7876A481DC}">
      <dsp:nvSpPr>
        <dsp:cNvPr id="0" name=""/>
        <dsp:cNvSpPr/>
      </dsp:nvSpPr>
      <dsp:spPr>
        <a:xfrm>
          <a:off x="1115639" y="1996884"/>
          <a:ext cx="7469934" cy="876681"/>
        </a:xfrm>
        <a:prstGeom prst="roundRect">
          <a:avLst>
            <a:gd name="adj" fmla="val 10000"/>
          </a:avLst>
        </a:prstGeom>
        <a:gradFill rotWithShape="0">
          <a:gsLst>
            <a:gs pos="0">
              <a:schemeClr val="accent3">
                <a:hueOff val="-4254099"/>
                <a:satOff val="-21758"/>
                <a:lumOff val="-3333"/>
                <a:alphaOff val="0"/>
                <a:satMod val="103000"/>
                <a:lumMod val="102000"/>
                <a:tint val="94000"/>
              </a:schemeClr>
            </a:gs>
            <a:gs pos="50000">
              <a:schemeClr val="accent3">
                <a:hueOff val="-4254099"/>
                <a:satOff val="-21758"/>
                <a:lumOff val="-3333"/>
                <a:alphaOff val="0"/>
                <a:satMod val="110000"/>
                <a:lumMod val="100000"/>
                <a:shade val="100000"/>
              </a:schemeClr>
            </a:gs>
            <a:gs pos="100000">
              <a:schemeClr val="accent3">
                <a:hueOff val="-4254099"/>
                <a:satOff val="-21758"/>
                <a:lumOff val="-333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US" sz="2300" b="0" i="0" u="none" kern="1200"/>
            <a:t>PL/SQL can also directly be called from the command-line </a:t>
          </a:r>
          <a:r>
            <a:rPr lang="en-US" sz="2300" b="1" i="0" u="none" kern="1200"/>
            <a:t>SQL*Plus interface</a:t>
          </a:r>
          <a:r>
            <a:rPr lang="en-US" sz="2300" b="0" i="0" u="none" kern="1200"/>
            <a:t>.</a:t>
          </a:r>
        </a:p>
      </dsp:txBody>
      <dsp:txXfrm>
        <a:off x="1141316" y="2022561"/>
        <a:ext cx="6290917" cy="825327"/>
      </dsp:txXfrm>
    </dsp:sp>
    <dsp:sp modelId="{AA20BD0A-5B6F-4CBA-9D90-B2AFCC1E66F8}">
      <dsp:nvSpPr>
        <dsp:cNvPr id="0" name=""/>
        <dsp:cNvSpPr/>
      </dsp:nvSpPr>
      <dsp:spPr>
        <a:xfrm>
          <a:off x="1673459" y="2995326"/>
          <a:ext cx="7469934" cy="876681"/>
        </a:xfrm>
        <a:prstGeom prst="roundRect">
          <a:avLst>
            <a:gd name="adj" fmla="val 10000"/>
          </a:avLst>
        </a:prstGeom>
        <a:gradFill rotWithShape="0">
          <a:gsLst>
            <a:gs pos="0">
              <a:schemeClr val="accent3">
                <a:hueOff val="-6381149"/>
                <a:satOff val="-32637"/>
                <a:lumOff val="-5000"/>
                <a:alphaOff val="0"/>
                <a:satMod val="103000"/>
                <a:lumMod val="102000"/>
                <a:tint val="94000"/>
              </a:schemeClr>
            </a:gs>
            <a:gs pos="50000">
              <a:schemeClr val="accent3">
                <a:hueOff val="-6381149"/>
                <a:satOff val="-32637"/>
                <a:lumOff val="-5000"/>
                <a:alphaOff val="0"/>
                <a:satMod val="110000"/>
                <a:lumMod val="100000"/>
                <a:shade val="100000"/>
              </a:schemeClr>
            </a:gs>
            <a:gs pos="100000">
              <a:schemeClr val="accent3">
                <a:hueOff val="-6381149"/>
                <a:satOff val="-32637"/>
                <a:lumOff val="-500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US" sz="2300" b="0" i="0" u="none" kern="1200"/>
            <a:t>Direct call can also be made from external programming language calls to database.</a:t>
          </a:r>
        </a:p>
      </dsp:txBody>
      <dsp:txXfrm>
        <a:off x="1699136" y="3021003"/>
        <a:ext cx="6290917" cy="825327"/>
      </dsp:txXfrm>
    </dsp:sp>
    <dsp:sp modelId="{6E8E8F6A-AA2A-408F-A676-3B271C3A8869}">
      <dsp:nvSpPr>
        <dsp:cNvPr id="0" name=""/>
        <dsp:cNvSpPr/>
      </dsp:nvSpPr>
      <dsp:spPr>
        <a:xfrm>
          <a:off x="2231278" y="3993769"/>
          <a:ext cx="7469934" cy="876681"/>
        </a:xfrm>
        <a:prstGeom prst="roundRect">
          <a:avLst>
            <a:gd name="adj" fmla="val 10000"/>
          </a:avLst>
        </a:prstGeom>
        <a:gradFill rotWithShape="0">
          <a:gsLst>
            <a:gs pos="0">
              <a:schemeClr val="accent3">
                <a:hueOff val="-8508198"/>
                <a:satOff val="-43516"/>
                <a:lumOff val="-6667"/>
                <a:alphaOff val="0"/>
                <a:satMod val="103000"/>
                <a:lumMod val="102000"/>
                <a:tint val="94000"/>
              </a:schemeClr>
            </a:gs>
            <a:gs pos="50000">
              <a:schemeClr val="accent3">
                <a:hueOff val="-8508198"/>
                <a:satOff val="-43516"/>
                <a:lumOff val="-6667"/>
                <a:alphaOff val="0"/>
                <a:satMod val="110000"/>
                <a:lumMod val="100000"/>
                <a:shade val="100000"/>
              </a:schemeClr>
            </a:gs>
            <a:gs pos="100000">
              <a:schemeClr val="accent3">
                <a:hueOff val="-8508198"/>
                <a:satOff val="-43516"/>
                <a:lumOff val="-666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US" sz="2300" b="0" i="0" u="none" kern="1200"/>
            <a:t>PL/SQL's general syntax is based on that of ADA and Pascal programming language.</a:t>
          </a:r>
        </a:p>
      </dsp:txBody>
      <dsp:txXfrm>
        <a:off x="2256955" y="4019446"/>
        <a:ext cx="6290917" cy="825327"/>
      </dsp:txXfrm>
    </dsp:sp>
    <dsp:sp modelId="{827E376E-5D58-4759-B170-CC1FD7DF12E7}">
      <dsp:nvSpPr>
        <dsp:cNvPr id="0" name=""/>
        <dsp:cNvSpPr/>
      </dsp:nvSpPr>
      <dsp:spPr>
        <a:xfrm>
          <a:off x="6900091" y="640464"/>
          <a:ext cx="569842" cy="569842"/>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028305" y="640464"/>
        <a:ext cx="313414" cy="428806"/>
      </dsp:txXfrm>
    </dsp:sp>
    <dsp:sp modelId="{F1DE1803-9CEB-4465-92D5-8C2935AF8691}">
      <dsp:nvSpPr>
        <dsp:cNvPr id="0" name=""/>
        <dsp:cNvSpPr/>
      </dsp:nvSpPr>
      <dsp:spPr>
        <a:xfrm>
          <a:off x="7457911" y="1638906"/>
          <a:ext cx="569842" cy="569842"/>
        </a:xfrm>
        <a:prstGeom prst="downArrow">
          <a:avLst>
            <a:gd name="adj1" fmla="val 55000"/>
            <a:gd name="adj2" fmla="val 45000"/>
          </a:avLst>
        </a:prstGeom>
        <a:solidFill>
          <a:schemeClr val="accent3">
            <a:tint val="40000"/>
            <a:alpha val="90000"/>
            <a:hueOff val="-2886146"/>
            <a:satOff val="-12056"/>
            <a:lumOff val="-972"/>
            <a:alphaOff val="0"/>
          </a:schemeClr>
        </a:solidFill>
        <a:ln w="6350" cap="flat" cmpd="sng" algn="ctr">
          <a:solidFill>
            <a:schemeClr val="accent3">
              <a:tint val="40000"/>
              <a:alpha val="90000"/>
              <a:hueOff val="-2886146"/>
              <a:satOff val="-12056"/>
              <a:lumOff val="-972"/>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586125" y="1638906"/>
        <a:ext cx="313414" cy="428806"/>
      </dsp:txXfrm>
    </dsp:sp>
    <dsp:sp modelId="{328205EF-DDB5-4A22-9E42-4C72054D6436}">
      <dsp:nvSpPr>
        <dsp:cNvPr id="0" name=""/>
        <dsp:cNvSpPr/>
      </dsp:nvSpPr>
      <dsp:spPr>
        <a:xfrm>
          <a:off x="8015730" y="2622737"/>
          <a:ext cx="569842" cy="569842"/>
        </a:xfrm>
        <a:prstGeom prst="downArrow">
          <a:avLst>
            <a:gd name="adj1" fmla="val 55000"/>
            <a:gd name="adj2" fmla="val 45000"/>
          </a:avLst>
        </a:prstGeom>
        <a:solidFill>
          <a:schemeClr val="accent3">
            <a:tint val="40000"/>
            <a:alpha val="90000"/>
            <a:hueOff val="-5772292"/>
            <a:satOff val="-24111"/>
            <a:lumOff val="-1945"/>
            <a:alphaOff val="0"/>
          </a:schemeClr>
        </a:solidFill>
        <a:ln w="6350" cap="flat" cmpd="sng" algn="ctr">
          <a:solidFill>
            <a:schemeClr val="accent3">
              <a:tint val="40000"/>
              <a:alpha val="90000"/>
              <a:hueOff val="-5772292"/>
              <a:satOff val="-24111"/>
              <a:lumOff val="-1945"/>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143944" y="2622737"/>
        <a:ext cx="313414" cy="428806"/>
      </dsp:txXfrm>
    </dsp:sp>
    <dsp:sp modelId="{39CE6726-3AFB-4F1F-A388-241F524E7D84}">
      <dsp:nvSpPr>
        <dsp:cNvPr id="0" name=""/>
        <dsp:cNvSpPr/>
      </dsp:nvSpPr>
      <dsp:spPr>
        <a:xfrm>
          <a:off x="8573550" y="3630920"/>
          <a:ext cx="569842" cy="569842"/>
        </a:xfrm>
        <a:prstGeom prst="downArrow">
          <a:avLst>
            <a:gd name="adj1" fmla="val 55000"/>
            <a:gd name="adj2" fmla="val 45000"/>
          </a:avLst>
        </a:prstGeom>
        <a:solidFill>
          <a:schemeClr val="accent3">
            <a:tint val="40000"/>
            <a:alpha val="90000"/>
            <a:hueOff val="-8658438"/>
            <a:satOff val="-36167"/>
            <a:lumOff val="-2917"/>
            <a:alphaOff val="0"/>
          </a:schemeClr>
        </a:solidFill>
        <a:ln w="6350" cap="flat" cmpd="sng" algn="ctr">
          <a:solidFill>
            <a:schemeClr val="accent3">
              <a:tint val="40000"/>
              <a:alpha val="90000"/>
              <a:hueOff val="-8658438"/>
              <a:satOff val="-36167"/>
              <a:lumOff val="-2917"/>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01764" y="3630920"/>
        <a:ext cx="313414" cy="428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96FDE-566A-4692-902B-0524FEF6C421}">
      <dsp:nvSpPr>
        <dsp:cNvPr id="0" name=""/>
        <dsp:cNvSpPr/>
      </dsp:nvSpPr>
      <dsp:spPr>
        <a:xfrm>
          <a:off x="0" y="0"/>
          <a:ext cx="8246031" cy="146113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u-RU" sz="2200" b="0" i="0" kern="1200"/>
            <a:t>1991 - 0гас</a:t>
          </a:r>
          <a:r>
            <a:rPr lang="en-US" sz="2200" b="0" i="0" kern="1200"/>
            <a:t>l</a:t>
          </a:r>
          <a:r>
            <a:rPr lang="ru-RU" sz="2200" b="0" i="0" kern="1200"/>
            <a:t>е6.0. Ключевым компонентом стало так называемое процедурное дополнение, или PL/SQL. Выходит обновление для среды разработки SQLForms</a:t>
          </a:r>
          <a:endParaRPr lang="en-US" sz="2200" kern="1200" dirty="0"/>
        </a:p>
      </dsp:txBody>
      <dsp:txXfrm>
        <a:off x="42795" y="42795"/>
        <a:ext cx="6669352" cy="1375545"/>
      </dsp:txXfrm>
    </dsp:sp>
    <dsp:sp modelId="{B424CBC2-6BF4-4EF3-9503-A2829881A2C0}">
      <dsp:nvSpPr>
        <dsp:cNvPr id="0" name=""/>
        <dsp:cNvSpPr/>
      </dsp:nvSpPr>
      <dsp:spPr>
        <a:xfrm>
          <a:off x="727590" y="1704657"/>
          <a:ext cx="8246031" cy="1461135"/>
        </a:xfrm>
        <a:prstGeom prst="roundRect">
          <a:avLst>
            <a:gd name="adj" fmla="val 10000"/>
          </a:avLst>
        </a:prstGeom>
        <a:solidFill>
          <a:schemeClr val="accent3">
            <a:hueOff val="-4254099"/>
            <a:satOff val="-21758"/>
            <a:lumOff val="-333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u-RU" sz="2200" b="0" i="0" kern="1200" dirty="0"/>
            <a:t>Написание сценариев пакетной обработки данных, состоящих из последовательности операторов и инструкций языка SQL</a:t>
          </a:r>
          <a:endParaRPr lang="ru-RU" sz="2200" kern="1200" dirty="0"/>
        </a:p>
      </dsp:txBody>
      <dsp:txXfrm>
        <a:off x="770385" y="1747452"/>
        <a:ext cx="6483112" cy="1375545"/>
      </dsp:txXfrm>
    </dsp:sp>
    <dsp:sp modelId="{1F1462BD-60BA-44A5-B097-1A0E08382BF5}">
      <dsp:nvSpPr>
        <dsp:cNvPr id="0" name=""/>
        <dsp:cNvSpPr/>
      </dsp:nvSpPr>
      <dsp:spPr>
        <a:xfrm>
          <a:off x="1455181" y="3409315"/>
          <a:ext cx="8246031" cy="1461135"/>
        </a:xfrm>
        <a:prstGeom prst="roundRect">
          <a:avLst>
            <a:gd name="adj" fmla="val 10000"/>
          </a:avLst>
        </a:prstGeom>
        <a:solidFill>
          <a:schemeClr val="accent3">
            <a:hueOff val="-8508198"/>
            <a:satOff val="-43516"/>
            <a:lumOff val="-666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u-RU" sz="2200" b="0" i="0" kern="1200" dirty="0" err="1"/>
            <a:t>SQLForms</a:t>
          </a:r>
          <a:r>
            <a:rPr lang="ru-RU" sz="2200" b="0" i="0" kern="1200" dirty="0"/>
            <a:t> 3.0 позволяла создавать процедуры и функции на стороне клиента</a:t>
          </a:r>
          <a:endParaRPr lang="ru-RU" sz="2200" kern="1200" dirty="0"/>
        </a:p>
      </dsp:txBody>
      <dsp:txXfrm>
        <a:off x="1497976" y="3452110"/>
        <a:ext cx="6483112" cy="1375545"/>
      </dsp:txXfrm>
    </dsp:sp>
    <dsp:sp modelId="{26E6BF13-A5B3-46CD-8222-0CDC46052C19}">
      <dsp:nvSpPr>
        <dsp:cNvPr id="0" name=""/>
        <dsp:cNvSpPr/>
      </dsp:nvSpPr>
      <dsp:spPr>
        <a:xfrm>
          <a:off x="7296293" y="1108027"/>
          <a:ext cx="949737" cy="949737"/>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09984" y="1108027"/>
        <a:ext cx="522355" cy="714677"/>
      </dsp:txXfrm>
    </dsp:sp>
    <dsp:sp modelId="{5D43C4A4-90A8-478F-A972-48B38A88DD61}">
      <dsp:nvSpPr>
        <dsp:cNvPr id="0" name=""/>
        <dsp:cNvSpPr/>
      </dsp:nvSpPr>
      <dsp:spPr>
        <a:xfrm>
          <a:off x="8023884" y="2802943"/>
          <a:ext cx="949737" cy="949737"/>
        </a:xfrm>
        <a:prstGeom prst="downArrow">
          <a:avLst>
            <a:gd name="adj1" fmla="val 55000"/>
            <a:gd name="adj2" fmla="val 45000"/>
          </a:avLst>
        </a:prstGeom>
        <a:solidFill>
          <a:schemeClr val="accent3">
            <a:tint val="40000"/>
            <a:alpha val="90000"/>
            <a:hueOff val="-8658438"/>
            <a:satOff val="-36167"/>
            <a:lumOff val="-291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37575" y="2802943"/>
        <a:ext cx="522355" cy="714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FBCA1-FA1A-4230-BF2C-81FAA8A3F5CF}">
      <dsp:nvSpPr>
        <dsp:cNvPr id="0" name=""/>
        <dsp:cNvSpPr/>
      </dsp:nvSpPr>
      <dsp:spPr>
        <a:xfrm rot="16200000">
          <a:off x="1207690" y="-1207690"/>
          <a:ext cx="2435225" cy="4850606"/>
        </a:xfrm>
        <a:prstGeom prst="round1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ru-RU" sz="2500" b="1" i="0" kern="1200">
              <a:effectLst/>
              <a:latin typeface="+mn-lt"/>
              <a:ea typeface="+mn-ea"/>
              <a:cs typeface="+mn-cs"/>
            </a:rPr>
            <a:t>Высоко</a:t>
          </a:r>
          <a:r>
            <a:rPr lang="en-US" sz="2500" b="1" i="0" kern="1200">
              <a:effectLst/>
              <a:latin typeface="+mn-lt"/>
              <a:ea typeface="+mn-ea"/>
              <a:cs typeface="+mn-cs"/>
            </a:rPr>
            <a:t> </a:t>
          </a:r>
          <a:r>
            <a:rPr lang="ru-RU" sz="2500" b="1" i="0" kern="1200">
              <a:effectLst/>
              <a:latin typeface="+mn-lt"/>
              <a:ea typeface="+mn-ea"/>
              <a:cs typeface="+mn-cs"/>
            </a:rPr>
            <a:t>структурированный, удобочитаемый и доступный язык</a:t>
          </a:r>
          <a:endParaRPr lang="en-US" sz="2500" kern="1200" dirty="0"/>
        </a:p>
      </dsp:txBody>
      <dsp:txXfrm rot="5400000">
        <a:off x="-1" y="1"/>
        <a:ext cx="4850606" cy="1826418"/>
      </dsp:txXfrm>
    </dsp:sp>
    <dsp:sp modelId="{711FA49F-28A1-400E-A2F9-C15C986ADD85}">
      <dsp:nvSpPr>
        <dsp:cNvPr id="0" name=""/>
        <dsp:cNvSpPr/>
      </dsp:nvSpPr>
      <dsp:spPr>
        <a:xfrm>
          <a:off x="4850606" y="0"/>
          <a:ext cx="4850606" cy="2435225"/>
        </a:xfrm>
        <a:prstGeom prst="round1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i="0" kern="1200">
              <a:effectLst/>
              <a:latin typeface="+mn-lt"/>
              <a:ea typeface="+mn-ea"/>
              <a:cs typeface="+mn-cs"/>
            </a:rPr>
            <a:t>C</a:t>
          </a:r>
          <a:r>
            <a:rPr lang="ru-RU" sz="2500" b="1" i="0" kern="1200">
              <a:effectLst/>
              <a:latin typeface="+mn-lt"/>
              <a:ea typeface="+mn-ea"/>
              <a:cs typeface="+mn-cs"/>
            </a:rPr>
            <a:t>тандартный и переносимый язык для разработки приложений на Oracle</a:t>
          </a:r>
          <a:endParaRPr lang="ru-RU" sz="2500" kern="1200" dirty="0"/>
        </a:p>
      </dsp:txBody>
      <dsp:txXfrm>
        <a:off x="4850606" y="0"/>
        <a:ext cx="4850606" cy="1826418"/>
      </dsp:txXfrm>
    </dsp:sp>
    <dsp:sp modelId="{C8CEB4F0-ECEA-47BA-A414-E31B770E3942}">
      <dsp:nvSpPr>
        <dsp:cNvPr id="0" name=""/>
        <dsp:cNvSpPr/>
      </dsp:nvSpPr>
      <dsp:spPr>
        <a:xfrm rot="10800000">
          <a:off x="0" y="2435225"/>
          <a:ext cx="4850606" cy="2435225"/>
        </a:xfrm>
        <a:prstGeom prst="round1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ru-RU" sz="2500" b="1" i="0" kern="1200">
              <a:effectLst/>
              <a:latin typeface="+mn-lt"/>
              <a:ea typeface="+mn-ea"/>
              <a:cs typeface="+mn-cs"/>
            </a:rPr>
            <a:t>Встроенный язык</a:t>
          </a:r>
          <a:endParaRPr lang="ru-RU" sz="2500" kern="1200" dirty="0"/>
        </a:p>
      </dsp:txBody>
      <dsp:txXfrm rot="10800000">
        <a:off x="0" y="3044031"/>
        <a:ext cx="4850606" cy="1826418"/>
      </dsp:txXfrm>
    </dsp:sp>
    <dsp:sp modelId="{35C04653-9C65-460B-98C7-B38975589694}">
      <dsp:nvSpPr>
        <dsp:cNvPr id="0" name=""/>
        <dsp:cNvSpPr/>
      </dsp:nvSpPr>
      <dsp:spPr>
        <a:xfrm rot="5400000">
          <a:off x="6058297" y="1227534"/>
          <a:ext cx="2435225" cy="4850606"/>
        </a:xfrm>
        <a:prstGeom prst="round1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ru-RU" sz="2500" b="1" i="0" kern="1200">
              <a:effectLst/>
              <a:latin typeface="+mn-lt"/>
              <a:ea typeface="+mn-ea"/>
              <a:cs typeface="+mn-cs"/>
            </a:rPr>
            <a:t>Высоко</a:t>
          </a:r>
          <a:r>
            <a:rPr lang="en-US" sz="2500" b="1" i="0" kern="1200">
              <a:effectLst/>
              <a:latin typeface="+mn-lt"/>
              <a:ea typeface="+mn-ea"/>
              <a:cs typeface="+mn-cs"/>
            </a:rPr>
            <a:t> </a:t>
          </a:r>
          <a:r>
            <a:rPr lang="ru-RU" sz="2500" b="1" i="0" kern="1200">
              <a:effectLst/>
              <a:latin typeface="+mn-lt"/>
              <a:ea typeface="+mn-ea"/>
              <a:cs typeface="+mn-cs"/>
            </a:rPr>
            <a:t>производительный и высоко интегрированный язык для работы с базами данных</a:t>
          </a:r>
          <a:endParaRPr lang="ru-RU" sz="2500" kern="1200" dirty="0"/>
        </a:p>
      </dsp:txBody>
      <dsp:txXfrm rot="-5400000">
        <a:off x="4850606" y="3044031"/>
        <a:ext cx="4850606" cy="1826418"/>
      </dsp:txXfrm>
    </dsp:sp>
    <dsp:sp modelId="{D707077F-DE9C-49C7-A616-863CA79D4B40}">
      <dsp:nvSpPr>
        <dsp:cNvPr id="0" name=""/>
        <dsp:cNvSpPr/>
      </dsp:nvSpPr>
      <dsp:spPr>
        <a:xfrm>
          <a:off x="3395424" y="1826418"/>
          <a:ext cx="2910363" cy="1217612"/>
        </a:xfrm>
        <a:prstGeom prst="roundRect">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PL/SQL</a:t>
          </a:r>
        </a:p>
      </dsp:txBody>
      <dsp:txXfrm>
        <a:off x="3454863" y="1885857"/>
        <a:ext cx="2791485" cy="10987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E386C-2225-4925-BFEA-945A0A2DB293}">
      <dsp:nvSpPr>
        <dsp:cNvPr id="0" name=""/>
        <dsp:cNvSpPr/>
      </dsp:nvSpPr>
      <dsp:spPr>
        <a:xfrm>
          <a:off x="2881118" y="197862"/>
          <a:ext cx="3926800" cy="1363726"/>
        </a:xfrm>
        <a:prstGeom prst="ellipse">
          <a:avLst/>
        </a:prstGeom>
        <a:solidFill>
          <a:schemeClr val="accent2">
            <a:tint val="50000"/>
            <a:alpha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FAC8ED09-08C0-475E-99E4-74256D73F6E7}">
      <dsp:nvSpPr>
        <dsp:cNvPr id="0" name=""/>
        <dsp:cNvSpPr/>
      </dsp:nvSpPr>
      <dsp:spPr>
        <a:xfrm>
          <a:off x="4470102" y="3537164"/>
          <a:ext cx="761007" cy="487045"/>
        </a:xfrm>
        <a:prstGeom prst="downArrow">
          <a:avLst/>
        </a:prstGeom>
        <a:solidFill>
          <a:schemeClr val="accent3">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3FBDD86-A2A0-4476-96A1-1AD8D6CE5A0E}">
      <dsp:nvSpPr>
        <dsp:cNvPr id="0" name=""/>
        <dsp:cNvSpPr/>
      </dsp:nvSpPr>
      <dsp:spPr>
        <a:xfrm>
          <a:off x="3024187" y="3926800"/>
          <a:ext cx="3652837" cy="913209"/>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PL/SQL Elements</a:t>
          </a:r>
        </a:p>
      </dsp:txBody>
      <dsp:txXfrm>
        <a:off x="3024187" y="3926800"/>
        <a:ext cx="3652837" cy="913209"/>
      </dsp:txXfrm>
    </dsp:sp>
    <dsp:sp modelId="{EA2EC7FD-9FE3-4974-A6CC-1EBAE640009F}">
      <dsp:nvSpPr>
        <dsp:cNvPr id="0" name=""/>
        <dsp:cNvSpPr/>
      </dsp:nvSpPr>
      <dsp:spPr>
        <a:xfrm>
          <a:off x="3988061" y="1414502"/>
          <a:ext cx="2011229" cy="1874631"/>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Packages</a:t>
          </a:r>
          <a:endParaRPr lang="ru-RU" sz="2200" kern="1200" dirty="0"/>
        </a:p>
      </dsp:txBody>
      <dsp:txXfrm>
        <a:off x="4282599" y="1689035"/>
        <a:ext cx="1422153" cy="1325565"/>
      </dsp:txXfrm>
    </dsp:sp>
    <dsp:sp modelId="{37ADAF36-14FE-4821-BFC4-4C90CA2AC726}">
      <dsp:nvSpPr>
        <dsp:cNvPr id="0" name=""/>
        <dsp:cNvSpPr/>
      </dsp:nvSpPr>
      <dsp:spPr>
        <a:xfrm>
          <a:off x="2786466" y="448993"/>
          <a:ext cx="2454062" cy="1724623"/>
        </a:xfrm>
        <a:prstGeom prst="ellipse">
          <a:avLst/>
        </a:prstGeom>
        <a:solidFill>
          <a:schemeClr val="accent3">
            <a:hueOff val="-4254099"/>
            <a:satOff val="-21758"/>
            <a:lumOff val="-333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Procedure</a:t>
          </a:r>
          <a:endParaRPr lang="ru-RU" sz="2200" kern="1200" dirty="0"/>
        </a:p>
      </dsp:txBody>
      <dsp:txXfrm>
        <a:off x="3145855" y="701558"/>
        <a:ext cx="1735284" cy="1219493"/>
      </dsp:txXfrm>
    </dsp:sp>
    <dsp:sp modelId="{CEF779E7-6531-4DD1-890D-814D81330202}">
      <dsp:nvSpPr>
        <dsp:cNvPr id="0" name=""/>
        <dsp:cNvSpPr/>
      </dsp:nvSpPr>
      <dsp:spPr>
        <a:xfrm>
          <a:off x="4956727" y="320904"/>
          <a:ext cx="2327697" cy="1369814"/>
        </a:xfrm>
        <a:prstGeom prst="ellipse">
          <a:avLst/>
        </a:prstGeom>
        <a:solidFill>
          <a:schemeClr val="accent3">
            <a:hueOff val="-8508198"/>
            <a:satOff val="-43516"/>
            <a:lumOff val="-666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Function</a:t>
          </a:r>
        </a:p>
      </dsp:txBody>
      <dsp:txXfrm>
        <a:off x="5297610" y="521509"/>
        <a:ext cx="1645931" cy="968604"/>
      </dsp:txXfrm>
    </dsp:sp>
    <dsp:sp modelId="{7937E3FD-CCAC-48B2-8FFC-B022E9B29001}">
      <dsp:nvSpPr>
        <dsp:cNvPr id="0" name=""/>
        <dsp:cNvSpPr/>
      </dsp:nvSpPr>
      <dsp:spPr>
        <a:xfrm>
          <a:off x="1798630" y="30440"/>
          <a:ext cx="6103952" cy="3409315"/>
        </a:xfrm>
        <a:prstGeom prst="funnel">
          <a:avLst/>
        </a:prstGeom>
        <a:solidFill>
          <a:schemeClr val="lt1">
            <a:alpha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4973F-9A1A-4563-8846-762E6267E7E2}">
      <dsp:nvSpPr>
        <dsp:cNvPr id="0" name=""/>
        <dsp:cNvSpPr/>
      </dsp:nvSpPr>
      <dsp:spPr>
        <a:xfrm>
          <a:off x="954963" y="447"/>
          <a:ext cx="2434777" cy="146086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PL/SQL block</a:t>
          </a:r>
          <a:endParaRPr lang="en-US" sz="3600" kern="1200" dirty="0"/>
        </a:p>
      </dsp:txBody>
      <dsp:txXfrm>
        <a:off x="954963" y="447"/>
        <a:ext cx="2434777" cy="1460866"/>
      </dsp:txXfrm>
    </dsp:sp>
    <dsp:sp modelId="{87627D7A-1F6C-4B23-B12D-0CEA9D3AAF37}">
      <dsp:nvSpPr>
        <dsp:cNvPr id="0" name=""/>
        <dsp:cNvSpPr/>
      </dsp:nvSpPr>
      <dsp:spPr>
        <a:xfrm>
          <a:off x="3633217" y="447"/>
          <a:ext cx="2434777" cy="1460866"/>
        </a:xfrm>
        <a:prstGeom prst="rect">
          <a:avLst/>
        </a:prstGeom>
        <a:gradFill rotWithShape="0">
          <a:gsLst>
            <a:gs pos="0">
              <a:schemeClr val="accent3">
                <a:hueOff val="-1215457"/>
                <a:satOff val="-6217"/>
                <a:lumOff val="-952"/>
                <a:alphaOff val="0"/>
                <a:satMod val="103000"/>
                <a:lumMod val="102000"/>
                <a:tint val="94000"/>
              </a:schemeClr>
            </a:gs>
            <a:gs pos="50000">
              <a:schemeClr val="accent3">
                <a:hueOff val="-1215457"/>
                <a:satOff val="-6217"/>
                <a:lumOff val="-952"/>
                <a:alphaOff val="0"/>
                <a:satMod val="110000"/>
                <a:lumMod val="100000"/>
                <a:shade val="100000"/>
              </a:schemeClr>
            </a:gs>
            <a:gs pos="100000">
              <a:schemeClr val="accent3">
                <a:hueOff val="-1215457"/>
                <a:satOff val="-6217"/>
                <a:lumOff val="-95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Function</a:t>
          </a:r>
          <a:endParaRPr lang="en-US" sz="3600" kern="1200" dirty="0"/>
        </a:p>
      </dsp:txBody>
      <dsp:txXfrm>
        <a:off x="3633217" y="447"/>
        <a:ext cx="2434777" cy="1460866"/>
      </dsp:txXfrm>
    </dsp:sp>
    <dsp:sp modelId="{4621120C-4ED2-4EB7-98CD-AEC67CDB7879}">
      <dsp:nvSpPr>
        <dsp:cNvPr id="0" name=""/>
        <dsp:cNvSpPr/>
      </dsp:nvSpPr>
      <dsp:spPr>
        <a:xfrm>
          <a:off x="6311472" y="447"/>
          <a:ext cx="2434777" cy="1460866"/>
        </a:xfrm>
        <a:prstGeom prst="rect">
          <a:avLst/>
        </a:prstGeom>
        <a:gradFill rotWithShape="0">
          <a:gsLst>
            <a:gs pos="0">
              <a:schemeClr val="accent3">
                <a:hueOff val="-2430914"/>
                <a:satOff val="-12433"/>
                <a:lumOff val="-1905"/>
                <a:alphaOff val="0"/>
                <a:satMod val="103000"/>
                <a:lumMod val="102000"/>
                <a:tint val="94000"/>
              </a:schemeClr>
            </a:gs>
            <a:gs pos="50000">
              <a:schemeClr val="accent3">
                <a:hueOff val="-2430914"/>
                <a:satOff val="-12433"/>
                <a:lumOff val="-1905"/>
                <a:alphaOff val="0"/>
                <a:satMod val="110000"/>
                <a:lumMod val="100000"/>
                <a:shade val="100000"/>
              </a:schemeClr>
            </a:gs>
            <a:gs pos="100000">
              <a:schemeClr val="accent3">
                <a:hueOff val="-2430914"/>
                <a:satOff val="-12433"/>
                <a:lumOff val="-190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Package</a:t>
          </a:r>
          <a:endParaRPr lang="en-US" sz="3600" kern="1200" dirty="0"/>
        </a:p>
      </dsp:txBody>
      <dsp:txXfrm>
        <a:off x="6311472" y="447"/>
        <a:ext cx="2434777" cy="1460866"/>
      </dsp:txXfrm>
    </dsp:sp>
    <dsp:sp modelId="{0C3B2990-60FC-44B9-A73B-2618D01175B6}">
      <dsp:nvSpPr>
        <dsp:cNvPr id="0" name=""/>
        <dsp:cNvSpPr/>
      </dsp:nvSpPr>
      <dsp:spPr>
        <a:xfrm>
          <a:off x="954963" y="1704791"/>
          <a:ext cx="2434777" cy="1460866"/>
        </a:xfrm>
        <a:prstGeom prst="rect">
          <a:avLst/>
        </a:prstGeom>
        <a:gradFill rotWithShape="0">
          <a:gsLst>
            <a:gs pos="0">
              <a:schemeClr val="accent3">
                <a:hueOff val="-3646371"/>
                <a:satOff val="-18650"/>
                <a:lumOff val="-2857"/>
                <a:alphaOff val="0"/>
                <a:satMod val="103000"/>
                <a:lumMod val="102000"/>
                <a:tint val="94000"/>
              </a:schemeClr>
            </a:gs>
            <a:gs pos="50000">
              <a:schemeClr val="accent3">
                <a:hueOff val="-3646371"/>
                <a:satOff val="-18650"/>
                <a:lumOff val="-2857"/>
                <a:alphaOff val="0"/>
                <a:satMod val="110000"/>
                <a:lumMod val="100000"/>
                <a:shade val="100000"/>
              </a:schemeClr>
            </a:gs>
            <a:gs pos="100000">
              <a:schemeClr val="accent3">
                <a:hueOff val="-3646371"/>
                <a:satOff val="-18650"/>
                <a:lumOff val="-285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Package body</a:t>
          </a:r>
          <a:endParaRPr lang="en-US" sz="3600" kern="1200" dirty="0"/>
        </a:p>
      </dsp:txBody>
      <dsp:txXfrm>
        <a:off x="954963" y="1704791"/>
        <a:ext cx="2434777" cy="1460866"/>
      </dsp:txXfrm>
    </dsp:sp>
    <dsp:sp modelId="{0AFE034B-B584-40B9-B725-2C370A69A573}">
      <dsp:nvSpPr>
        <dsp:cNvPr id="0" name=""/>
        <dsp:cNvSpPr/>
      </dsp:nvSpPr>
      <dsp:spPr>
        <a:xfrm>
          <a:off x="3633217" y="1704791"/>
          <a:ext cx="2434777" cy="1460866"/>
        </a:xfrm>
        <a:prstGeom prst="rect">
          <a:avLst/>
        </a:prstGeom>
        <a:gradFill rotWithShape="0">
          <a:gsLst>
            <a:gs pos="0">
              <a:schemeClr val="accent3">
                <a:hueOff val="-4861827"/>
                <a:satOff val="-24866"/>
                <a:lumOff val="-3810"/>
                <a:alphaOff val="0"/>
                <a:satMod val="103000"/>
                <a:lumMod val="102000"/>
                <a:tint val="94000"/>
              </a:schemeClr>
            </a:gs>
            <a:gs pos="50000">
              <a:schemeClr val="accent3">
                <a:hueOff val="-4861827"/>
                <a:satOff val="-24866"/>
                <a:lumOff val="-3810"/>
                <a:alphaOff val="0"/>
                <a:satMod val="110000"/>
                <a:lumMod val="100000"/>
                <a:shade val="100000"/>
              </a:schemeClr>
            </a:gs>
            <a:gs pos="100000">
              <a:schemeClr val="accent3">
                <a:hueOff val="-4861827"/>
                <a:satOff val="-24866"/>
                <a:lumOff val="-381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Procedure</a:t>
          </a:r>
          <a:endParaRPr lang="en-US" sz="3600" kern="1200" dirty="0"/>
        </a:p>
      </dsp:txBody>
      <dsp:txXfrm>
        <a:off x="3633217" y="1704791"/>
        <a:ext cx="2434777" cy="1460866"/>
      </dsp:txXfrm>
    </dsp:sp>
    <dsp:sp modelId="{4EA6E5E0-F573-4AED-A135-54BE252816F6}">
      <dsp:nvSpPr>
        <dsp:cNvPr id="0" name=""/>
        <dsp:cNvSpPr/>
      </dsp:nvSpPr>
      <dsp:spPr>
        <a:xfrm>
          <a:off x="6311472" y="1704791"/>
          <a:ext cx="2434777" cy="1460866"/>
        </a:xfrm>
        <a:prstGeom prst="rect">
          <a:avLst/>
        </a:prstGeom>
        <a:gradFill rotWithShape="0">
          <a:gsLst>
            <a:gs pos="0">
              <a:schemeClr val="accent3">
                <a:hueOff val="-6077284"/>
                <a:satOff val="-31083"/>
                <a:lumOff val="-4762"/>
                <a:alphaOff val="0"/>
                <a:satMod val="103000"/>
                <a:lumMod val="102000"/>
                <a:tint val="94000"/>
              </a:schemeClr>
            </a:gs>
            <a:gs pos="50000">
              <a:schemeClr val="accent3">
                <a:hueOff val="-6077284"/>
                <a:satOff val="-31083"/>
                <a:lumOff val="-4762"/>
                <a:alphaOff val="0"/>
                <a:satMod val="110000"/>
                <a:lumMod val="100000"/>
                <a:shade val="100000"/>
              </a:schemeClr>
            </a:gs>
            <a:gs pos="100000">
              <a:schemeClr val="accent3">
                <a:hueOff val="-6077284"/>
                <a:satOff val="-31083"/>
                <a:lumOff val="-476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Trigger</a:t>
          </a:r>
          <a:endParaRPr lang="en-US" sz="3600" kern="1200" dirty="0"/>
        </a:p>
      </dsp:txBody>
      <dsp:txXfrm>
        <a:off x="6311472" y="1704791"/>
        <a:ext cx="2434777" cy="1460866"/>
      </dsp:txXfrm>
    </dsp:sp>
    <dsp:sp modelId="{E492FEAB-FB90-47F3-B284-BD07DAA64AB8}">
      <dsp:nvSpPr>
        <dsp:cNvPr id="0" name=""/>
        <dsp:cNvSpPr/>
      </dsp:nvSpPr>
      <dsp:spPr>
        <a:xfrm>
          <a:off x="2294090" y="3409135"/>
          <a:ext cx="2434777" cy="1460866"/>
        </a:xfrm>
        <a:prstGeom prst="rect">
          <a:avLst/>
        </a:prstGeom>
        <a:gradFill rotWithShape="0">
          <a:gsLst>
            <a:gs pos="0">
              <a:schemeClr val="accent3">
                <a:hueOff val="-7292741"/>
                <a:satOff val="-37299"/>
                <a:lumOff val="-5715"/>
                <a:alphaOff val="0"/>
                <a:satMod val="103000"/>
                <a:lumMod val="102000"/>
                <a:tint val="94000"/>
              </a:schemeClr>
            </a:gs>
            <a:gs pos="50000">
              <a:schemeClr val="accent3">
                <a:hueOff val="-7292741"/>
                <a:satOff val="-37299"/>
                <a:lumOff val="-5715"/>
                <a:alphaOff val="0"/>
                <a:satMod val="110000"/>
                <a:lumMod val="100000"/>
                <a:shade val="100000"/>
              </a:schemeClr>
            </a:gs>
            <a:gs pos="100000">
              <a:schemeClr val="accent3">
                <a:hueOff val="-7292741"/>
                <a:satOff val="-37299"/>
                <a:lumOff val="-57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Type</a:t>
          </a:r>
          <a:endParaRPr lang="en-US" sz="3600" kern="1200" dirty="0"/>
        </a:p>
      </dsp:txBody>
      <dsp:txXfrm>
        <a:off x="2294090" y="3409135"/>
        <a:ext cx="2434777" cy="1460866"/>
      </dsp:txXfrm>
    </dsp:sp>
    <dsp:sp modelId="{765C898E-27CB-480B-92D9-DDA6FBD9D1C9}">
      <dsp:nvSpPr>
        <dsp:cNvPr id="0" name=""/>
        <dsp:cNvSpPr/>
      </dsp:nvSpPr>
      <dsp:spPr>
        <a:xfrm>
          <a:off x="4972345" y="3409135"/>
          <a:ext cx="2434777" cy="1460866"/>
        </a:xfrm>
        <a:prstGeom prst="rect">
          <a:avLst/>
        </a:prstGeom>
        <a:gradFill rotWithShape="0">
          <a:gsLst>
            <a:gs pos="0">
              <a:schemeClr val="accent3">
                <a:hueOff val="-8508198"/>
                <a:satOff val="-43516"/>
                <a:lumOff val="-6667"/>
                <a:alphaOff val="0"/>
                <a:satMod val="103000"/>
                <a:lumMod val="102000"/>
                <a:tint val="94000"/>
              </a:schemeClr>
            </a:gs>
            <a:gs pos="50000">
              <a:schemeClr val="accent3">
                <a:hueOff val="-8508198"/>
                <a:satOff val="-43516"/>
                <a:lumOff val="-6667"/>
                <a:alphaOff val="0"/>
                <a:satMod val="110000"/>
                <a:lumMod val="100000"/>
                <a:shade val="100000"/>
              </a:schemeClr>
            </a:gs>
            <a:gs pos="100000">
              <a:schemeClr val="accent3">
                <a:hueOff val="-8508198"/>
                <a:satOff val="-43516"/>
                <a:lumOff val="-666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Type body</a:t>
          </a:r>
        </a:p>
      </dsp:txBody>
      <dsp:txXfrm>
        <a:off x="4972345" y="3409135"/>
        <a:ext cx="2434777" cy="1460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06970-E600-40E6-BE21-9D83F77202C4}">
      <dsp:nvSpPr>
        <dsp:cNvPr id="0" name=""/>
        <dsp:cNvSpPr/>
      </dsp:nvSpPr>
      <dsp:spPr>
        <a:xfrm>
          <a:off x="0" y="464666"/>
          <a:ext cx="3031629" cy="181897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1" i="0" kern="1200">
              <a:effectLst>
                <a:outerShdw blurRad="50800" dist="38100" dir="18900000" algn="bl" rotWithShape="0">
                  <a:prstClr val="black">
                    <a:alpha val="40000"/>
                  </a:prstClr>
                </a:outerShdw>
              </a:effectLst>
            </a:rPr>
            <a:t>Синтаксический анализ</a:t>
          </a:r>
          <a:endParaRPr lang="en-US" sz="2700" kern="1200" dirty="0">
            <a:effectLst>
              <a:outerShdw blurRad="50800" dist="38100" dir="18900000" algn="bl" rotWithShape="0">
                <a:prstClr val="black">
                  <a:alpha val="40000"/>
                </a:prstClr>
              </a:outerShdw>
            </a:effectLst>
          </a:endParaRPr>
        </a:p>
      </dsp:txBody>
      <dsp:txXfrm>
        <a:off x="0" y="464666"/>
        <a:ext cx="3031629" cy="1818977"/>
      </dsp:txXfrm>
    </dsp:sp>
    <dsp:sp modelId="{699E914F-5B28-4266-85A3-493A36282996}">
      <dsp:nvSpPr>
        <dsp:cNvPr id="0" name=""/>
        <dsp:cNvSpPr/>
      </dsp:nvSpPr>
      <dsp:spPr>
        <a:xfrm>
          <a:off x="3334791" y="464666"/>
          <a:ext cx="3031629" cy="1818977"/>
        </a:xfrm>
        <a:prstGeom prst="rect">
          <a:avLst/>
        </a:prstGeom>
        <a:gradFill rotWithShape="0">
          <a:gsLst>
            <a:gs pos="0">
              <a:schemeClr val="accent3">
                <a:hueOff val="-1701640"/>
                <a:satOff val="-8703"/>
                <a:lumOff val="-1333"/>
                <a:alphaOff val="0"/>
                <a:satMod val="103000"/>
                <a:lumMod val="102000"/>
                <a:tint val="94000"/>
              </a:schemeClr>
            </a:gs>
            <a:gs pos="50000">
              <a:schemeClr val="accent3">
                <a:hueOff val="-1701640"/>
                <a:satOff val="-8703"/>
                <a:lumOff val="-1333"/>
                <a:alphaOff val="0"/>
                <a:satMod val="110000"/>
                <a:lumMod val="100000"/>
                <a:shade val="100000"/>
              </a:schemeClr>
            </a:gs>
            <a:gs pos="100000">
              <a:schemeClr val="accent3">
                <a:hueOff val="-1701640"/>
                <a:satOff val="-8703"/>
                <a:lumOff val="-133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1" i="0" kern="1200" dirty="0">
              <a:effectLst>
                <a:outerShdw blurRad="50800" dist="38100" dir="18900000" algn="bl" rotWithShape="0">
                  <a:prstClr val="black">
                    <a:alpha val="40000"/>
                  </a:prstClr>
                </a:outerShdw>
              </a:effectLst>
            </a:rPr>
            <a:t>Связывание</a:t>
          </a:r>
          <a:endParaRPr lang="ru-RU" sz="2700" kern="1200" dirty="0">
            <a:effectLst>
              <a:outerShdw blurRad="50800" dist="38100" dir="18900000" algn="bl" rotWithShape="0">
                <a:prstClr val="black">
                  <a:alpha val="40000"/>
                </a:prstClr>
              </a:outerShdw>
            </a:effectLst>
          </a:endParaRPr>
        </a:p>
      </dsp:txBody>
      <dsp:txXfrm>
        <a:off x="3334791" y="464666"/>
        <a:ext cx="3031629" cy="1818977"/>
      </dsp:txXfrm>
    </dsp:sp>
    <dsp:sp modelId="{C218AD91-1E19-4213-9CA9-C8DF03C98413}">
      <dsp:nvSpPr>
        <dsp:cNvPr id="0" name=""/>
        <dsp:cNvSpPr/>
      </dsp:nvSpPr>
      <dsp:spPr>
        <a:xfrm>
          <a:off x="6669583" y="464666"/>
          <a:ext cx="3031629" cy="1818977"/>
        </a:xfrm>
        <a:prstGeom prst="rect">
          <a:avLst/>
        </a:prstGeom>
        <a:gradFill rotWithShape="0">
          <a:gsLst>
            <a:gs pos="0">
              <a:schemeClr val="accent3">
                <a:hueOff val="-3403279"/>
                <a:satOff val="-17406"/>
                <a:lumOff val="-2667"/>
                <a:alphaOff val="0"/>
                <a:satMod val="103000"/>
                <a:lumMod val="102000"/>
                <a:tint val="94000"/>
              </a:schemeClr>
            </a:gs>
            <a:gs pos="50000">
              <a:schemeClr val="accent3">
                <a:hueOff val="-3403279"/>
                <a:satOff val="-17406"/>
                <a:lumOff val="-2667"/>
                <a:alphaOff val="0"/>
                <a:satMod val="110000"/>
                <a:lumMod val="100000"/>
                <a:shade val="100000"/>
              </a:schemeClr>
            </a:gs>
            <a:gs pos="100000">
              <a:schemeClr val="accent3">
                <a:hueOff val="-3403279"/>
                <a:satOff val="-17406"/>
                <a:lumOff val="-266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1" i="0" kern="1200" dirty="0">
              <a:effectLst>
                <a:outerShdw blurRad="50800" dist="38100" dir="18900000" algn="bl" rotWithShape="0">
                  <a:prstClr val="black">
                    <a:alpha val="40000"/>
                  </a:prstClr>
                </a:outerShdw>
              </a:effectLst>
            </a:rPr>
            <a:t>Открытие</a:t>
          </a:r>
          <a:endParaRPr lang="ru-RU" sz="2700" kern="1200" dirty="0">
            <a:effectLst>
              <a:outerShdw blurRad="50800" dist="38100" dir="18900000" algn="bl" rotWithShape="0">
                <a:prstClr val="black">
                  <a:alpha val="40000"/>
                </a:prstClr>
              </a:outerShdw>
            </a:effectLst>
          </a:endParaRPr>
        </a:p>
      </dsp:txBody>
      <dsp:txXfrm>
        <a:off x="6669583" y="464666"/>
        <a:ext cx="3031629" cy="1818977"/>
      </dsp:txXfrm>
    </dsp:sp>
    <dsp:sp modelId="{2ACCC7AA-A612-4D86-8111-493C5EB39562}">
      <dsp:nvSpPr>
        <dsp:cNvPr id="0" name=""/>
        <dsp:cNvSpPr/>
      </dsp:nvSpPr>
      <dsp:spPr>
        <a:xfrm>
          <a:off x="0" y="2586806"/>
          <a:ext cx="3031629" cy="1818977"/>
        </a:xfrm>
        <a:prstGeom prst="rect">
          <a:avLst/>
        </a:prstGeom>
        <a:gradFill rotWithShape="0">
          <a:gsLst>
            <a:gs pos="0">
              <a:schemeClr val="accent3">
                <a:hueOff val="-5104919"/>
                <a:satOff val="-26110"/>
                <a:lumOff val="-4000"/>
                <a:alphaOff val="0"/>
                <a:satMod val="103000"/>
                <a:lumMod val="102000"/>
                <a:tint val="94000"/>
              </a:schemeClr>
            </a:gs>
            <a:gs pos="50000">
              <a:schemeClr val="accent3">
                <a:hueOff val="-5104919"/>
                <a:satOff val="-26110"/>
                <a:lumOff val="-4000"/>
                <a:alphaOff val="0"/>
                <a:satMod val="110000"/>
                <a:lumMod val="100000"/>
                <a:shade val="100000"/>
              </a:schemeClr>
            </a:gs>
            <a:gs pos="100000">
              <a:schemeClr val="accent3">
                <a:hueOff val="-5104919"/>
                <a:satOff val="-26110"/>
                <a:lumOff val="-400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1" i="0" kern="1200" dirty="0">
              <a:effectLst>
                <a:outerShdw blurRad="50800" dist="38100" dir="18900000" algn="bl" rotWithShape="0">
                  <a:prstClr val="black">
                    <a:alpha val="40000"/>
                  </a:prstClr>
                </a:outerShdw>
              </a:effectLst>
            </a:rPr>
            <a:t>Исполнение</a:t>
          </a:r>
          <a:endParaRPr lang="ru-RU" sz="2700" kern="1200" dirty="0">
            <a:effectLst>
              <a:outerShdw blurRad="50800" dist="38100" dir="18900000" algn="bl" rotWithShape="0">
                <a:prstClr val="black">
                  <a:alpha val="40000"/>
                </a:prstClr>
              </a:outerShdw>
            </a:effectLst>
          </a:endParaRPr>
        </a:p>
      </dsp:txBody>
      <dsp:txXfrm>
        <a:off x="0" y="2586806"/>
        <a:ext cx="3031629" cy="1818977"/>
      </dsp:txXfrm>
    </dsp:sp>
    <dsp:sp modelId="{8666A973-5E35-4F47-AFCA-6BFBC23895D2}">
      <dsp:nvSpPr>
        <dsp:cNvPr id="0" name=""/>
        <dsp:cNvSpPr/>
      </dsp:nvSpPr>
      <dsp:spPr>
        <a:xfrm>
          <a:off x="3334791" y="2586806"/>
          <a:ext cx="3031629" cy="1818977"/>
        </a:xfrm>
        <a:prstGeom prst="rect">
          <a:avLst/>
        </a:prstGeom>
        <a:gradFill rotWithShape="0">
          <a:gsLst>
            <a:gs pos="0">
              <a:schemeClr val="accent3">
                <a:hueOff val="-6806559"/>
                <a:satOff val="-34813"/>
                <a:lumOff val="-5334"/>
                <a:alphaOff val="0"/>
                <a:satMod val="103000"/>
                <a:lumMod val="102000"/>
                <a:tint val="94000"/>
              </a:schemeClr>
            </a:gs>
            <a:gs pos="50000">
              <a:schemeClr val="accent3">
                <a:hueOff val="-6806559"/>
                <a:satOff val="-34813"/>
                <a:lumOff val="-5334"/>
                <a:alphaOff val="0"/>
                <a:satMod val="110000"/>
                <a:lumMod val="100000"/>
                <a:shade val="100000"/>
              </a:schemeClr>
            </a:gs>
            <a:gs pos="100000">
              <a:schemeClr val="accent3">
                <a:hueOff val="-6806559"/>
                <a:satOff val="-34813"/>
                <a:lumOff val="-533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1" i="0" kern="1200" dirty="0">
              <a:effectLst>
                <a:outerShdw blurRad="50800" dist="38100" dir="18900000" algn="bl" rotWithShape="0">
                  <a:prstClr val="black">
                    <a:alpha val="40000"/>
                  </a:prstClr>
                </a:outerShdw>
              </a:effectLst>
            </a:rPr>
            <a:t>Выборка</a:t>
          </a:r>
          <a:endParaRPr lang="ru-RU" sz="2700" kern="1200" dirty="0">
            <a:effectLst>
              <a:outerShdw blurRad="50800" dist="38100" dir="18900000" algn="bl" rotWithShape="0">
                <a:prstClr val="black">
                  <a:alpha val="40000"/>
                </a:prstClr>
              </a:outerShdw>
            </a:effectLst>
          </a:endParaRPr>
        </a:p>
      </dsp:txBody>
      <dsp:txXfrm>
        <a:off x="3334791" y="2586806"/>
        <a:ext cx="3031629" cy="1818977"/>
      </dsp:txXfrm>
    </dsp:sp>
    <dsp:sp modelId="{AAD7B769-7A8E-4568-8F64-7D30961F1207}">
      <dsp:nvSpPr>
        <dsp:cNvPr id="0" name=""/>
        <dsp:cNvSpPr/>
      </dsp:nvSpPr>
      <dsp:spPr>
        <a:xfrm>
          <a:off x="6669583" y="2586806"/>
          <a:ext cx="3031629" cy="1818977"/>
        </a:xfrm>
        <a:prstGeom prst="rect">
          <a:avLst/>
        </a:prstGeom>
        <a:gradFill rotWithShape="0">
          <a:gsLst>
            <a:gs pos="0">
              <a:schemeClr val="accent3">
                <a:hueOff val="-8508198"/>
                <a:satOff val="-43516"/>
                <a:lumOff val="-6667"/>
                <a:alphaOff val="0"/>
                <a:satMod val="103000"/>
                <a:lumMod val="102000"/>
                <a:tint val="94000"/>
              </a:schemeClr>
            </a:gs>
            <a:gs pos="50000">
              <a:schemeClr val="accent3">
                <a:hueOff val="-8508198"/>
                <a:satOff val="-43516"/>
                <a:lumOff val="-6667"/>
                <a:alphaOff val="0"/>
                <a:satMod val="110000"/>
                <a:lumMod val="100000"/>
                <a:shade val="100000"/>
              </a:schemeClr>
            </a:gs>
            <a:gs pos="100000">
              <a:schemeClr val="accent3">
                <a:hueOff val="-8508198"/>
                <a:satOff val="-43516"/>
                <a:lumOff val="-666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1" i="0" kern="1200" dirty="0">
              <a:effectLst>
                <a:outerShdw blurRad="50800" dist="38100" dir="18900000" algn="bl" rotWithShape="0">
                  <a:prstClr val="black">
                    <a:alpha val="40000"/>
                  </a:prstClr>
                </a:outerShdw>
              </a:effectLst>
            </a:rPr>
            <a:t>Закрытие</a:t>
          </a:r>
          <a:r>
            <a:rPr lang="ru-RU" sz="2700" b="0" i="0" kern="1200" dirty="0">
              <a:effectLst>
                <a:outerShdw blurRad="50800" dist="38100" dir="18900000" algn="bl" rotWithShape="0">
                  <a:prstClr val="black">
                    <a:alpha val="40000"/>
                  </a:prstClr>
                </a:outerShdw>
              </a:effectLst>
            </a:rPr>
            <a:t> </a:t>
          </a:r>
          <a:endParaRPr lang="ru-RU" sz="2700" kern="1200" dirty="0">
            <a:effectLst>
              <a:outerShdw blurRad="50800" dist="38100" dir="18900000" algn="bl" rotWithShape="0">
                <a:prstClr val="black">
                  <a:alpha val="40000"/>
                </a:prstClr>
              </a:outerShdw>
            </a:effectLst>
          </a:endParaRPr>
        </a:p>
      </dsp:txBody>
      <dsp:txXfrm>
        <a:off x="6669583" y="2586806"/>
        <a:ext cx="3031629" cy="18189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A8EBD8-1CFB-5242-A9B6-5F351F12321B}" type="datetimeFigureOut">
              <a:rPr lang="en-US" smtClean="0"/>
              <a:t>4/13/2019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166438-02C6-2C49-A3F9-C647C0D15E9B}" type="slidenum">
              <a:rPr lang="en-US" smtClean="0"/>
              <a:t>‹#›</a:t>
            </a:fld>
            <a:endParaRPr lang="en-US"/>
          </a:p>
        </p:txBody>
      </p:sp>
    </p:spTree>
    <p:extLst>
      <p:ext uri="{BB962C8B-B14F-4D97-AF65-F5344CB8AC3E}">
        <p14:creationId xmlns:p14="http://schemas.microsoft.com/office/powerpoint/2010/main" val="214902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97D3-68DD-6C4E-8928-6DB89C700B16}"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500D-B56E-F848-A42C-DA665AA68DBE}" type="slidenum">
              <a:rPr lang="en-US" smtClean="0"/>
              <a:t>‹#›</a:t>
            </a:fld>
            <a:endParaRPr lang="en-US"/>
          </a:p>
        </p:txBody>
      </p:sp>
    </p:spTree>
    <p:extLst>
      <p:ext uri="{BB962C8B-B14F-4D97-AF65-F5344CB8AC3E}">
        <p14:creationId xmlns:p14="http://schemas.microsoft.com/office/powerpoint/2010/main" val="1288404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PL/SQL has the following advantages −</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SQL is the standard database language and PL/SQL is strongly integrated with SQL. PL/SQL supports both static and dynamic SQL. Static SQL supports DML operations and transaction control from PL/SQL block. In Dynamic SQL, SQL allows embedding DDL statements in PL/SQL blocks.</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PL/SQL allows sending an entire block of statements to the database at one time. This reduces network traffic and provides high performance for the applications.</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PL/SQL gives high productivity to programmers as it can query, transform, and update data in a database.</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PL/SQL saves time on design and debugging by strong features, such as exception handling, encapsulation, data hiding, and object-oriented data types.</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Applications written in PL/SQL are fully portable.</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PL/SQL provides high security level.</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PL/SQL provides access to predefined SQL packages.</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PL/SQL provides support for Object-Oriented Programming.</a:t>
            </a:r>
          </a:p>
          <a:p>
            <a:pPr marL="171450" indent="-171450">
              <a:buFont typeface="Wingdings" panose="05000000000000000000" pitchFamily="2" charset="2"/>
              <a:buChar char="ü"/>
            </a:pPr>
            <a:r>
              <a:rPr lang="en-US" sz="1200" b="0" i="0" u="none" strike="noStrike" kern="1200" dirty="0">
                <a:solidFill>
                  <a:schemeClr val="tx1"/>
                </a:solidFill>
                <a:effectLst/>
                <a:latin typeface="+mn-lt"/>
                <a:ea typeface="+mn-ea"/>
                <a:cs typeface="+mn-cs"/>
              </a:rPr>
              <a:t>PL/SQL provides support for developing Web Applications and Server Pages.</a:t>
            </a:r>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6</a:t>
            </a:fld>
            <a:endParaRPr lang="en-US"/>
          </a:p>
        </p:txBody>
      </p:sp>
    </p:spTree>
    <p:extLst>
      <p:ext uri="{BB962C8B-B14F-4D97-AF65-F5344CB8AC3E}">
        <p14:creationId xmlns:p14="http://schemas.microsoft.com/office/powerpoint/2010/main" val="4256042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0" i="0" kern="1200" dirty="0">
                <a:solidFill>
                  <a:schemeClr val="tx1"/>
                </a:solidFill>
                <a:latin typeface="+mn-lt"/>
                <a:ea typeface="+mn-ea"/>
                <a:cs typeface="+mn-cs"/>
              </a:rPr>
              <a:t>Пакеты (</a:t>
            </a:r>
            <a:r>
              <a:rPr lang="ru-RU" sz="1200" b="0" i="0" kern="1200" dirty="0" err="1">
                <a:solidFill>
                  <a:schemeClr val="tx1"/>
                </a:solidFill>
                <a:latin typeface="+mn-lt"/>
                <a:ea typeface="+mn-ea"/>
                <a:cs typeface="+mn-cs"/>
              </a:rPr>
              <a:t>Packages</a:t>
            </a:r>
            <a:r>
              <a:rPr lang="ru-RU" sz="1200" b="0" i="0" kern="1200" dirty="0">
                <a:solidFill>
                  <a:schemeClr val="tx1"/>
                </a:solidFill>
                <a:latin typeface="+mn-lt"/>
                <a:ea typeface="+mn-ea"/>
                <a:cs typeface="+mn-cs"/>
              </a:rPr>
              <a:t>) </a:t>
            </a:r>
            <a:br>
              <a:rPr lang="ru-RU" dirty="0"/>
            </a:br>
            <a:br>
              <a:rPr lang="ru-RU" dirty="0"/>
            </a:br>
            <a:r>
              <a:rPr lang="ru-RU" sz="1200" b="0" i="0" kern="1200" dirty="0">
                <a:solidFill>
                  <a:schemeClr val="tx1"/>
                </a:solidFill>
                <a:latin typeface="+mn-lt"/>
                <a:ea typeface="+mn-ea"/>
                <a:cs typeface="+mn-cs"/>
              </a:rPr>
              <a:t>Пакеты позволяют объединить процедуры и функции в один автономный модуль.</a:t>
            </a:r>
            <a:br>
              <a:rPr lang="ru-RU" dirty="0"/>
            </a:br>
            <a:r>
              <a:rPr lang="ru-RU" sz="1200" b="0" i="0" kern="1200" dirty="0">
                <a:solidFill>
                  <a:schemeClr val="tx1"/>
                </a:solidFill>
                <a:latin typeface="+mn-lt"/>
                <a:ea typeface="+mn-ea"/>
                <a:cs typeface="+mn-cs"/>
              </a:rPr>
              <a:t>Обычно пакеты состоят из двух компонентов: спецификации (интерфейс) и тела (реализации интерфейса). </a:t>
            </a:r>
            <a:br>
              <a:rPr lang="ru-RU" dirty="0"/>
            </a:br>
            <a:br>
              <a:rPr lang="ru-RU" dirty="0"/>
            </a:br>
            <a:r>
              <a:rPr lang="ru-RU" sz="1200" b="0" i="0" kern="1200" dirty="0">
                <a:solidFill>
                  <a:schemeClr val="tx1"/>
                </a:solidFill>
                <a:latin typeface="+mn-lt"/>
                <a:ea typeface="+mn-ea"/>
                <a:cs typeface="+mn-cs"/>
              </a:rPr>
              <a:t>Спецификация пакета содержит информацию о пакете, кроме того, в ней перечисляются все имеющиеся в пакете процедуры и функции. Обычно спецификация не содержит кода, код помещается в теле пакета. Процедуры и функции, перечисленные в спецификации доступны для просмотра, а реализация скрыта. </a:t>
            </a:r>
          </a:p>
          <a:p>
            <a:endParaRPr lang="ru-RU" sz="1200" b="0" i="0" kern="1200" dirty="0">
              <a:solidFill>
                <a:schemeClr val="tx1"/>
              </a:solidFill>
              <a:latin typeface="+mn-lt"/>
              <a:ea typeface="+mn-ea"/>
              <a:cs typeface="+mn-cs"/>
            </a:endParaRPr>
          </a:p>
          <a:p>
            <a:r>
              <a:rPr lang="ru-RU" sz="1200" b="0" i="0" kern="1200" dirty="0">
                <a:solidFill>
                  <a:schemeClr val="tx1"/>
                </a:solidFill>
                <a:latin typeface="+mn-lt"/>
                <a:ea typeface="+mn-ea"/>
                <a:cs typeface="+mn-cs"/>
              </a:rPr>
              <a:t>спецификация пакета – список доступных процедур и функций (вместе со всеми переменными, определениями типов и курсорами). </a:t>
            </a:r>
          </a:p>
          <a:p>
            <a:endParaRPr lang="ru-RU" sz="1200" b="0" i="0" kern="1200" dirty="0">
              <a:solidFill>
                <a:schemeClr val="tx1"/>
              </a:solidFill>
              <a:latin typeface="+mn-lt"/>
              <a:ea typeface="+mn-ea"/>
              <a:cs typeface="+mn-cs"/>
            </a:endParaRPr>
          </a:p>
          <a:p>
            <a:br>
              <a:rPr lang="ru-RU" dirty="0"/>
            </a:br>
            <a:br>
              <a:rPr lang="ru-RU" dirty="0"/>
            </a:br>
            <a:br>
              <a:rPr lang="ru-RU" dirty="0"/>
            </a:b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41</a:t>
            </a:fld>
            <a:endParaRPr lang="en-GB" dirty="0"/>
          </a:p>
        </p:txBody>
      </p:sp>
    </p:spTree>
    <p:extLst>
      <p:ext uri="{BB962C8B-B14F-4D97-AF65-F5344CB8AC3E}">
        <p14:creationId xmlns:p14="http://schemas.microsoft.com/office/powerpoint/2010/main" val="163703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В некоторых серверах триггеры могут вызываться не для каждой модифицируемой записи, а один раз на изменение таблицы. Такие триггеры называются табличными.</a:t>
            </a:r>
          </a:p>
          <a:p>
            <a:endParaRPr lang="ru-RU" dirty="0"/>
          </a:p>
        </p:txBody>
      </p:sp>
      <p:sp>
        <p:nvSpPr>
          <p:cNvPr id="4" name="Slide Number Placeholder 3"/>
          <p:cNvSpPr>
            <a:spLocks noGrp="1"/>
          </p:cNvSpPr>
          <p:nvPr>
            <p:ph type="sldNum" sz="quarter" idx="10"/>
          </p:nvPr>
        </p:nvSpPr>
        <p:spPr/>
        <p:txBody>
          <a:bodyPr/>
          <a:lstStyle/>
          <a:p>
            <a:fld id="{A89F3D62-F495-4413-900F-CFCA7AE10E39}" type="slidenum">
              <a:rPr lang="en-GB" smtClean="0"/>
              <a:pPr/>
              <a:t>44</a:t>
            </a:fld>
            <a:endParaRPr lang="en-GB" dirty="0"/>
          </a:p>
        </p:txBody>
      </p:sp>
    </p:spTree>
    <p:extLst>
      <p:ext uri="{BB962C8B-B14F-4D97-AF65-F5344CB8AC3E}">
        <p14:creationId xmlns:p14="http://schemas.microsoft.com/office/powerpoint/2010/main" val="2332558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a:solidFill>
                  <a:schemeClr val="tx1"/>
                </a:solidFill>
                <a:effectLst/>
                <a:latin typeface="+mn-lt"/>
                <a:ea typeface="+mn-ea"/>
                <a:cs typeface="+mn-cs"/>
              </a:rPr>
              <a:t>Для отличия табличных триггеров от строчных вводится дополнительные ключевые слова при описании строчных триггеров. В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это словосочетание FOR EACH ROW.</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45</a:t>
            </a:fld>
            <a:endParaRPr lang="en-GB" dirty="0"/>
          </a:p>
        </p:txBody>
      </p:sp>
    </p:spTree>
    <p:extLst>
      <p:ext uri="{BB962C8B-B14F-4D97-AF65-F5344CB8AC3E}">
        <p14:creationId xmlns:p14="http://schemas.microsoft.com/office/powerpoint/2010/main" val="54245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a:solidFill>
                  <a:schemeClr val="tx1"/>
                </a:solidFill>
                <a:effectLst/>
                <a:latin typeface="+mn-lt"/>
                <a:ea typeface="+mn-ea"/>
                <a:cs typeface="+mn-cs"/>
              </a:rPr>
              <a:t>Для отличия табличных триггеров от строчных вводится дополнительные ключевые слова при описании строчных триггеров. В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это словосочетание FOR EACH ROW.</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46</a:t>
            </a:fld>
            <a:endParaRPr lang="en-GB" dirty="0"/>
          </a:p>
        </p:txBody>
      </p:sp>
    </p:spTree>
    <p:extLst>
      <p:ext uri="{BB962C8B-B14F-4D97-AF65-F5344CB8AC3E}">
        <p14:creationId xmlns:p14="http://schemas.microsoft.com/office/powerpoint/2010/main" val="260751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a:solidFill>
                  <a:schemeClr val="tx1"/>
                </a:solidFill>
                <a:latin typeface="+mn-lt"/>
                <a:ea typeface="+mn-ea"/>
                <a:cs typeface="+mn-cs"/>
              </a:rPr>
              <a:t>Получение информации о триггерах:</a:t>
            </a:r>
            <a:br>
              <a:rPr lang="ru-RU" dirty="0"/>
            </a:br>
            <a:r>
              <a:rPr lang="ru-RU" sz="1200" b="0" i="0" kern="1200" dirty="0">
                <a:solidFill>
                  <a:schemeClr val="tx1"/>
                </a:solidFill>
                <a:latin typeface="+mn-lt"/>
                <a:ea typeface="+mn-ea"/>
                <a:cs typeface="+mn-cs"/>
              </a:rPr>
              <a:t>Информацию о триггерах можно получить из представления </a:t>
            </a:r>
            <a:r>
              <a:rPr lang="ru-RU" sz="1200" b="0" i="0" kern="1200" dirty="0" err="1">
                <a:solidFill>
                  <a:schemeClr val="tx1"/>
                </a:solidFill>
                <a:latin typeface="+mn-lt"/>
                <a:ea typeface="+mn-ea"/>
                <a:cs typeface="+mn-cs"/>
              </a:rPr>
              <a:t>user_triggers</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47</a:t>
            </a:fld>
            <a:endParaRPr lang="en-GB" dirty="0"/>
          </a:p>
        </p:txBody>
      </p:sp>
    </p:spTree>
    <p:extLst>
      <p:ext uri="{BB962C8B-B14F-4D97-AF65-F5344CB8AC3E}">
        <p14:creationId xmlns:p14="http://schemas.microsoft.com/office/powerpoint/2010/main" val="851096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a:solidFill>
                  <a:schemeClr val="tx1"/>
                </a:solidFill>
                <a:latin typeface="+mn-lt"/>
                <a:ea typeface="+mn-ea"/>
                <a:cs typeface="+mn-cs"/>
              </a:rPr>
              <a:t>Курсор –</a:t>
            </a:r>
            <a:r>
              <a:rPr lang="ru-RU" sz="1200" b="0" i="0" kern="1200" dirty="0">
                <a:solidFill>
                  <a:schemeClr val="tx1"/>
                </a:solidFill>
                <a:latin typeface="+mn-lt"/>
                <a:ea typeface="+mn-ea"/>
                <a:cs typeface="+mn-cs"/>
              </a:rPr>
              <a:t> это средство извлечения данных из базы данных </a:t>
            </a:r>
            <a:r>
              <a:rPr lang="ru-RU" sz="1200" b="0" i="0" kern="1200" dirty="0" err="1">
                <a:solidFill>
                  <a:schemeClr val="tx1"/>
                </a:solidFill>
                <a:latin typeface="+mn-lt"/>
                <a:ea typeface="+mn-ea"/>
                <a:cs typeface="+mn-cs"/>
              </a:rPr>
              <a:t>Oracle</a:t>
            </a:r>
            <a:r>
              <a:rPr lang="ru-RU" sz="1200" b="0" i="0" kern="1200" dirty="0">
                <a:solidFill>
                  <a:schemeClr val="tx1"/>
                </a:solidFill>
                <a:latin typeface="+mn-lt"/>
                <a:ea typeface="+mn-ea"/>
                <a:cs typeface="+mn-cs"/>
              </a:rPr>
              <a:t>. Курсоры содержат определения столбцов и объектов (таблиц, представлений и т.п.) из которых будут извлекаться данные, а также набор критериев, определяющих какие именно строки должны быть выбраны. </a:t>
            </a:r>
            <a:br>
              <a:rPr lang="ru-RU" dirty="0"/>
            </a:br>
            <a:endParaRPr lang="en-US" dirty="0"/>
          </a:p>
          <a:p>
            <a:r>
              <a:rPr lang="ru-RU" sz="1200" b="1" i="0" kern="1200" dirty="0">
                <a:solidFill>
                  <a:schemeClr val="tx1"/>
                </a:solidFill>
                <a:latin typeface="+mn-lt"/>
                <a:ea typeface="+mn-ea"/>
                <a:cs typeface="+mn-cs"/>
              </a:rPr>
              <a:t>Пользователю доступны следующие способы выполнения запроса к базе данных:</a:t>
            </a:r>
            <a:r>
              <a:rPr lang="ru-RU" sz="1200" b="0" i="0" kern="1200" dirty="0">
                <a:solidFill>
                  <a:schemeClr val="tx1"/>
                </a:solidFill>
                <a:latin typeface="+mn-lt"/>
                <a:ea typeface="+mn-ea"/>
                <a:cs typeface="+mn-cs"/>
              </a:rPr>
              <a:t> </a:t>
            </a:r>
            <a:br>
              <a:rPr lang="ru-RU" dirty="0"/>
            </a:br>
            <a:r>
              <a:rPr lang="ru-RU" sz="1200" b="1" i="0" kern="1200" dirty="0">
                <a:solidFill>
                  <a:schemeClr val="tx1"/>
                </a:solidFill>
                <a:latin typeface="+mn-lt"/>
                <a:ea typeface="+mn-ea"/>
                <a:cs typeface="+mn-cs"/>
              </a:rPr>
              <a:t>Неявные курсоры</a:t>
            </a:r>
            <a:r>
              <a:rPr lang="ru-RU" sz="1200" b="0" i="0" kern="1200" dirty="0">
                <a:solidFill>
                  <a:schemeClr val="tx1"/>
                </a:solidFill>
                <a:latin typeface="+mn-lt"/>
                <a:ea typeface="+mn-ea"/>
                <a:cs typeface="+mn-cs"/>
              </a:rPr>
              <a:t> - простой оператор SELECT ... INTO извлекает одну строку данных непосредственно в переменные локальной программы. Это удобный (и часто наиболее эффективный) способ доступа к данным, использование которого, однако, может приводить к необходимости повторного кодирования оператора SELECT (или похожих операторов) в нескольких местах программы.</a:t>
            </a:r>
          </a:p>
          <a:p>
            <a:r>
              <a:rPr lang="ru-RU" sz="1200" b="1" i="0" kern="1200" dirty="0">
                <a:solidFill>
                  <a:schemeClr val="tx1"/>
                </a:solidFill>
                <a:latin typeface="+mn-lt"/>
                <a:ea typeface="+mn-ea"/>
                <a:cs typeface="+mn-cs"/>
              </a:rPr>
              <a:t>Явные курсоры</a:t>
            </a:r>
            <a:r>
              <a:rPr lang="ru-RU" sz="1200" b="0" i="0" kern="1200" dirty="0">
                <a:solidFill>
                  <a:schemeClr val="tx1"/>
                </a:solidFill>
                <a:latin typeface="+mn-lt"/>
                <a:ea typeface="+mn-ea"/>
                <a:cs typeface="+mn-cs"/>
              </a:rPr>
              <a:t> - вы можете явно объявить курсов в разделе объявлений (локального блока или пакета). В этом случае курсор можно будет открывать и извлекать данные в одной или нескольких программах, причем возможности контроля будут шире, чем при использовании неявных курсоров.</a:t>
            </a:r>
          </a:p>
          <a:p>
            <a:r>
              <a:rPr lang="ru-RU" sz="1200" b="1" i="0" kern="1200" dirty="0">
                <a:solidFill>
                  <a:schemeClr val="tx1"/>
                </a:solidFill>
                <a:latin typeface="+mn-lt"/>
                <a:ea typeface="+mn-ea"/>
                <a:cs typeface="+mn-cs"/>
              </a:rPr>
              <a:t>Курсорные переменные</a:t>
            </a:r>
            <a:r>
              <a:rPr lang="ru-RU" sz="1200" b="0" i="0" kern="1200" dirty="0">
                <a:solidFill>
                  <a:schemeClr val="tx1"/>
                </a:solidFill>
                <a:latin typeface="+mn-lt"/>
                <a:ea typeface="+mn-ea"/>
                <a:cs typeface="+mn-cs"/>
              </a:rPr>
              <a:t> - дополнительный уровень гибкости обеспечивают курсорные переменные (объявленные на основе типа REF CURSOR), которые позволяют передавать указатель на результирующее множество, полученное по запросу из одной программы в другую. Любая программа, имеющая доступ к такой переменной, сможет открывать и закрывать курсор, а также выбирать из него данные.</a:t>
            </a:r>
          </a:p>
          <a:p>
            <a:r>
              <a:rPr lang="ru-RU" sz="1200" b="1" i="0" kern="1200" dirty="0">
                <a:solidFill>
                  <a:schemeClr val="tx1"/>
                </a:solidFill>
                <a:latin typeface="+mn-lt"/>
                <a:ea typeface="+mn-ea"/>
                <a:cs typeface="+mn-cs"/>
              </a:rPr>
              <a:t>Курсорные выражения</a:t>
            </a:r>
            <a:r>
              <a:rPr lang="ru-RU" sz="1200" b="0" i="0" kern="1200" dirty="0">
                <a:solidFill>
                  <a:schemeClr val="tx1"/>
                </a:solidFill>
                <a:latin typeface="+mn-lt"/>
                <a:ea typeface="+mn-ea"/>
                <a:cs typeface="+mn-cs"/>
              </a:rPr>
              <a:t> - появившиеся в версии </a:t>
            </a:r>
            <a:r>
              <a:rPr lang="ru-RU" sz="1200" b="0" i="0" kern="1200" dirty="0" err="1">
                <a:solidFill>
                  <a:schemeClr val="tx1"/>
                </a:solidFill>
                <a:latin typeface="+mn-lt"/>
                <a:ea typeface="+mn-ea"/>
                <a:cs typeface="+mn-cs"/>
              </a:rPr>
              <a:t>Oracle</a:t>
            </a:r>
            <a:r>
              <a:rPr lang="ru-RU" sz="1200" b="0" i="0" kern="1200" dirty="0">
                <a:solidFill>
                  <a:schemeClr val="tx1"/>
                </a:solidFill>
                <a:latin typeface="+mn-lt"/>
                <a:ea typeface="+mn-ea"/>
                <a:cs typeface="+mn-cs"/>
              </a:rPr>
              <a:t> 9i выражения CURSOR преобразуют оператор SELECT в указатель (типа REF CURSOR) на результирующее множество и могут использоваться в сочетании с табличными функциями для повышения </a:t>
            </a:r>
            <a:r>
              <a:rPr lang="ru-RU" sz="1200" b="0" i="0" kern="1200" dirty="0" err="1">
                <a:solidFill>
                  <a:schemeClr val="tx1"/>
                </a:solidFill>
                <a:latin typeface="+mn-lt"/>
                <a:ea typeface="+mn-ea"/>
                <a:cs typeface="+mn-cs"/>
              </a:rPr>
              <a:t>прозводительности</a:t>
            </a:r>
            <a:r>
              <a:rPr lang="ru-RU" sz="1200" b="0" i="0" kern="1200" dirty="0">
                <a:solidFill>
                  <a:schemeClr val="tx1"/>
                </a:solidFill>
                <a:latin typeface="+mn-lt"/>
                <a:ea typeface="+mn-ea"/>
                <a:cs typeface="+mn-cs"/>
              </a:rPr>
              <a:t> приложений.</a:t>
            </a:r>
          </a:p>
          <a:p>
            <a:br>
              <a:rPr lang="ru-RU" dirty="0"/>
            </a:br>
            <a:endParaRPr lang="ru-RU" dirty="0"/>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49</a:t>
            </a:fld>
            <a:endParaRPr lang="en-US"/>
          </a:p>
        </p:txBody>
      </p:sp>
    </p:spTree>
    <p:extLst>
      <p:ext uri="{BB962C8B-B14F-4D97-AF65-F5344CB8AC3E}">
        <p14:creationId xmlns:p14="http://schemas.microsoft.com/office/powerpoint/2010/main" val="343853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i="0" kern="1200" dirty="0">
                <a:solidFill>
                  <a:schemeClr val="tx1"/>
                </a:solidFill>
                <a:latin typeface="+mn-lt"/>
                <a:ea typeface="+mn-ea"/>
                <a:cs typeface="+mn-cs"/>
              </a:rPr>
              <a:t>В PL/SQL неявные курсоры</a:t>
            </a:r>
            <a:r>
              <a:rPr lang="ru-RU" sz="1200" b="0" i="0" kern="1200" dirty="0">
                <a:solidFill>
                  <a:schemeClr val="tx1"/>
                </a:solidFill>
                <a:latin typeface="+mn-lt"/>
                <a:ea typeface="+mn-ea"/>
                <a:cs typeface="+mn-cs"/>
              </a:rPr>
              <a:t> – это курсоры, которые определяются в момент выполнения. </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50</a:t>
            </a:fld>
            <a:endParaRPr lang="en-GB" dirty="0"/>
          </a:p>
        </p:txBody>
      </p:sp>
    </p:spTree>
    <p:extLst>
      <p:ext uri="{BB962C8B-B14F-4D97-AF65-F5344CB8AC3E}">
        <p14:creationId xmlns:p14="http://schemas.microsoft.com/office/powerpoint/2010/main" val="635126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i="0" kern="1200" dirty="0">
                <a:solidFill>
                  <a:schemeClr val="tx1"/>
                </a:solidFill>
                <a:latin typeface="+mn-lt"/>
                <a:ea typeface="+mn-ea"/>
                <a:cs typeface="+mn-cs"/>
              </a:rPr>
              <a:t>Явный курсор </a:t>
            </a:r>
            <a:r>
              <a:rPr lang="ru-RU" sz="1200" b="0" i="0" kern="1200" dirty="0">
                <a:solidFill>
                  <a:schemeClr val="tx1"/>
                </a:solidFill>
                <a:latin typeface="+mn-lt"/>
                <a:ea typeface="+mn-ea"/>
                <a:cs typeface="+mn-cs"/>
              </a:rPr>
              <a:t>– это курсор, который определяется до начала выполнения.</a:t>
            </a:r>
          </a:p>
          <a:p>
            <a:r>
              <a:rPr lang="ru-RU" sz="1200" b="0" i="0" kern="1200" dirty="0">
                <a:solidFill>
                  <a:schemeClr val="tx1"/>
                </a:solidFill>
                <a:latin typeface="+mn-lt"/>
                <a:ea typeface="+mn-ea"/>
                <a:cs typeface="+mn-cs"/>
              </a:rPr>
              <a:t>Ключевое преимущество явного курсора заключается в наличии у него атрибутов, облегчающих применение условных операторов. </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51</a:t>
            </a:fld>
            <a:endParaRPr lang="en-GB" dirty="0"/>
          </a:p>
        </p:txBody>
      </p:sp>
    </p:spTree>
    <p:extLst>
      <p:ext uri="{BB962C8B-B14F-4D97-AF65-F5344CB8AC3E}">
        <p14:creationId xmlns:p14="http://schemas.microsoft.com/office/powerpoint/2010/main" val="4085401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a:solidFill>
                  <a:schemeClr val="tx1"/>
                </a:solidFill>
                <a:latin typeface="+mn-lt"/>
                <a:ea typeface="+mn-ea"/>
                <a:cs typeface="+mn-cs"/>
              </a:rPr>
              <a:t>Типичные операции над запросами</a:t>
            </a:r>
          </a:p>
          <a:p>
            <a:r>
              <a:rPr lang="ru-RU" sz="1200" b="0" i="0" kern="1200" dirty="0">
                <a:solidFill>
                  <a:schemeClr val="tx1"/>
                </a:solidFill>
                <a:latin typeface="+mn-lt"/>
                <a:ea typeface="+mn-ea"/>
                <a:cs typeface="+mn-cs"/>
              </a:rPr>
              <a:t>Для исполнения оператора SQL внутри программы PL/SQL выполняет одни и те же операции для всех типов курсоров. В одних случаях PL/SQL выполняет их автоматически, а в других (для явных курсоров) программисту необходимо написать соответствующий код.</a:t>
            </a:r>
          </a:p>
          <a:p>
            <a:r>
              <a:rPr lang="ru-RU" sz="1200" b="1" i="0" kern="1200" dirty="0">
                <a:solidFill>
                  <a:schemeClr val="tx1"/>
                </a:solidFill>
                <a:latin typeface="+mn-lt"/>
                <a:ea typeface="+mn-ea"/>
                <a:cs typeface="+mn-cs"/>
              </a:rPr>
              <a:t>Синтаксический анализ</a:t>
            </a:r>
            <a:r>
              <a:rPr lang="ru-RU" sz="1200" b="0" i="0" kern="1200" dirty="0">
                <a:solidFill>
                  <a:schemeClr val="tx1"/>
                </a:solidFill>
                <a:latin typeface="+mn-lt"/>
                <a:ea typeface="+mn-ea"/>
                <a:cs typeface="+mn-cs"/>
              </a:rPr>
              <a:t> - первым этапом обработки оператора SQL является его синтаксический анализ, который проводится для проверки корректности оператора и определения плана его выполнения.</a:t>
            </a:r>
          </a:p>
          <a:p>
            <a:r>
              <a:rPr lang="ru-RU" sz="1200" b="1" i="0" kern="1200" dirty="0">
                <a:solidFill>
                  <a:schemeClr val="tx1"/>
                </a:solidFill>
                <a:latin typeface="+mn-lt"/>
                <a:ea typeface="+mn-ea"/>
                <a:cs typeface="+mn-cs"/>
              </a:rPr>
              <a:t>Связывание</a:t>
            </a:r>
            <a:r>
              <a:rPr lang="ru-RU" sz="1200" b="0" i="0" kern="1200" dirty="0">
                <a:solidFill>
                  <a:schemeClr val="tx1"/>
                </a:solidFill>
                <a:latin typeface="+mn-lt"/>
                <a:ea typeface="+mn-ea"/>
                <a:cs typeface="+mn-cs"/>
              </a:rPr>
              <a:t> - это сопоставление значений из вашей программы (хост-переменных) заполнителям используемого оператора SQL. Для статического SQL такое связывание выполняет само ядро PL/SQL. Для динамического SQL программист, если он планирует использовать переменные связывания, должен явно запросить выполнение этой операции.</a:t>
            </a:r>
          </a:p>
          <a:p>
            <a:r>
              <a:rPr lang="ru-RU" sz="1200" b="1" i="0" kern="1200" dirty="0">
                <a:solidFill>
                  <a:schemeClr val="tx1"/>
                </a:solidFill>
                <a:latin typeface="+mn-lt"/>
                <a:ea typeface="+mn-ea"/>
                <a:cs typeface="+mn-cs"/>
              </a:rPr>
              <a:t>Открытие</a:t>
            </a:r>
            <a:r>
              <a:rPr lang="ru-RU" sz="1200" b="0" i="0" kern="1200" dirty="0">
                <a:solidFill>
                  <a:schemeClr val="tx1"/>
                </a:solidFill>
                <a:latin typeface="+mn-lt"/>
                <a:ea typeface="+mn-ea"/>
                <a:cs typeface="+mn-cs"/>
              </a:rPr>
              <a:t> - при открытии курсора, переменные связывания используются для определения результирующего множества команды SQL. Указатель активной (текущей) строки устанавливается на первой строке. В некоторых случаях явное открытие курсора не требуется; ядро PL/SQL само выполняет эту операцию (например, для неявных курсоров или встроенного динамического SQL).</a:t>
            </a:r>
          </a:p>
          <a:p>
            <a:r>
              <a:rPr lang="ru-RU" sz="1200" b="1" i="0" kern="1200" dirty="0">
                <a:solidFill>
                  <a:schemeClr val="tx1"/>
                </a:solidFill>
                <a:latin typeface="+mn-lt"/>
                <a:ea typeface="+mn-ea"/>
                <a:cs typeface="+mn-cs"/>
              </a:rPr>
              <a:t>Исполнение</a:t>
            </a:r>
            <a:r>
              <a:rPr lang="ru-RU" sz="1200" b="0" i="0" kern="1200" dirty="0">
                <a:solidFill>
                  <a:schemeClr val="tx1"/>
                </a:solidFill>
                <a:latin typeface="+mn-lt"/>
                <a:ea typeface="+mn-ea"/>
                <a:cs typeface="+mn-cs"/>
              </a:rPr>
              <a:t> - на этапе исполнения оператор выполняется внутри ядра SQL.</a:t>
            </a:r>
          </a:p>
          <a:p>
            <a:r>
              <a:rPr lang="ru-RU" sz="1200" b="1" i="0" kern="1200" dirty="0">
                <a:solidFill>
                  <a:schemeClr val="tx1"/>
                </a:solidFill>
                <a:latin typeface="+mn-lt"/>
                <a:ea typeface="+mn-ea"/>
                <a:cs typeface="+mn-cs"/>
              </a:rPr>
              <a:t>Выборка</a:t>
            </a:r>
            <a:r>
              <a:rPr lang="ru-RU" sz="1200" b="0" i="0" kern="1200" dirty="0">
                <a:solidFill>
                  <a:schemeClr val="tx1"/>
                </a:solidFill>
                <a:latin typeface="+mn-lt"/>
                <a:ea typeface="+mn-ea"/>
                <a:cs typeface="+mn-cs"/>
              </a:rPr>
              <a:t> - при выполнении запроса команда FETCH извлекает следующую строку из результирующего множества курсора. При каждой выборке PL/SQL передвигает курсор вреперд на одну строку по результирующему множеству. При работе с явными курсорами следует помнить, что в случае, когда строк для извлечения больше нет, FETCH ничего не делает (не инициирует исключение).</a:t>
            </a:r>
          </a:p>
          <a:p>
            <a:r>
              <a:rPr lang="ru-RU" sz="1200" b="1" i="0" kern="1200" dirty="0">
                <a:solidFill>
                  <a:schemeClr val="tx1"/>
                </a:solidFill>
                <a:latin typeface="+mn-lt"/>
                <a:ea typeface="+mn-ea"/>
                <a:cs typeface="+mn-cs"/>
              </a:rPr>
              <a:t>Закрытие</a:t>
            </a:r>
            <a:r>
              <a:rPr lang="ru-RU" sz="1200" b="0" i="0" kern="1200" dirty="0">
                <a:solidFill>
                  <a:schemeClr val="tx1"/>
                </a:solidFill>
                <a:latin typeface="+mn-lt"/>
                <a:ea typeface="+mn-ea"/>
                <a:cs typeface="+mn-cs"/>
              </a:rPr>
              <a:t> - на этом этапе курсор закрывается, освобождается используемая им память. После закрытия курсор уже не содержит результирующее множество. В некоторых случаях явное закрытие курсора не требуется, ядро PL/SQL само выполняет эту операцию (например, для неявных курсоров или встроенного динамического SQL</a:t>
            </a:r>
          </a:p>
          <a:p>
            <a:endParaRPr lang="ru-RU" dirty="0"/>
          </a:p>
          <a:p>
            <a:r>
              <a:rPr lang="ru-RU" sz="1200" b="1" i="0" kern="1200" dirty="0">
                <a:solidFill>
                  <a:schemeClr val="tx1"/>
                </a:solidFill>
                <a:latin typeface="+mn-lt"/>
                <a:ea typeface="+mn-ea"/>
                <a:cs typeface="+mn-cs"/>
              </a:rPr>
              <a:t>Повторное использование курсоров</a:t>
            </a:r>
          </a:p>
          <a:p>
            <a:pPr marL="0" indent="0">
              <a:buFont typeface="+mj-lt"/>
              <a:buNone/>
            </a:pPr>
            <a:br>
              <a:rPr lang="ru-RU" dirty="0"/>
            </a:br>
            <a:r>
              <a:rPr lang="ru-RU" sz="1200" b="0" i="0" kern="1200" dirty="0">
                <a:solidFill>
                  <a:schemeClr val="tx1"/>
                </a:solidFill>
                <a:latin typeface="+mn-lt"/>
                <a:ea typeface="+mn-ea"/>
                <a:cs typeface="+mn-cs"/>
              </a:rPr>
              <a:t>Скомпилированная версия курсора может использоваться повторно во избежание расходов на разбор и повторную компиляцию. </a:t>
            </a:r>
            <a:br>
              <a:rPr lang="ru-RU" dirty="0"/>
            </a:br>
            <a:br>
              <a:rPr lang="ru-RU" dirty="0"/>
            </a:br>
            <a:r>
              <a:rPr lang="ru-RU" sz="1200" b="1" i="0" kern="1200" dirty="0">
                <a:solidFill>
                  <a:schemeClr val="tx1"/>
                </a:solidFill>
                <a:latin typeface="+mn-lt"/>
                <a:ea typeface="+mn-ea"/>
                <a:cs typeface="+mn-cs"/>
              </a:rPr>
              <a:t>Полный и частичный разбор </a:t>
            </a:r>
            <a:br>
              <a:rPr lang="ru-RU" dirty="0"/>
            </a:br>
            <a:br>
              <a:rPr lang="ru-RU" dirty="0"/>
            </a:br>
            <a:r>
              <a:rPr lang="ru-RU" sz="1200" b="0" i="0" kern="1200" dirty="0">
                <a:solidFill>
                  <a:schemeClr val="tx1"/>
                </a:solidFill>
                <a:latin typeface="+mn-lt"/>
                <a:ea typeface="+mn-ea"/>
                <a:cs typeface="+mn-cs"/>
              </a:rPr>
              <a:t>Процесс компиляции нового курсора называется полным разбором. Упрощенно данный процесс может быть представлен четырьмя этапами: </a:t>
            </a:r>
            <a:br>
              <a:rPr lang="ru-RU" dirty="0"/>
            </a:br>
            <a:endParaRPr lang="ru-RU" dirty="0"/>
          </a:p>
          <a:p>
            <a:pPr marL="228600" indent="-228600">
              <a:buFont typeface="+mj-lt"/>
              <a:buAutoNum type="arabicPeriod"/>
            </a:pPr>
            <a:r>
              <a:rPr lang="ru-RU" sz="1200" b="0" i="0" kern="1200" dirty="0">
                <a:solidFill>
                  <a:schemeClr val="tx1"/>
                </a:solidFill>
                <a:latin typeface="+mn-lt"/>
                <a:ea typeface="+mn-ea"/>
                <a:cs typeface="+mn-cs"/>
              </a:rPr>
              <a:t>Проверка – курсор проверяется на соответствие синтаксическим правилам SQL, также проверяются объекты (таблицы и столбцы), на которые он ссылается.</a:t>
            </a:r>
          </a:p>
          <a:p>
            <a:pPr marL="228600" indent="-228600">
              <a:buFont typeface="+mj-lt"/>
              <a:buAutoNum type="arabicPeriod"/>
            </a:pPr>
            <a:r>
              <a:rPr lang="ru-RU" sz="1200" b="0" i="0" kern="1200" dirty="0">
                <a:solidFill>
                  <a:schemeClr val="tx1"/>
                </a:solidFill>
                <a:latin typeface="+mn-lt"/>
                <a:ea typeface="+mn-ea"/>
                <a:cs typeface="+mn-cs"/>
              </a:rPr>
              <a:t>Компиляция – курсор компилируется в исполняемый код и загружается в разделяемый пул сервера баз данных. Для определения местоположения курсора в разделяемом пуле используется его адрес.</a:t>
            </a:r>
          </a:p>
          <a:p>
            <a:pPr marL="228600" indent="-228600">
              <a:buFont typeface="+mj-lt"/>
              <a:buAutoNum type="arabicPeriod"/>
            </a:pPr>
            <a:r>
              <a:rPr lang="ru-RU" sz="1200" b="0" i="0" kern="1200" dirty="0">
                <a:solidFill>
                  <a:schemeClr val="tx1"/>
                </a:solidFill>
                <a:latin typeface="+mn-lt"/>
                <a:ea typeface="+mn-ea"/>
                <a:cs typeface="+mn-cs"/>
              </a:rPr>
              <a:t>Вычисление плана выполнения – оптимизатор по стоимости (cost-based optimizer - CBO) Oracle определяет наилучший для данного курсора план выполнения и присоединяет его к курсору.</a:t>
            </a:r>
          </a:p>
          <a:p>
            <a:pPr marL="228600" indent="-228600">
              <a:buFont typeface="+mj-lt"/>
              <a:buAutoNum type="arabicPeriod"/>
            </a:pPr>
            <a:r>
              <a:rPr lang="ru-RU" sz="1200" b="0" i="0" kern="1200" dirty="0">
                <a:solidFill>
                  <a:schemeClr val="tx1"/>
                </a:solidFill>
                <a:latin typeface="+mn-lt"/>
                <a:ea typeface="+mn-ea"/>
                <a:cs typeface="+mn-cs"/>
              </a:rPr>
              <a:t>Вычисление хеша – ASCII-значения всех символов курсора складываются и передаются в функцию хеширования. Эта функция рассчитывает значение, по которому курсор легко может быть найден при повторном обращении. Данное значение называется хеш-значением курсора.</a:t>
            </a:r>
          </a:p>
          <a:p>
            <a:br>
              <a:rPr lang="ru-RU" dirty="0"/>
            </a:br>
            <a:r>
              <a:rPr lang="ru-RU" sz="1200" b="1" i="0" kern="1200" dirty="0">
                <a:solidFill>
                  <a:schemeClr val="tx1"/>
                </a:solidFill>
                <a:latin typeface="+mn-lt"/>
                <a:ea typeface="+mn-ea"/>
                <a:cs typeface="+mn-cs"/>
              </a:rPr>
              <a:t>Чтобы определить, может ли планируемый к выполнению курсор воспользоваться уже скомпилированной версией из разделяемого пула, Oracle применяет сложный алгоритм.</a:t>
            </a:r>
          </a:p>
          <a:p>
            <a:pPr marL="228600" indent="-228600">
              <a:buFont typeface="+mj-lt"/>
              <a:buAutoNum type="arabicPeriod"/>
            </a:pPr>
            <a:r>
              <a:rPr lang="ru-RU" sz="1200" b="0" i="0" kern="1200" dirty="0">
                <a:solidFill>
                  <a:schemeClr val="tx1"/>
                </a:solidFill>
                <a:latin typeface="+mn-lt"/>
                <a:ea typeface="+mn-ea"/>
                <a:cs typeface="+mn-cs"/>
              </a:rPr>
              <a:t>Рассчитать сумму ASCII – значений всех символов курсора ( исключая переменные связывания).</a:t>
            </a:r>
          </a:p>
          <a:p>
            <a:pPr marL="228600" indent="-228600">
              <a:buFont typeface="+mj-lt"/>
              <a:buAutoNum type="arabicPeriod"/>
            </a:pPr>
            <a:r>
              <a:rPr lang="ru-RU" sz="1200" b="0" i="0" kern="1200" dirty="0">
                <a:solidFill>
                  <a:schemeClr val="tx1"/>
                </a:solidFill>
                <a:latin typeface="+mn-lt"/>
                <a:ea typeface="+mn-ea"/>
                <a:cs typeface="+mn-cs"/>
              </a:rPr>
              <a:t>Применить алгоритм хеширования к полученной сумме.</a:t>
            </a:r>
          </a:p>
          <a:p>
            <a:pPr marL="228600" indent="-228600">
              <a:buFont typeface="+mj-lt"/>
              <a:buAutoNum type="arabicPeriod"/>
            </a:pPr>
            <a:r>
              <a:rPr lang="ru-RU" sz="1200" b="0" i="0" kern="1200" dirty="0">
                <a:solidFill>
                  <a:schemeClr val="tx1"/>
                </a:solidFill>
                <a:latin typeface="+mn-lt"/>
                <a:ea typeface="+mn-ea"/>
                <a:cs typeface="+mn-cs"/>
              </a:rPr>
              <a:t>Проверить наличие в разделяемом пуле курсора с таким же значением хеша.</a:t>
            </a:r>
          </a:p>
          <a:p>
            <a:pPr marL="228600" indent="-228600">
              <a:buFont typeface="+mj-lt"/>
              <a:buAutoNum type="arabicPeriod"/>
            </a:pPr>
            <a:r>
              <a:rPr lang="ru-RU" sz="1200" b="0" i="0" kern="1200">
                <a:solidFill>
                  <a:schemeClr val="tx1"/>
                </a:solidFill>
                <a:latin typeface="+mn-lt"/>
                <a:ea typeface="+mn-ea"/>
                <a:cs typeface="+mn-cs"/>
              </a:rPr>
              <a:t>Если </a:t>
            </a:r>
            <a:r>
              <a:rPr lang="ru-RU" sz="1200" b="0" i="0" kern="1200" dirty="0">
                <a:solidFill>
                  <a:schemeClr val="tx1"/>
                </a:solidFill>
                <a:latin typeface="+mn-lt"/>
                <a:ea typeface="+mn-ea"/>
                <a:cs typeface="+mn-cs"/>
              </a:rPr>
              <a:t>такой курсор найден, он может </a:t>
            </a:r>
            <a:r>
              <a:rPr lang="ru-RU" sz="1200" b="0" i="0" kern="1200">
                <a:solidFill>
                  <a:schemeClr val="tx1"/>
                </a:solidFill>
                <a:latin typeface="+mn-lt"/>
                <a:ea typeface="+mn-ea"/>
                <a:cs typeface="+mn-cs"/>
              </a:rPr>
              <a:t>быть использован повторно.</a:t>
            </a:r>
            <a:endParaRPr lang="ru-RU" sz="1200" b="0" i="0" kern="1200" dirty="0">
              <a:solidFill>
                <a:schemeClr val="tx1"/>
              </a:solidFill>
              <a:latin typeface="+mn-lt"/>
              <a:ea typeface="+mn-ea"/>
              <a:cs typeface="+mn-cs"/>
            </a:endParaRPr>
          </a:p>
          <a:p>
            <a:br>
              <a:rPr lang="ru-RU" dirty="0"/>
            </a:br>
            <a:endParaRPr lang="ru-RU" dirty="0"/>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52</a:t>
            </a:fld>
            <a:endParaRPr lang="en-US"/>
          </a:p>
        </p:txBody>
      </p:sp>
    </p:spTree>
    <p:extLst>
      <p:ext uri="{BB962C8B-B14F-4D97-AF65-F5344CB8AC3E}">
        <p14:creationId xmlns:p14="http://schemas.microsoft.com/office/powerpoint/2010/main" val="155101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54</a:t>
            </a:fld>
            <a:endParaRPr lang="en-GB" dirty="0"/>
          </a:p>
        </p:txBody>
      </p:sp>
    </p:spTree>
    <p:extLst>
      <p:ext uri="{BB962C8B-B14F-4D97-AF65-F5344CB8AC3E}">
        <p14:creationId xmlns:p14="http://schemas.microsoft.com/office/powerpoint/2010/main" val="50046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В индустрии программного обеспечения компания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является лидером в использовании декларативного, непроцедурного подхода к разработке баз данных и приложений. Технология реляционной базы данных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Server</a:t>
            </a:r>
            <a:r>
              <a:rPr lang="ru-RU" sz="1200" b="0" i="0" kern="1200" dirty="0">
                <a:solidFill>
                  <a:schemeClr val="tx1"/>
                </a:solidFill>
                <a:effectLst/>
                <a:latin typeface="+mn-lt"/>
                <a:ea typeface="+mn-ea"/>
                <a:cs typeface="+mn-cs"/>
              </a:rPr>
              <a:t> считается наиболее прогрессивной, мощной и надежной. Средства разработки приложений от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подобные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Forms</a:t>
            </a:r>
            <a:r>
              <a:rPr lang="ru-RU" sz="1200" b="0" i="0" kern="1200" dirty="0">
                <a:solidFill>
                  <a:schemeClr val="tx1"/>
                </a:solidFill>
                <a:effectLst/>
                <a:latin typeface="+mn-lt"/>
                <a:ea typeface="+mn-ea"/>
                <a:cs typeface="+mn-cs"/>
              </a:rPr>
              <a:t>, обеспечивают очень высокую производительность за счет применения визуального проектирования - подхода, основанного на определении большинства характеристик программ и их элементов по умолчанию, что избавляет программиста от огромного объема рутинной работы.</a:t>
            </a:r>
            <a:br>
              <a:rPr lang="ru-RU" dirty="0"/>
            </a:br>
            <a:br>
              <a:rPr lang="ru-RU" dirty="0"/>
            </a:br>
            <a:r>
              <a:rPr lang="ru-RU" sz="1200" b="0" i="1" kern="1200" dirty="0">
                <a:solidFill>
                  <a:schemeClr val="tx1"/>
                </a:solidFill>
                <a:effectLst/>
                <a:latin typeface="+mn-lt"/>
                <a:ea typeface="+mn-ea"/>
                <a:cs typeface="+mn-cs"/>
              </a:rPr>
              <a:t>Истоки PL/SQL</a:t>
            </a:r>
            <a:br>
              <a:rPr lang="ru-RU" dirty="0"/>
            </a:br>
            <a:r>
              <a:rPr lang="ru-RU" sz="1200" b="0" i="0" kern="1200" dirty="0">
                <a:solidFill>
                  <a:schemeClr val="tx1"/>
                </a:solidFill>
                <a:effectLst/>
                <a:latin typeface="+mn-lt"/>
                <a:ea typeface="+mn-ea"/>
                <a:cs typeface="+mn-cs"/>
              </a:rPr>
              <a:t>Вначале Огас1е-разработчиков в полной мере удовлетворял декларативный подход к созданию баз данных и приложений в сочетании с мощной и основательной реляционной технологией. Но с развитием баз данных возрастали и требования к средствам разработки. Все чаще у программистов стала возникать потребность «проникнуть внутрь» продуктов. Им нужно было интегрировать в хранимые процедуры и формы разнообразные и достаточно сложные формулы, исключения и правила.</a:t>
            </a:r>
            <a:br>
              <a:rPr lang="ru-RU" dirty="0"/>
            </a:br>
            <a:r>
              <a:rPr lang="ru-RU" sz="1200" b="0" i="0" kern="1200" dirty="0">
                <a:solidFill>
                  <a:schemeClr val="tx1"/>
                </a:solidFill>
                <a:effectLst/>
                <a:latin typeface="+mn-lt"/>
                <a:ea typeface="+mn-ea"/>
                <a:cs typeface="+mn-cs"/>
              </a:rPr>
              <a:t>В 1991 году была выпущена версия 0гас1е6.0, что явилось важным шагом в развитии технологии баз данных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Ключевым компонентом новой версии стало так называемое процедурное дополнение, или PL/SQL. Примерно в то же время появилось долгожданное обновление для среды разработки </a:t>
            </a:r>
            <a:r>
              <a:rPr lang="ru-RU" sz="1200" b="0" i="0" kern="1200" dirty="0" err="1">
                <a:solidFill>
                  <a:schemeClr val="tx1"/>
                </a:solidFill>
                <a:effectLst/>
                <a:latin typeface="+mn-lt"/>
                <a:ea typeface="+mn-ea"/>
                <a:cs typeface="+mn-cs"/>
              </a:rPr>
              <a:t>SQLForms</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версии 2.3 (сейчас этот продукт называется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Forms</a:t>
            </a:r>
            <a:r>
              <a:rPr lang="ru-RU" sz="1200" b="0" i="0" kern="1200" dirty="0">
                <a:solidFill>
                  <a:schemeClr val="tx1"/>
                </a:solidFill>
                <a:effectLst/>
                <a:latin typeface="+mn-lt"/>
                <a:ea typeface="+mn-ea"/>
                <a:cs typeface="+mn-cs"/>
              </a:rPr>
              <a:t>). В </a:t>
            </a:r>
            <a:r>
              <a:rPr lang="ru-RU" sz="1200" b="0" i="0" kern="1200" dirty="0" err="1">
                <a:solidFill>
                  <a:schemeClr val="tx1"/>
                </a:solidFill>
                <a:effectLst/>
                <a:latin typeface="+mn-lt"/>
                <a:ea typeface="+mn-ea"/>
                <a:cs typeface="+mn-cs"/>
              </a:rPr>
              <a:t>SQLForms</a:t>
            </a:r>
            <a:r>
              <a:rPr lang="ru-RU" sz="1200" b="0" i="0" kern="1200" dirty="0">
                <a:solidFill>
                  <a:schemeClr val="tx1"/>
                </a:solidFill>
                <a:effectLst/>
                <a:latin typeface="+mn-lt"/>
                <a:ea typeface="+mn-ea"/>
                <a:cs typeface="+mn-cs"/>
              </a:rPr>
              <a:t> 3.0 был впервые интегрирован язык PL/SQL, позволяющий разработчикам создавать процедуры таким естественным способом, как программирование.</a:t>
            </a:r>
            <a:br>
              <a:rPr lang="ru-RU" dirty="0"/>
            </a:br>
            <a:r>
              <a:rPr lang="ru-RU" sz="1200" b="0" i="0" kern="1200" dirty="0">
                <a:solidFill>
                  <a:schemeClr val="tx1"/>
                </a:solidFill>
                <a:effectLst/>
                <a:latin typeface="+mn-lt"/>
                <a:ea typeface="+mn-ea"/>
                <a:cs typeface="+mn-cs"/>
              </a:rPr>
              <a:t>Возможности первой версии PL/SQL были очень ограниченны. На стороне сервера этот язык использовался только для написания сценариев пакетной обработки данных, состоящих из последовательности операторов и инструкций языка SQL. Иными словами, в то время еще нельзя было сохранять процедуры и функции для их дальнейшего применения. </a:t>
            </a:r>
            <a:r>
              <a:rPr lang="ru-RU" sz="1200" b="0" i="0" kern="1200" dirty="0" err="1">
                <a:solidFill>
                  <a:schemeClr val="tx1"/>
                </a:solidFill>
                <a:effectLst/>
                <a:latin typeface="+mn-lt"/>
                <a:ea typeface="+mn-ea"/>
                <a:cs typeface="+mn-cs"/>
              </a:rPr>
              <a:t>SQLForms</a:t>
            </a:r>
            <a:r>
              <a:rPr lang="ru-RU" sz="1200" b="0" i="0" kern="1200" dirty="0">
                <a:solidFill>
                  <a:schemeClr val="tx1"/>
                </a:solidFill>
                <a:effectLst/>
                <a:latin typeface="+mn-lt"/>
                <a:ea typeface="+mn-ea"/>
                <a:cs typeface="+mn-cs"/>
              </a:rPr>
              <a:t> 3.0 позволяла создавать процедуры и функции на стороне клиента, хотя поддержка функций еще не была документирована, и поэтому многие разработчики ими не пользовались. Кроме того, в этой версии PL/SQL не поддерживались массивы и отсутствовало взаимодействие с операционной системой (для ввода и вывода). Так что до полноценного языка программирования ему было еще очень и очень далеко.</a:t>
            </a:r>
            <a:br>
              <a:rPr lang="ru-RU" dirty="0"/>
            </a:br>
            <a:r>
              <a:rPr lang="ru-RU" sz="1200" b="0" i="0" kern="1200" dirty="0">
                <a:solidFill>
                  <a:schemeClr val="tx1"/>
                </a:solidFill>
                <a:effectLst/>
                <a:latin typeface="+mn-lt"/>
                <a:ea typeface="+mn-ea"/>
                <a:cs typeface="+mn-cs"/>
              </a:rPr>
              <a:t>Однако несмотря на все эти ограничения PL/SQL был принят разработчиками с большим энтузиазмом. Уж очень остро к тому времени стала ощущаться потребность хотя бы в элементарных средствах программного управления запросами, таких как условный оператор IF в </a:t>
            </a:r>
            <a:r>
              <a:rPr lang="ru-RU" sz="1200" b="0" i="0" kern="1200" dirty="0" err="1">
                <a:solidFill>
                  <a:schemeClr val="tx1"/>
                </a:solidFill>
                <a:effectLst/>
                <a:latin typeface="+mn-lt"/>
                <a:ea typeface="+mn-ea"/>
                <a:cs typeface="+mn-cs"/>
              </a:rPr>
              <a:t>SQLForms</a:t>
            </a:r>
            <a:r>
              <a:rPr lang="ru-RU" sz="1200" b="0" i="0" kern="1200" dirty="0">
                <a:solidFill>
                  <a:schemeClr val="tx1"/>
                </a:solidFill>
                <a:effectLst/>
                <a:latin typeface="+mn-lt"/>
                <a:ea typeface="+mn-ea"/>
                <a:cs typeface="+mn-cs"/>
              </a:rPr>
              <a:t>. Корпорация </a:t>
            </a:r>
            <a:r>
              <a:rPr lang="ru-RU" sz="1200" b="0" i="0" kern="1200" dirty="0" err="1">
                <a:solidFill>
                  <a:schemeClr val="tx1"/>
                </a:solidFill>
                <a:effectLst/>
                <a:latin typeface="+mn-lt"/>
                <a:ea typeface="+mn-ea"/>
                <a:cs typeface="+mn-cs"/>
              </a:rPr>
              <a:t>Oracle</a:t>
            </a:r>
            <a:r>
              <a:rPr lang="ru-RU" sz="1200" b="0" i="0" kern="1200" dirty="0">
                <a:solidFill>
                  <a:schemeClr val="tx1"/>
                </a:solidFill>
                <a:effectLst/>
                <a:latin typeface="+mn-lt"/>
                <a:ea typeface="+mn-ea"/>
                <a:cs typeface="+mn-cs"/>
              </a:rPr>
              <a:t> быстро определила слабые места </a:t>
            </a:r>
            <a:r>
              <a:rPr lang="ru-RU" sz="1200" b="0" i="0" kern="1200" dirty="0" err="1">
                <a:solidFill>
                  <a:schemeClr val="tx1"/>
                </a:solidFill>
                <a:effectLst/>
                <a:latin typeface="+mn-lt"/>
                <a:ea typeface="+mn-ea"/>
                <a:cs typeface="+mn-cs"/>
              </a:rPr>
              <a:t>SQLForms</a:t>
            </a:r>
            <a:r>
              <a:rPr lang="ru-RU" sz="1200" b="0" i="0" kern="1200" dirty="0">
                <a:solidFill>
                  <a:schemeClr val="tx1"/>
                </a:solidFill>
                <a:effectLst/>
                <a:latin typeface="+mn-lt"/>
                <a:ea typeface="+mn-ea"/>
                <a:cs typeface="+mn-cs"/>
              </a:rPr>
              <a:t> — недостаточную переносимость и наличие проблем, связанных с полномочиями пользователей на выполнение программ.</a:t>
            </a:r>
            <a:endParaRPr lang="ru-RU" dirty="0"/>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17</a:t>
            </a:fld>
            <a:endParaRPr lang="en-US"/>
          </a:p>
        </p:txBody>
      </p:sp>
    </p:spTree>
    <p:extLst>
      <p:ext uri="{BB962C8B-B14F-4D97-AF65-F5344CB8AC3E}">
        <p14:creationId xmlns:p14="http://schemas.microsoft.com/office/powerpoint/2010/main" val="3589533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55</a:t>
            </a:fld>
            <a:endParaRPr lang="en-US"/>
          </a:p>
        </p:txBody>
      </p:sp>
    </p:spTree>
    <p:extLst>
      <p:ext uri="{BB962C8B-B14F-4D97-AF65-F5344CB8AC3E}">
        <p14:creationId xmlns:p14="http://schemas.microsoft.com/office/powerpoint/2010/main" val="300491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a:solidFill>
                  <a:schemeClr val="tx1"/>
                </a:solidFill>
                <a:effectLst/>
                <a:latin typeface="+mn-lt"/>
                <a:ea typeface="+mn-ea"/>
                <a:cs typeface="+mn-cs"/>
              </a:rPr>
              <a:t>Что такое PL/SQL?</a:t>
            </a: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Язык Oracle PL/SQL имеет ряд определяющих характеристик:</a:t>
            </a:r>
          </a:p>
          <a:p>
            <a:pPr marL="171450" indent="-171450">
              <a:buFont typeface="Wingdings" panose="05000000000000000000" pitchFamily="2" charset="2"/>
              <a:buChar char="q"/>
            </a:pPr>
            <a:r>
              <a:rPr lang="ru-RU" sz="1200" b="1" i="0" kern="1200" dirty="0">
                <a:solidFill>
                  <a:schemeClr val="tx1"/>
                </a:solidFill>
                <a:effectLst/>
                <a:latin typeface="+mn-lt"/>
                <a:ea typeface="+mn-ea"/>
                <a:cs typeface="+mn-cs"/>
              </a:rPr>
              <a:t>PL/SQL - это высокоструктурированный, удобочитаемый и доступный язык.</a:t>
            </a:r>
            <a:br>
              <a:rPr lang="en-US" sz="1200" b="1"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PL/SQL отлично подходит для начинающих программистов. Язык несложен в изучении, названия его многочисленных ключевых слов и структур явно указывают на то, что делает данный фрагмент кода. Если вы знакомы с другими языками программирования, то без труда привыкнете к новому синтаксису.</a:t>
            </a:r>
          </a:p>
          <a:p>
            <a:pPr marL="171450" indent="-171450">
              <a:buFont typeface="Wingdings" panose="05000000000000000000" pitchFamily="2" charset="2"/>
              <a:buChar char="q"/>
            </a:pPr>
            <a:r>
              <a:rPr lang="ru-RU" sz="1200" b="1" i="0" kern="1200" dirty="0">
                <a:solidFill>
                  <a:schemeClr val="tx1"/>
                </a:solidFill>
                <a:effectLst/>
                <a:latin typeface="+mn-lt"/>
                <a:ea typeface="+mn-ea"/>
                <a:cs typeface="+mn-cs"/>
              </a:rPr>
              <a:t>PL/SQL - это стандартный и переносимый язык для разработки приложений на Oracle.</a:t>
            </a:r>
            <a:br>
              <a:rPr lang="en-US" sz="1200" b="1"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Написав на своем компьютере PL/SQL-процедуру или функцию для работы с базой данных Oracle, вы можете затем перенести эту процедуру в базу данных своей корпоративной сети и выполнять ее без каких бы то ни было изменений (естественно, при условии совместимости версий Oracle). Принцип «Write once, run everywhere» (написав однажды, запускай везде) был девизом PL/SQL задолго до появления Java. Для PL/SQL «везде» понимается как «везде, где есть база данных Oracle».</a:t>
            </a:r>
          </a:p>
          <a:p>
            <a:pPr marL="171450" indent="-171450">
              <a:buFont typeface="Wingdings" panose="05000000000000000000" pitchFamily="2" charset="2"/>
              <a:buChar char="q"/>
            </a:pPr>
            <a:r>
              <a:rPr lang="ru-RU" sz="1200" b="1" i="0" kern="1200" dirty="0">
                <a:solidFill>
                  <a:schemeClr val="tx1"/>
                </a:solidFill>
                <a:effectLst/>
                <a:latin typeface="+mn-lt"/>
                <a:ea typeface="+mn-ea"/>
                <a:cs typeface="+mn-cs"/>
              </a:rPr>
              <a:t>PL/SQL - это встроенный язык.</a:t>
            </a:r>
            <a:br>
              <a:rPr lang="en-US" sz="1200" b="1"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PL/SQL создавался не для автономной работы, а для того чтобы выполняться в определенной среде. Например, вы можете запускать программы на PL/SQL в базе данных (скажем, через интерфейс SQL*Plus). Вы также можете создать программу на PL/SQL и вызвать ее из формы или отчета Oracle Developer (так называемый «клиентский PL/SQL»). Однако невозможно создать исполняемый файл PL/SQL, который выполнялся бы сам по себе.</a:t>
            </a:r>
          </a:p>
          <a:p>
            <a:pPr marL="171450" indent="-171450">
              <a:buFont typeface="Wingdings" panose="05000000000000000000" pitchFamily="2" charset="2"/>
              <a:buChar char="q"/>
            </a:pPr>
            <a:r>
              <a:rPr lang="ru-RU" sz="1200" b="1" i="0" kern="1200" dirty="0">
                <a:solidFill>
                  <a:schemeClr val="tx1"/>
                </a:solidFill>
                <a:effectLst/>
                <a:latin typeface="+mn-lt"/>
                <a:ea typeface="+mn-ea"/>
                <a:cs typeface="+mn-cs"/>
              </a:rPr>
              <a:t>PL/SQL - это высокопроизводительный и высоко интегрированный язык для работы с базами данных.</a:t>
            </a:r>
            <a:br>
              <a:rPr lang="en-US" sz="1200" b="1"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В наше время существует широкий выбор средств, которые можно применять при создании приложений, работающих с базами данных Oracle. Можно использовать Java и JDBC, Visual Basic и ODBC, Delphi, C++ и т. д. Однако вы увидите, что проще всего написать эффективный код для доступа к базе данных Oracle именно на PL/SQL. В частности, Oracle предлагает некоторые специальные дополнительные возможности для PL/SQL, такие как конструкция FORALL, которые могут на порядок повысить производительность базы данных.</a:t>
            </a:r>
          </a:p>
        </p:txBody>
      </p:sp>
      <p:sp>
        <p:nvSpPr>
          <p:cNvPr id="4" name="Slide Number Placeholder 3"/>
          <p:cNvSpPr>
            <a:spLocks noGrp="1"/>
          </p:cNvSpPr>
          <p:nvPr>
            <p:ph type="sldNum" sz="quarter" idx="10"/>
          </p:nvPr>
        </p:nvSpPr>
        <p:spPr/>
        <p:txBody>
          <a:bodyPr/>
          <a:lstStyle/>
          <a:p>
            <a:fld id="{8B45500D-B56E-F848-A42C-DA665AA68DBE}" type="slidenum">
              <a:rPr lang="en-US" smtClean="0"/>
              <a:t>18</a:t>
            </a:fld>
            <a:endParaRPr lang="en-US"/>
          </a:p>
        </p:txBody>
      </p:sp>
    </p:spTree>
    <p:extLst>
      <p:ext uri="{BB962C8B-B14F-4D97-AF65-F5344CB8AC3E}">
        <p14:creationId xmlns:p14="http://schemas.microsoft.com/office/powerpoint/2010/main" val="180558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Основные элементы PL/SQL </a:t>
            </a:r>
          </a:p>
          <a:p>
            <a:r>
              <a:rPr lang="ru-RU" dirty="0"/>
              <a:t>1. Конструкция BEGIN … END, которая работает только в текущем сеансе. </a:t>
            </a:r>
          </a:p>
          <a:p>
            <a:r>
              <a:rPr lang="ru-RU" dirty="0"/>
              <a:t>2. Наименованный PL/SQL блок. </a:t>
            </a:r>
          </a:p>
          <a:p>
            <a:r>
              <a:rPr lang="ru-RU" dirty="0"/>
              <a:t>a. Функции – часть логики приложения, ориентированная на выполнения комплекса операций на сервере, результат которой представляется в виде значения функции. Возвращает значение </a:t>
            </a:r>
            <a:r>
              <a:rPr lang="ru-RU" dirty="0" err="1"/>
              <a:t>присваемое</a:t>
            </a:r>
            <a:r>
              <a:rPr lang="ru-RU" dirty="0"/>
              <a:t> имени функции. </a:t>
            </a:r>
          </a:p>
          <a:p>
            <a:r>
              <a:rPr lang="ru-RU" dirty="0"/>
              <a:t>b. Процедура возвращает значение через параметры. </a:t>
            </a:r>
          </a:p>
          <a:p>
            <a:r>
              <a:rPr lang="ru-RU" dirty="0"/>
              <a:t>c. Пакет – часть логики приложений, которая объединяет функции и процедуры. Аналог роли. </a:t>
            </a:r>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20</a:t>
            </a:fld>
            <a:endParaRPr lang="en-US"/>
          </a:p>
        </p:txBody>
      </p:sp>
    </p:spTree>
    <p:extLst>
      <p:ext uri="{BB962C8B-B14F-4D97-AF65-F5344CB8AC3E}">
        <p14:creationId xmlns:p14="http://schemas.microsoft.com/office/powerpoint/2010/main" val="105278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a:t>Структура программы и переменные PL/SQL</a:t>
            </a:r>
            <a:br>
              <a:rPr lang="ru-RU" dirty="0"/>
            </a:br>
            <a:r>
              <a:rPr lang="ru-RU" dirty="0"/>
              <a:t>Основная единица программы PL/SQL - это блок. Все программы PL/SQL состоят из блоков, которые могут быть вложены друг друга. Обычно, каждый блок соответствует какой-либо логической единице программы. Блок имеет следующую структуру</a:t>
            </a:r>
            <a:br>
              <a:rPr lang="ru-RU" dirty="0"/>
            </a:br>
            <a:r>
              <a:rPr lang="ru-RU" sz="1200" b="0" i="0" kern="1200" dirty="0">
                <a:solidFill>
                  <a:schemeClr val="tx1"/>
                </a:solidFill>
                <a:effectLst/>
                <a:latin typeface="+mn-lt"/>
                <a:ea typeface="+mn-ea"/>
                <a:cs typeface="+mn-cs"/>
              </a:rPr>
              <a:t>Обязательным является только раздел выполняемого кода, все остальные – не обязательны.</a:t>
            </a:r>
            <a:br>
              <a:rPr lang="ru-RU" dirty="0"/>
            </a:br>
            <a:r>
              <a:rPr lang="ru-RU" sz="1200" b="0" i="0" kern="1200" dirty="0">
                <a:solidFill>
                  <a:schemeClr val="tx1"/>
                </a:solidFill>
                <a:effectLst/>
                <a:latin typeface="+mn-lt"/>
                <a:ea typeface="+mn-ea"/>
                <a:cs typeface="+mn-cs"/>
              </a:rPr>
              <a:t>В разделе выполняемого кода PL/SQL программы могут присутствовать только некоторые команды SQL. Это команды - SELECT, INSERT, UPDATE, DELETE и несколько других команд обработки данных и управления транзакциями. Команды определения данных, такие как CREATE, DROP или ALTER, в PL/SQL использовать нельзя. Выполняемый раздел может также содержать команды присваивания, ветвления, циклов, вызовов процедур и триггеров. </a:t>
            </a:r>
            <a:endParaRPr lang="ru-RU" dirty="0"/>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21</a:t>
            </a:fld>
            <a:endParaRPr lang="en-US"/>
          </a:p>
        </p:txBody>
      </p:sp>
    </p:spTree>
    <p:extLst>
      <p:ext uri="{BB962C8B-B14F-4D97-AF65-F5344CB8AC3E}">
        <p14:creationId xmlns:p14="http://schemas.microsoft.com/office/powerpoint/2010/main" val="237979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a:solidFill>
                  <a:schemeClr val="tx1"/>
                </a:solidFill>
                <a:latin typeface="+mn-lt"/>
                <a:ea typeface="+mn-ea"/>
                <a:cs typeface="+mn-cs"/>
              </a:rPr>
              <a:t>Переменные (</a:t>
            </a:r>
            <a:r>
              <a:rPr lang="en-US" sz="1200" b="1" i="0" kern="1200" dirty="0">
                <a:solidFill>
                  <a:schemeClr val="tx1"/>
                </a:solidFill>
                <a:latin typeface="+mn-lt"/>
                <a:ea typeface="+mn-ea"/>
                <a:cs typeface="+mn-cs"/>
              </a:rPr>
              <a:t>VARIABLES):</a:t>
            </a:r>
          </a:p>
          <a:p>
            <a:r>
              <a:rPr lang="ru-RU" sz="1200" b="0" i="0" kern="1200" dirty="0">
                <a:solidFill>
                  <a:schemeClr val="tx1"/>
                </a:solidFill>
                <a:latin typeface="+mn-lt"/>
                <a:ea typeface="+mn-ea"/>
                <a:cs typeface="+mn-cs"/>
              </a:rPr>
              <a:t>Переменные (</a:t>
            </a:r>
            <a:r>
              <a:rPr lang="ru-RU" sz="1200" b="0" i="0" kern="1200" dirty="0" err="1">
                <a:solidFill>
                  <a:schemeClr val="tx1"/>
                </a:solidFill>
                <a:latin typeface="+mn-lt"/>
                <a:ea typeface="+mn-ea"/>
                <a:cs typeface="+mn-cs"/>
              </a:rPr>
              <a:t>variables</a:t>
            </a:r>
            <a:r>
              <a:rPr lang="ru-RU" sz="1200" b="0" i="0" kern="1200" dirty="0">
                <a:solidFill>
                  <a:schemeClr val="tx1"/>
                </a:solidFill>
                <a:latin typeface="+mn-lt"/>
                <a:ea typeface="+mn-ea"/>
                <a:cs typeface="+mn-cs"/>
              </a:rPr>
              <a:t>) используются для хранения и манипулирования значениями, которые в них хранятся. </a:t>
            </a:r>
            <a:br>
              <a:rPr lang="ru-RU" dirty="0"/>
            </a:br>
            <a:r>
              <a:rPr lang="ru-RU" sz="1200" b="0" i="0" kern="1200" dirty="0">
                <a:solidFill>
                  <a:schemeClr val="tx1"/>
                </a:solidFill>
                <a:latin typeface="+mn-lt"/>
                <a:ea typeface="+mn-ea"/>
                <a:cs typeface="+mn-cs"/>
              </a:rPr>
              <a:t>Идентификаторы (</a:t>
            </a:r>
            <a:r>
              <a:rPr lang="ru-RU" sz="1200" b="0" i="0" kern="1200" dirty="0" err="1">
                <a:solidFill>
                  <a:schemeClr val="tx1"/>
                </a:solidFill>
                <a:latin typeface="+mn-lt"/>
                <a:ea typeface="+mn-ea"/>
                <a:cs typeface="+mn-cs"/>
              </a:rPr>
              <a:t>identifier</a:t>
            </a:r>
            <a:r>
              <a:rPr lang="ru-RU" sz="1200" b="0" i="0" kern="1200" dirty="0">
                <a:solidFill>
                  <a:schemeClr val="tx1"/>
                </a:solidFill>
                <a:latin typeface="+mn-lt"/>
                <a:ea typeface="+mn-ea"/>
                <a:cs typeface="+mn-cs"/>
              </a:rPr>
              <a:t>) – это имена переменных. Идентификаторы используются для присвоения имен любым объектам PL/SQL. </a:t>
            </a:r>
            <a:br>
              <a:rPr lang="ru-RU" dirty="0"/>
            </a:br>
            <a:r>
              <a:rPr lang="ru-RU" sz="1200" b="0" i="0" kern="1200" dirty="0">
                <a:solidFill>
                  <a:schemeClr val="tx1"/>
                </a:solidFill>
                <a:latin typeface="+mn-lt"/>
                <a:ea typeface="+mn-ea"/>
                <a:cs typeface="+mn-cs"/>
              </a:rPr>
              <a:t>Правила присвоения имен переменным:</a:t>
            </a:r>
            <a:br>
              <a:rPr lang="ru-RU" dirty="0"/>
            </a:br>
            <a:r>
              <a:rPr lang="ru-RU" sz="1200" b="0" i="0" kern="1200" dirty="0">
                <a:solidFill>
                  <a:schemeClr val="tx1"/>
                </a:solidFill>
                <a:latin typeface="+mn-lt"/>
                <a:ea typeface="+mn-ea"/>
                <a:cs typeface="+mn-cs"/>
              </a:rPr>
              <a:t>должны начинаться с буквы</a:t>
            </a:r>
          </a:p>
          <a:p>
            <a:r>
              <a:rPr lang="ru-RU" sz="1200" b="0" i="0" kern="1200" dirty="0">
                <a:solidFill>
                  <a:schemeClr val="tx1"/>
                </a:solidFill>
                <a:latin typeface="+mn-lt"/>
                <a:ea typeface="+mn-ea"/>
                <a:cs typeface="+mn-cs"/>
              </a:rPr>
              <a:t>могут включать буквы и цифры</a:t>
            </a:r>
          </a:p>
          <a:p>
            <a:r>
              <a:rPr lang="ru-RU" sz="1200" b="0" i="0" kern="1200" dirty="0">
                <a:solidFill>
                  <a:schemeClr val="tx1"/>
                </a:solidFill>
                <a:latin typeface="+mn-lt"/>
                <a:ea typeface="+mn-ea"/>
                <a:cs typeface="+mn-cs"/>
              </a:rPr>
              <a:t>могут включать специальные символы, например, знак доллара ($), символы подчеркивания (_) и решетки (#)</a:t>
            </a:r>
          </a:p>
          <a:p>
            <a:r>
              <a:rPr lang="ru-RU" sz="1200" b="0" i="0" kern="1200" dirty="0">
                <a:solidFill>
                  <a:schemeClr val="tx1"/>
                </a:solidFill>
                <a:latin typeface="+mn-lt"/>
                <a:ea typeface="+mn-ea"/>
                <a:cs typeface="+mn-cs"/>
              </a:rPr>
              <a:t>максимальная длина – 30 символов</a:t>
            </a:r>
          </a:p>
          <a:p>
            <a:r>
              <a:rPr lang="ru-RU" sz="1200" b="0" i="0" kern="1200" dirty="0">
                <a:solidFill>
                  <a:schemeClr val="tx1"/>
                </a:solidFill>
                <a:latin typeface="+mn-lt"/>
                <a:ea typeface="+mn-ea"/>
                <a:cs typeface="+mn-cs"/>
              </a:rPr>
              <a:t>не могут быть зарезервированными словами.</a:t>
            </a:r>
          </a:p>
          <a:p>
            <a:r>
              <a:rPr lang="ru-RU" sz="1200" b="1" i="0" kern="1200" dirty="0" err="1">
                <a:solidFill>
                  <a:schemeClr val="tx1"/>
                </a:solidFill>
                <a:latin typeface="+mn-lt"/>
                <a:ea typeface="+mn-ea"/>
                <a:cs typeface="+mn-cs"/>
              </a:rPr>
              <a:t>Syntax</a:t>
            </a:r>
            <a:r>
              <a:rPr lang="ru-RU" sz="1200" b="0" i="0" kern="1200" dirty="0">
                <a:solidFill>
                  <a:schemeClr val="tx1"/>
                </a:solidFill>
                <a:latin typeface="+mn-lt"/>
                <a:ea typeface="+mn-ea"/>
                <a:cs typeface="+mn-cs"/>
              </a:rPr>
              <a:t> </a:t>
            </a:r>
            <a:br>
              <a:rPr lang="ru-RU" dirty="0"/>
            </a:br>
            <a:br>
              <a:rPr lang="ru-RU" dirty="0"/>
            </a:br>
            <a:r>
              <a:rPr lang="ru-RU" sz="1200" b="1" i="0" kern="1200" dirty="0" err="1">
                <a:solidFill>
                  <a:schemeClr val="tx1"/>
                </a:solidFill>
                <a:latin typeface="+mn-lt"/>
                <a:ea typeface="+mn-ea"/>
                <a:cs typeface="+mn-cs"/>
              </a:rPr>
              <a:t>identifier</a:t>
            </a:r>
            <a:r>
              <a:rPr lang="ru-RU" sz="1200" b="1" i="0" kern="1200" dirty="0">
                <a:solidFill>
                  <a:schemeClr val="tx1"/>
                </a:solidFill>
                <a:latin typeface="+mn-lt"/>
                <a:ea typeface="+mn-ea"/>
                <a:cs typeface="+mn-cs"/>
              </a:rPr>
              <a:t> [CONSTANT] </a:t>
            </a:r>
            <a:r>
              <a:rPr lang="ru-RU" sz="1200" b="1" i="0" kern="1200" dirty="0" err="1">
                <a:solidFill>
                  <a:schemeClr val="tx1"/>
                </a:solidFill>
                <a:latin typeface="+mn-lt"/>
                <a:ea typeface="+mn-ea"/>
                <a:cs typeface="+mn-cs"/>
              </a:rPr>
              <a:t>datatype</a:t>
            </a:r>
            <a:r>
              <a:rPr lang="ru-RU" sz="1200" b="1" i="0" kern="1200" dirty="0">
                <a:solidFill>
                  <a:schemeClr val="tx1"/>
                </a:solidFill>
                <a:latin typeface="+mn-lt"/>
                <a:ea typeface="+mn-ea"/>
                <a:cs typeface="+mn-cs"/>
              </a:rPr>
              <a:t> [NOT NULL] [:= | DEFAULT </a:t>
            </a:r>
            <a:r>
              <a:rPr lang="ru-RU" sz="1200" b="1" i="0" kern="1200" dirty="0" err="1">
                <a:solidFill>
                  <a:schemeClr val="tx1"/>
                </a:solidFill>
                <a:latin typeface="+mn-lt"/>
                <a:ea typeface="+mn-ea"/>
                <a:cs typeface="+mn-cs"/>
              </a:rPr>
              <a:t>expr</a:t>
            </a:r>
            <a:r>
              <a:rPr lang="ru-RU" sz="1200" b="1" i="0" kern="1200" dirty="0">
                <a:solidFill>
                  <a:schemeClr val="tx1"/>
                </a:solidFill>
                <a:latin typeface="+mn-lt"/>
                <a:ea typeface="+mn-ea"/>
                <a:cs typeface="+mn-cs"/>
              </a:rPr>
              <a:t>];</a:t>
            </a:r>
          </a:p>
          <a:p>
            <a:br>
              <a:rPr lang="ru-RU" dirty="0"/>
            </a:br>
            <a:r>
              <a:rPr lang="ru-RU" sz="1200" b="0" i="0" kern="1200" dirty="0">
                <a:solidFill>
                  <a:schemeClr val="tx1"/>
                </a:solidFill>
                <a:latin typeface="+mn-lt"/>
                <a:ea typeface="+mn-ea"/>
                <a:cs typeface="+mn-cs"/>
              </a:rPr>
              <a:t>[ … ] – необязательные параметры. </a:t>
            </a:r>
            <a:br>
              <a:rPr lang="ru-RU" dirty="0"/>
            </a:br>
            <a:r>
              <a:rPr lang="ru-RU" sz="1200" b="0" i="0" kern="1200" dirty="0">
                <a:solidFill>
                  <a:schemeClr val="tx1"/>
                </a:solidFill>
                <a:latin typeface="+mn-lt"/>
                <a:ea typeface="+mn-ea"/>
                <a:cs typeface="+mn-cs"/>
              </a:rPr>
              <a:t>{</a:t>
            </a:r>
            <a:r>
              <a:rPr lang="ru-RU" sz="1200" b="0" i="0" kern="1200" dirty="0" err="1">
                <a:solidFill>
                  <a:schemeClr val="tx1"/>
                </a:solidFill>
                <a:latin typeface="+mn-lt"/>
                <a:ea typeface="+mn-ea"/>
                <a:cs typeface="+mn-cs"/>
              </a:rPr>
              <a:t>a,b,c</a:t>
            </a:r>
            <a:r>
              <a:rPr lang="ru-RU" sz="1200" b="0" i="0" kern="1200" dirty="0">
                <a:solidFill>
                  <a:schemeClr val="tx1"/>
                </a:solidFill>
                <a:latin typeface="+mn-lt"/>
                <a:ea typeface="+mn-ea"/>
                <a:cs typeface="+mn-cs"/>
              </a:rPr>
              <a:t>} – обязательный параметр. Необходимо выбрать один из перечисленных параметров.</a:t>
            </a:r>
            <a:br>
              <a:rPr lang="ru-RU" dirty="0"/>
            </a:br>
            <a:r>
              <a:rPr lang="ru-RU" sz="1200" b="0" i="0" kern="1200" dirty="0">
                <a:solidFill>
                  <a:schemeClr val="tx1"/>
                </a:solidFill>
                <a:latin typeface="+mn-lt"/>
                <a:ea typeface="+mn-ea"/>
                <a:cs typeface="+mn-cs"/>
              </a:rPr>
              <a:t>Инициализация переменной происходит с помощью оператора присваивания (:=) или с помощью зарезервированного слова DEFAULT. Если вы не задаете начальное значение сами, то по умолчанию новая переменная принимает неопределенное значение (NULL), которое сохраняется до тех пор, пока вы не присвоите другое значение позже. </a:t>
            </a:r>
            <a:br>
              <a:rPr lang="ru-RU" dirty="0"/>
            </a:br>
            <a:r>
              <a:rPr lang="ru-RU" sz="1200" b="1" i="0" kern="1200" dirty="0">
                <a:solidFill>
                  <a:schemeClr val="tx1"/>
                </a:solidFill>
                <a:latin typeface="+mn-lt"/>
                <a:ea typeface="+mn-ea"/>
                <a:cs typeface="+mn-cs"/>
              </a:rPr>
              <a:t>CONSTANT </a:t>
            </a:r>
            <a:r>
              <a:rPr lang="ru-RU" sz="1200" b="0" i="0" kern="1200" dirty="0">
                <a:solidFill>
                  <a:schemeClr val="tx1"/>
                </a:solidFill>
                <a:latin typeface="+mn-lt"/>
                <a:ea typeface="+mn-ea"/>
                <a:cs typeface="+mn-cs"/>
              </a:rPr>
              <a:t>– запрещает изменять значение переменной. Такие переменные, необходимо инициализировать в декларативном блоке.</a:t>
            </a:r>
          </a:p>
          <a:p>
            <a:r>
              <a:rPr lang="ru-RU" sz="1200" b="1" i="0" kern="1200" dirty="0">
                <a:solidFill>
                  <a:schemeClr val="tx1"/>
                </a:solidFill>
                <a:latin typeface="+mn-lt"/>
                <a:ea typeface="+mn-ea"/>
                <a:cs typeface="+mn-cs"/>
              </a:rPr>
              <a:t>DATATYPE </a:t>
            </a:r>
            <a:r>
              <a:rPr lang="ru-RU" sz="1200" b="0" i="0" kern="1200" dirty="0">
                <a:solidFill>
                  <a:schemeClr val="tx1"/>
                </a:solidFill>
                <a:latin typeface="+mn-lt"/>
                <a:ea typeface="+mn-ea"/>
                <a:cs typeface="+mn-cs"/>
              </a:rPr>
              <a:t>– к какому типу будет принадлежать переменная. (Строка, число и </a:t>
            </a:r>
            <a:r>
              <a:rPr lang="ru-RU" sz="1200" b="0" i="0" kern="1200" dirty="0" err="1">
                <a:solidFill>
                  <a:schemeClr val="tx1"/>
                </a:solidFill>
                <a:latin typeface="+mn-lt"/>
                <a:ea typeface="+mn-ea"/>
                <a:cs typeface="+mn-cs"/>
              </a:rPr>
              <a:t>д.р</a:t>
            </a:r>
            <a:r>
              <a:rPr lang="ru-RU" sz="1200" b="0" i="0" kern="1200" dirty="0">
                <a:solidFill>
                  <a:schemeClr val="tx1"/>
                </a:solidFill>
                <a:latin typeface="+mn-lt"/>
                <a:ea typeface="+mn-ea"/>
                <a:cs typeface="+mn-cs"/>
              </a:rPr>
              <a:t>.)</a:t>
            </a:r>
          </a:p>
          <a:p>
            <a:r>
              <a:rPr lang="ru-RU" sz="1200" b="1" i="0" kern="1200" dirty="0">
                <a:solidFill>
                  <a:schemeClr val="tx1"/>
                </a:solidFill>
                <a:latin typeface="+mn-lt"/>
                <a:ea typeface="+mn-ea"/>
                <a:cs typeface="+mn-cs"/>
              </a:rPr>
              <a:t>NOT NULL </a:t>
            </a:r>
            <a:r>
              <a:rPr lang="ru-RU" sz="1200" b="0" i="0" kern="1200" dirty="0">
                <a:solidFill>
                  <a:schemeClr val="tx1"/>
                </a:solidFill>
                <a:latin typeface="+mn-lt"/>
                <a:ea typeface="+mn-ea"/>
                <a:cs typeface="+mn-cs"/>
              </a:rPr>
              <a:t>– ограничение, в соответствии с которым переменная обязательно должна иметь определенное значение. Переменная, объявленная как NOT NULL должна быть инициализирована в декларативном блоке.</a:t>
            </a:r>
          </a:p>
          <a:p>
            <a:r>
              <a:rPr lang="ru-RU" sz="1200" b="1" i="0" kern="1200" dirty="0">
                <a:solidFill>
                  <a:schemeClr val="tx1"/>
                </a:solidFill>
                <a:latin typeface="+mn-lt"/>
                <a:ea typeface="+mn-ea"/>
                <a:cs typeface="+mn-cs"/>
              </a:rPr>
              <a:t>DEFAULT </a:t>
            </a:r>
            <a:r>
              <a:rPr lang="ru-RU" sz="1200" b="1" i="0" kern="1200" dirty="0" err="1">
                <a:solidFill>
                  <a:schemeClr val="tx1"/>
                </a:solidFill>
                <a:latin typeface="+mn-lt"/>
                <a:ea typeface="+mn-ea"/>
                <a:cs typeface="+mn-cs"/>
              </a:rPr>
              <a:t>exp</a:t>
            </a:r>
            <a:r>
              <a:rPr lang="ru-RU" sz="1200" b="1" i="0" kern="1200" dirty="0">
                <a:solidFill>
                  <a:schemeClr val="tx1"/>
                </a:solidFill>
                <a:latin typeface="+mn-lt"/>
                <a:ea typeface="+mn-ea"/>
                <a:cs typeface="+mn-cs"/>
              </a:rPr>
              <a:t> </a:t>
            </a:r>
            <a:r>
              <a:rPr lang="ru-RU" sz="1200" b="0" i="0" kern="1200" dirty="0">
                <a:solidFill>
                  <a:schemeClr val="tx1"/>
                </a:solidFill>
                <a:latin typeface="+mn-lt"/>
                <a:ea typeface="+mn-ea"/>
                <a:cs typeface="+mn-cs"/>
              </a:rPr>
              <a:t>– какое-либо выражение PL/SQL. Это может быть литерал, другая переменная или выражение, включающее операторы и функции.</a:t>
            </a:r>
          </a:p>
        </p:txBody>
      </p:sp>
      <p:sp>
        <p:nvSpPr>
          <p:cNvPr id="4" name="Номер слайда 3"/>
          <p:cNvSpPr>
            <a:spLocks noGrp="1"/>
          </p:cNvSpPr>
          <p:nvPr>
            <p:ph type="sldNum" sz="quarter" idx="10"/>
          </p:nvPr>
        </p:nvSpPr>
        <p:spPr/>
        <p:txBody>
          <a:bodyPr/>
          <a:lstStyle/>
          <a:p>
            <a:fld id="{8B45500D-B56E-F848-A42C-DA665AA68DBE}" type="slidenum">
              <a:rPr lang="en-US" smtClean="0"/>
              <a:t>28</a:t>
            </a:fld>
            <a:endParaRPr lang="en-US"/>
          </a:p>
        </p:txBody>
      </p:sp>
    </p:spTree>
    <p:extLst>
      <p:ext uri="{BB962C8B-B14F-4D97-AF65-F5344CB8AC3E}">
        <p14:creationId xmlns:p14="http://schemas.microsoft.com/office/powerpoint/2010/main" val="84240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latin typeface="+mn-lt"/>
                <a:ea typeface="+mn-ea"/>
                <a:cs typeface="+mn-cs"/>
              </a:rPr>
              <a:t>Циклы используются для того, чтобы можно было несколько раз выполнить один или несколько операторов. В PL/SQL есть три типа </a:t>
            </a:r>
            <a:r>
              <a:rPr lang="ru-RU" sz="1200" b="0" i="0" kern="1200" dirty="0" err="1">
                <a:solidFill>
                  <a:schemeClr val="tx1"/>
                </a:solidFill>
                <a:latin typeface="+mn-lt"/>
                <a:ea typeface="+mn-ea"/>
                <a:cs typeface="+mn-cs"/>
              </a:rPr>
              <a:t>циклов:Простые</a:t>
            </a:r>
            <a:r>
              <a:rPr lang="ru-RU" sz="1200" b="0" i="0" kern="1200" dirty="0">
                <a:solidFill>
                  <a:schemeClr val="tx1"/>
                </a:solidFill>
                <a:latin typeface="+mn-lt"/>
                <a:ea typeface="+mn-ea"/>
                <a:cs typeface="+mn-cs"/>
              </a:rPr>
              <a:t> циклы - выполняются до тех пор, пока цикл явно не закончится.</a:t>
            </a:r>
          </a:p>
          <a:p>
            <a:r>
              <a:rPr lang="ru-RU" sz="1200" b="0" i="0" kern="1200" dirty="0">
                <a:solidFill>
                  <a:schemeClr val="tx1"/>
                </a:solidFill>
                <a:latin typeface="+mn-lt"/>
                <a:ea typeface="+mn-ea"/>
                <a:cs typeface="+mn-cs"/>
              </a:rPr>
              <a:t>Циклы WHILE - выполняются до тех пор, пока не произойдет определенное условие.</a:t>
            </a:r>
          </a:p>
          <a:p>
            <a:r>
              <a:rPr lang="ru-RU" sz="1200" b="0" i="0" kern="1200" dirty="0">
                <a:solidFill>
                  <a:schemeClr val="tx1"/>
                </a:solidFill>
                <a:latin typeface="+mn-lt"/>
                <a:ea typeface="+mn-ea"/>
                <a:cs typeface="+mn-cs"/>
              </a:rPr>
              <a:t>Циклы FOR - выполняются предварительно заданное число раз.</a:t>
            </a:r>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33</a:t>
            </a:fld>
            <a:endParaRPr lang="en-US"/>
          </a:p>
        </p:txBody>
      </p:sp>
    </p:spTree>
    <p:extLst>
      <p:ext uri="{BB962C8B-B14F-4D97-AF65-F5344CB8AC3E}">
        <p14:creationId xmlns:p14="http://schemas.microsoft.com/office/powerpoint/2010/main" val="248900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latin typeface="+mn-lt"/>
                <a:ea typeface="+mn-ea"/>
                <a:cs typeface="+mn-cs"/>
              </a:rPr>
              <a:t>Для создания процедуры используется оператор CREATE PROCEDURE. </a:t>
            </a:r>
            <a:br>
              <a:rPr lang="ru-RU" dirty="0"/>
            </a:br>
            <a:r>
              <a:rPr lang="ru-RU" sz="1200" b="0" i="0" kern="1200" dirty="0">
                <a:solidFill>
                  <a:schemeClr val="tx1"/>
                </a:solidFill>
                <a:latin typeface="+mn-lt"/>
                <a:ea typeface="+mn-ea"/>
                <a:cs typeface="+mn-cs"/>
              </a:rPr>
              <a:t>Упрощенный синтаксис оператора CREATE PROCEDURE выглядит следующим образом. </a:t>
            </a:r>
          </a:p>
          <a:p>
            <a:r>
              <a:rPr lang="ru-RU" sz="1200" b="0" i="0" kern="1200" dirty="0">
                <a:solidFill>
                  <a:schemeClr val="tx1"/>
                </a:solidFill>
                <a:latin typeface="+mn-lt"/>
                <a:ea typeface="+mn-ea"/>
                <a:cs typeface="+mn-cs"/>
              </a:rPr>
              <a:t>OR REPLACE – если процедура с таким же именем уже хранится в базе данных, то с данным параметром, она просто заменит существующую. Без этого параметра, если процедура с данным именем уже существует, появится сообщение об ошибке. </a:t>
            </a:r>
            <a:br>
              <a:rPr lang="ru-RU" dirty="0"/>
            </a:br>
            <a:br>
              <a:rPr lang="ru-RU" dirty="0"/>
            </a:br>
            <a:r>
              <a:rPr lang="ru-RU" sz="1200" b="0" i="0" kern="1200" dirty="0">
                <a:solidFill>
                  <a:schemeClr val="tx1"/>
                </a:solidFill>
                <a:latin typeface="+mn-lt"/>
                <a:ea typeface="+mn-ea"/>
                <a:cs typeface="+mn-cs"/>
              </a:rPr>
              <a:t>IN | OUT | IN OUT – специфицирует режим параметров. Для каждого параметра можно выбрать один из следующих режимов: </a:t>
            </a:r>
            <a:br>
              <a:rPr lang="ru-RU" dirty="0"/>
            </a:br>
            <a:br>
              <a:rPr lang="ru-RU" dirty="0"/>
            </a:br>
            <a:r>
              <a:rPr lang="ru-RU" sz="1200" b="0" i="0" kern="1200" dirty="0">
                <a:solidFill>
                  <a:schemeClr val="tx1"/>
                </a:solidFill>
                <a:latin typeface="+mn-lt"/>
                <a:ea typeface="+mn-ea"/>
                <a:cs typeface="+mn-cs"/>
              </a:rPr>
              <a:t>IN – режим по умолчанию для параметра. К моменту выполнения параметр должен иметь значение и это значение не изменится в результате выполнения процедуры.</a:t>
            </a:r>
          </a:p>
          <a:p>
            <a:r>
              <a:rPr lang="ru-RU" sz="1200" b="0" i="0" kern="1200" dirty="0">
                <a:solidFill>
                  <a:schemeClr val="tx1"/>
                </a:solidFill>
                <a:latin typeface="+mn-lt"/>
                <a:ea typeface="+mn-ea"/>
                <a:cs typeface="+mn-cs"/>
              </a:rPr>
              <a:t>OUT – специфицируется для параметров, значения которых устанавливаются только в теле процедуры.</a:t>
            </a:r>
          </a:p>
          <a:p>
            <a:r>
              <a:rPr lang="ru-RU" sz="1200" b="0" i="0" kern="1200" dirty="0">
                <a:solidFill>
                  <a:schemeClr val="tx1"/>
                </a:solidFill>
                <a:latin typeface="+mn-lt"/>
                <a:ea typeface="+mn-ea"/>
                <a:cs typeface="+mn-cs"/>
              </a:rPr>
              <a:t>IN OUT - специфицируется для параметров, которые могу иметь значение к моменту вызова процедуры, но эти значения могут быть изменены в теле процедуры.</a:t>
            </a:r>
          </a:p>
          <a:p>
            <a:r>
              <a:rPr lang="ru-RU" sz="1200" b="0" i="0" kern="1200" dirty="0">
                <a:solidFill>
                  <a:schemeClr val="tx1"/>
                </a:solidFill>
                <a:latin typeface="+mn-lt"/>
                <a:ea typeface="+mn-ea"/>
                <a:cs typeface="+mn-cs"/>
              </a:rPr>
              <a:t>AUTHID - определяет, с какими правами будет исполняться процедура: с правами ее владельца (создателя) или же с правами вызывающего пользователя.</a:t>
            </a:r>
          </a:p>
          <a:p>
            <a:endParaRPr lang="ru-RU" dirty="0"/>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36</a:t>
            </a:fld>
            <a:endParaRPr lang="en-US"/>
          </a:p>
        </p:txBody>
      </p:sp>
    </p:spTree>
    <p:extLst>
      <p:ext uri="{BB962C8B-B14F-4D97-AF65-F5344CB8AC3E}">
        <p14:creationId xmlns:p14="http://schemas.microsoft.com/office/powerpoint/2010/main" val="366339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latin typeface="+mn-lt"/>
                <a:ea typeface="+mn-ea"/>
                <a:cs typeface="+mn-cs"/>
              </a:rPr>
              <a:t>Функция подобна процедуре за тем лишь исключением, что функция должна возвращать значение в ту точку, в которой она вызывается. </a:t>
            </a:r>
          </a:p>
          <a:p>
            <a:r>
              <a:rPr lang="ru-RU" sz="1200" b="0" i="0" kern="1200" dirty="0">
                <a:solidFill>
                  <a:schemeClr val="tx1"/>
                </a:solidFill>
                <a:latin typeface="+mn-lt"/>
                <a:ea typeface="+mn-ea"/>
                <a:cs typeface="+mn-cs"/>
              </a:rPr>
              <a:t>Для создания функции используется оператор CREATE FUNCTION. Упрощенный синтаксис </a:t>
            </a:r>
            <a:r>
              <a:rPr lang="ru-RU" sz="1200" b="0" i="0" kern="1200" dirty="0" err="1">
                <a:solidFill>
                  <a:schemeClr val="tx1"/>
                </a:solidFill>
                <a:latin typeface="+mn-lt"/>
                <a:ea typeface="+mn-ea"/>
                <a:cs typeface="+mn-cs"/>
              </a:rPr>
              <a:t>синтаксис</a:t>
            </a:r>
            <a:r>
              <a:rPr lang="ru-RU" sz="1200" b="0" i="0" kern="1200" dirty="0">
                <a:solidFill>
                  <a:schemeClr val="tx1"/>
                </a:solidFill>
                <a:latin typeface="+mn-lt"/>
                <a:ea typeface="+mn-ea"/>
                <a:cs typeface="+mn-cs"/>
              </a:rPr>
              <a:t> имеет следующий вид…</a:t>
            </a:r>
            <a:br>
              <a:rPr lang="ru-RU" sz="1200" b="0" i="0" kern="1200" dirty="0">
                <a:solidFill>
                  <a:schemeClr val="tx1"/>
                </a:solidFill>
                <a:latin typeface="+mn-lt"/>
                <a:ea typeface="+mn-ea"/>
                <a:cs typeface="+mn-cs"/>
              </a:rPr>
            </a:br>
            <a:br>
              <a:rPr lang="ru-RU" sz="1200" b="0" i="0" kern="1200" dirty="0">
                <a:solidFill>
                  <a:schemeClr val="tx1"/>
                </a:solidFill>
                <a:latin typeface="+mn-lt"/>
                <a:ea typeface="+mn-ea"/>
                <a:cs typeface="+mn-cs"/>
              </a:rPr>
            </a:br>
            <a:r>
              <a:rPr lang="ru-RU" sz="1200" b="0" i="0" kern="1200" dirty="0">
                <a:solidFill>
                  <a:schemeClr val="tx1"/>
                </a:solidFill>
                <a:latin typeface="+mn-lt"/>
                <a:ea typeface="+mn-ea"/>
                <a:cs typeface="+mn-cs"/>
              </a:rPr>
              <a:t>DETERMINISTIC - подсказка оптимизатору, позволяющая системе использовать сохраненную копию возвращенного функцией результата (при его наличии). Оптимизатор запроса определяет, следует ли выбрать сохраненную копию или же вызвать функцию повторно.</a:t>
            </a:r>
          </a:p>
          <a:p>
            <a:r>
              <a:rPr lang="ru-RU" sz="1200" b="0" i="0" kern="1200" dirty="0">
                <a:solidFill>
                  <a:schemeClr val="tx1"/>
                </a:solidFill>
                <a:latin typeface="+mn-lt"/>
                <a:ea typeface="+mn-ea"/>
                <a:cs typeface="+mn-cs"/>
              </a:rPr>
              <a:t>PARALLEL_ENABE - подсказка оптимизатору, решающая параллельное выполнение функции при вызове из оператора SELECT.</a:t>
            </a:r>
          </a:p>
          <a:p>
            <a:r>
              <a:rPr lang="ru-RU" sz="1200" b="0" i="0" kern="1200" dirty="0">
                <a:solidFill>
                  <a:schemeClr val="tx1"/>
                </a:solidFill>
                <a:latin typeface="+mn-lt"/>
                <a:ea typeface="+mn-ea"/>
                <a:cs typeface="+mn-cs"/>
              </a:rPr>
              <a:t>PIPELINED - указывает, что результаты табличной функции должны возвращаться построчно с помощью команды PIPE ROW.</a:t>
            </a:r>
          </a:p>
          <a:p>
            <a:endParaRPr lang="en-US" dirty="0"/>
          </a:p>
        </p:txBody>
      </p:sp>
      <p:sp>
        <p:nvSpPr>
          <p:cNvPr id="4" name="Номер слайда 3"/>
          <p:cNvSpPr>
            <a:spLocks noGrp="1"/>
          </p:cNvSpPr>
          <p:nvPr>
            <p:ph type="sldNum" sz="quarter" idx="10"/>
          </p:nvPr>
        </p:nvSpPr>
        <p:spPr/>
        <p:txBody>
          <a:bodyPr/>
          <a:lstStyle/>
          <a:p>
            <a:fld id="{8B45500D-B56E-F848-A42C-DA665AA68DBE}" type="slidenum">
              <a:rPr lang="en-US" smtClean="0"/>
              <a:t>38</a:t>
            </a:fld>
            <a:endParaRPr lang="en-US"/>
          </a:p>
        </p:txBody>
      </p:sp>
    </p:spTree>
    <p:extLst>
      <p:ext uri="{BB962C8B-B14F-4D97-AF65-F5344CB8AC3E}">
        <p14:creationId xmlns:p14="http://schemas.microsoft.com/office/powerpoint/2010/main" val="752596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8" name="Rectangle 7"/>
          <p:cNvSpPr/>
          <p:nvPr userDrawn="1"/>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298869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8" name="Content Placeholder 2"/>
          <p:cNvSpPr>
            <a:spLocks noGrp="1"/>
          </p:cNvSpPr>
          <p:nvPr>
            <p:ph idx="11"/>
          </p:nvPr>
        </p:nvSpPr>
        <p:spPr>
          <a:xfrm>
            <a:off x="1241403" y="1197863"/>
            <a:ext cx="9701784" cy="4864608"/>
          </a:xfrm>
        </p:spPr>
        <p:txBody>
          <a:bodyPr lIns="0" tIns="0" rIns="0" bIns="0" numCol="2"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24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8" name="Content Placeholder 2"/>
          <p:cNvSpPr>
            <a:spLocks noGrp="1"/>
          </p:cNvSpPr>
          <p:nvPr>
            <p:ph idx="11"/>
          </p:nvPr>
        </p:nvSpPr>
        <p:spPr>
          <a:xfrm>
            <a:off x="1241403" y="1197863"/>
            <a:ext cx="9701784" cy="4864608"/>
          </a:xfrm>
        </p:spPr>
        <p:txBody>
          <a:bodyPr lIns="0" tIns="0" rIns="0" bIns="0" numCol="1"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345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en-US" dirty="0"/>
              <a:t>Click to edit Master title style</a:t>
            </a:r>
          </a:p>
        </p:txBody>
      </p:sp>
      <p:sp>
        <p:nvSpPr>
          <p:cNvPr id="6" name="Content Placeholder 6"/>
          <p:cNvSpPr>
            <a:spLocks noGrp="1"/>
          </p:cNvSpPr>
          <p:nvPr>
            <p:ph sz="quarter" idx="15"/>
          </p:nvPr>
        </p:nvSpPr>
        <p:spPr>
          <a:xfrm>
            <a:off x="1241425" y="1765300"/>
            <a:ext cx="9701784" cy="4297680"/>
          </a:xfrm>
        </p:spPr>
        <p:txBody>
          <a:bodyPr/>
          <a:lstStyle>
            <a:lvl1pPr>
              <a:defRPr sz="1600"/>
            </a:lvl1pPr>
            <a:lvl2pPr>
              <a:defRPr sz="14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18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2"/>
          <p:cNvSpPr>
            <a:spLocks noGrp="1"/>
          </p:cNvSpPr>
          <p:nvPr>
            <p:ph idx="15"/>
          </p:nvPr>
        </p:nvSpPr>
        <p:spPr>
          <a:xfrm>
            <a:off x="1241425" y="1764792"/>
            <a:ext cx="9701784" cy="4297680"/>
          </a:xfrm>
        </p:spPr>
        <p:txBody>
          <a:bodyPr lIns="0" tIns="0" rIns="0" bIns="0" numCol="1" spcCol="137160"/>
          <a:lstStyle>
            <a:lvl1pPr marL="182880" indent="-228600">
              <a:lnSpc>
                <a:spcPct val="100000"/>
              </a:lnSpc>
              <a:buFont typeface="+mj-lt"/>
              <a:buAutoNum type="arabicPeriod"/>
              <a:defRPr sz="1600">
                <a:solidFill>
                  <a:schemeClr val="accent4"/>
                </a:solidFill>
              </a:defRPr>
            </a:lvl1pPr>
            <a:lvl2pPr marL="502920" indent="-274320">
              <a:lnSpc>
                <a:spcPct val="102000"/>
              </a:lnSpc>
              <a:buFont typeface="+mj-lt"/>
              <a:buAutoNum type="alphaUcPeriod"/>
              <a:defRPr sz="1400">
                <a:solidFill>
                  <a:schemeClr val="accent4"/>
                </a:solidFill>
              </a:defRPr>
            </a:lvl2pPr>
            <a:lvl3pPr marL="777240" indent="-231775">
              <a:lnSpc>
                <a:spcPct val="102000"/>
              </a:lnSpc>
              <a:buFont typeface="+mj-lt"/>
              <a:buAutoNum type="arabicPeriod"/>
              <a:defRPr sz="1200">
                <a:solidFill>
                  <a:schemeClr val="accent4"/>
                </a:solidFill>
              </a:defRPr>
            </a:lvl3pPr>
            <a:lvl4pPr marL="1005840" indent="-228600">
              <a:lnSpc>
                <a:spcPct val="102000"/>
              </a:lnSpc>
              <a:buFont typeface="+mj-lt"/>
              <a:buAutoNum type="alphaLcPeriod"/>
              <a:defRPr sz="1200">
                <a:solidFill>
                  <a:schemeClr val="accent4"/>
                </a:solidFill>
              </a:defRPr>
            </a:lvl4pPr>
            <a:lvl5pPr marL="1225296" indent="-228600">
              <a:lnSpc>
                <a:spcPct val="100000"/>
              </a:lnSpc>
              <a:buFont typeface="+mj-lt"/>
              <a:buAutoNum type="arabicPeriod"/>
              <a:defRPr sz="12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020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4" name="Content Placeholder 2"/>
          <p:cNvSpPr>
            <a:spLocks noGrp="1"/>
          </p:cNvSpPr>
          <p:nvPr>
            <p:ph idx="10"/>
          </p:nvPr>
        </p:nvSpPr>
        <p:spPr>
          <a:xfrm>
            <a:off x="1241402" y="1193452"/>
            <a:ext cx="9701784" cy="4870798"/>
          </a:xfrm>
        </p:spPr>
        <p:txBody>
          <a:bodyPr lIns="0" tIns="0" rIns="0" bIns="0"/>
          <a:lstStyle>
            <a:lvl1pPr>
              <a:lnSpc>
                <a:spcPct val="100000"/>
              </a:lnSpc>
              <a:defRPr>
                <a:solidFill>
                  <a:schemeClr val="accent4"/>
                </a:solidFill>
              </a:defRPr>
            </a:lvl1pPr>
            <a:lvl2pPr>
              <a:lnSpc>
                <a:spcPct val="101000"/>
              </a:lnSpc>
              <a:defRPr>
                <a:solidFill>
                  <a:schemeClr val="accent4"/>
                </a:solidFill>
              </a:defRPr>
            </a:lvl2pPr>
            <a:lvl3pPr>
              <a:lnSpc>
                <a:spcPct val="102000"/>
              </a:lnSpc>
              <a:defRPr>
                <a:solidFill>
                  <a:schemeClr val="accent4"/>
                </a:solidFill>
              </a:defRPr>
            </a:lvl3pPr>
            <a:lvl4pPr>
              <a:lnSpc>
                <a:spcPct val="102000"/>
              </a:lnSpc>
              <a:defRPr>
                <a:solidFill>
                  <a:schemeClr val="accent4"/>
                </a:solidFill>
              </a:defRPr>
            </a:lvl4pPr>
            <a:lvl5pPr marL="1280160">
              <a:lnSpc>
                <a:spcPct val="102000"/>
              </a:lnSpc>
              <a:defRPr>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85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4" name="Content Placeholder 2"/>
          <p:cNvSpPr>
            <a:spLocks noGrp="1"/>
          </p:cNvSpPr>
          <p:nvPr>
            <p:ph idx="10"/>
          </p:nvPr>
        </p:nvSpPr>
        <p:spPr>
          <a:xfrm>
            <a:off x="1241402" y="1193452"/>
            <a:ext cx="6393838" cy="4870798"/>
          </a:xfrm>
        </p:spPr>
        <p:txBody>
          <a:bodyPr lIns="0" tIns="0" rIns="0" bIns="0"/>
          <a:lstStyle>
            <a:lvl1pPr>
              <a:lnSpc>
                <a:spcPct val="100000"/>
              </a:lnSpc>
              <a:defRPr>
                <a:solidFill>
                  <a:schemeClr val="accent4"/>
                </a:solidFill>
              </a:defRPr>
            </a:lvl1pPr>
            <a:lvl2pPr>
              <a:lnSpc>
                <a:spcPct val="101000"/>
              </a:lnSpc>
              <a:defRPr>
                <a:solidFill>
                  <a:schemeClr val="accent4"/>
                </a:solidFill>
              </a:defRPr>
            </a:lvl2pPr>
            <a:lvl3pPr>
              <a:lnSpc>
                <a:spcPct val="102000"/>
              </a:lnSpc>
              <a:defRPr>
                <a:solidFill>
                  <a:schemeClr val="accent4"/>
                </a:solidFill>
              </a:defRPr>
            </a:lvl3pPr>
            <a:lvl4pPr>
              <a:lnSpc>
                <a:spcPct val="102000"/>
              </a:lnSpc>
              <a:defRPr>
                <a:solidFill>
                  <a:schemeClr val="accent4"/>
                </a:solidFill>
              </a:defRPr>
            </a:lvl4pPr>
            <a:lvl5pPr marL="1280160">
              <a:lnSpc>
                <a:spcPct val="102000"/>
              </a:lnSpc>
              <a:defRPr>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p:nvPr>
        </p:nvSpPr>
        <p:spPr>
          <a:xfrm>
            <a:off x="7863840" y="1193452"/>
            <a:ext cx="3079594" cy="4870798"/>
          </a:xfrm>
        </p:spPr>
        <p:txBody>
          <a:bodyPr lIns="0" tIns="0" rIns="0" bIns="0"/>
          <a:lstStyle>
            <a:lvl1pPr>
              <a:lnSpc>
                <a:spcPct val="100000"/>
              </a:lnSpc>
              <a:defRPr>
                <a:solidFill>
                  <a:schemeClr val="accent4"/>
                </a:solidFill>
              </a:defRPr>
            </a:lvl1pPr>
            <a:lvl2pPr>
              <a:lnSpc>
                <a:spcPct val="101000"/>
              </a:lnSpc>
              <a:defRPr>
                <a:solidFill>
                  <a:schemeClr val="accent4"/>
                </a:solidFill>
              </a:defRPr>
            </a:lvl2pPr>
            <a:lvl3pPr>
              <a:lnSpc>
                <a:spcPct val="102000"/>
              </a:lnSpc>
              <a:defRPr>
                <a:solidFill>
                  <a:schemeClr val="accent4"/>
                </a:solidFill>
              </a:defRPr>
            </a:lvl3pPr>
            <a:lvl4pPr>
              <a:lnSpc>
                <a:spcPct val="102000"/>
              </a:lnSpc>
              <a:defRPr>
                <a:solidFill>
                  <a:schemeClr val="accent4"/>
                </a:solidFill>
              </a:defRPr>
            </a:lvl4pPr>
            <a:lvl5pPr marL="1280160">
              <a:lnSpc>
                <a:spcPct val="102000"/>
              </a:lnSpc>
              <a:defRPr>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7741920" y="1193452"/>
            <a:ext cx="0" cy="48707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2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4" name="Content Placeholder 2"/>
          <p:cNvSpPr>
            <a:spLocks noGrp="1"/>
          </p:cNvSpPr>
          <p:nvPr>
            <p:ph idx="10"/>
          </p:nvPr>
        </p:nvSpPr>
        <p:spPr>
          <a:xfrm>
            <a:off x="1241402" y="1193452"/>
            <a:ext cx="4686958" cy="4870798"/>
          </a:xfrm>
        </p:spPr>
        <p:txBody>
          <a:bodyPr lIns="0" tIns="0" rIns="0" bIns="0"/>
          <a:lstStyle>
            <a:lvl1pPr>
              <a:lnSpc>
                <a:spcPct val="100000"/>
              </a:lnSpc>
              <a:defRPr>
                <a:solidFill>
                  <a:srgbClr val="002060"/>
                </a:solidFill>
              </a:defRPr>
            </a:lvl1pPr>
            <a:lvl2pPr>
              <a:lnSpc>
                <a:spcPct val="101000"/>
              </a:lnSpc>
              <a:defRPr>
                <a:solidFill>
                  <a:srgbClr val="002060"/>
                </a:solidFill>
              </a:defRPr>
            </a:lvl2pPr>
            <a:lvl3pPr>
              <a:lnSpc>
                <a:spcPct val="102000"/>
              </a:lnSpc>
              <a:defRPr>
                <a:solidFill>
                  <a:srgbClr val="002060"/>
                </a:solidFill>
              </a:defRPr>
            </a:lvl3pPr>
            <a:lvl4pPr>
              <a:lnSpc>
                <a:spcPct val="102000"/>
              </a:lnSpc>
              <a:defRPr>
                <a:solidFill>
                  <a:srgbClr val="002060"/>
                </a:solidFill>
              </a:defRPr>
            </a:lvl4pPr>
            <a:lvl5pPr marL="1280160">
              <a:lnSpc>
                <a:spcPct val="102000"/>
              </a:lnSpc>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p:nvPr>
        </p:nvSpPr>
        <p:spPr>
          <a:xfrm>
            <a:off x="6202680" y="1193452"/>
            <a:ext cx="4740754" cy="4870798"/>
          </a:xfrm>
        </p:spPr>
        <p:txBody>
          <a:bodyPr lIns="0" tIns="0" rIns="0" bIns="0"/>
          <a:lstStyle>
            <a:lvl1pPr>
              <a:lnSpc>
                <a:spcPct val="100000"/>
              </a:lnSpc>
              <a:defRPr>
                <a:solidFill>
                  <a:srgbClr val="7030A0"/>
                </a:solidFill>
              </a:defRPr>
            </a:lvl1pPr>
            <a:lvl2pPr>
              <a:lnSpc>
                <a:spcPct val="101000"/>
              </a:lnSpc>
              <a:defRPr>
                <a:solidFill>
                  <a:srgbClr val="7030A0"/>
                </a:solidFill>
              </a:defRPr>
            </a:lvl2pPr>
            <a:lvl3pPr>
              <a:lnSpc>
                <a:spcPct val="102000"/>
              </a:lnSpc>
              <a:defRPr>
                <a:solidFill>
                  <a:srgbClr val="7030A0"/>
                </a:solidFill>
              </a:defRPr>
            </a:lvl3pPr>
            <a:lvl4pPr>
              <a:lnSpc>
                <a:spcPct val="102000"/>
              </a:lnSpc>
              <a:defRPr>
                <a:solidFill>
                  <a:srgbClr val="7030A0"/>
                </a:solidFill>
              </a:defRPr>
            </a:lvl4pPr>
            <a:lvl5pPr marL="1280160">
              <a:lnSpc>
                <a:spcPct val="102000"/>
              </a:lnSpc>
              <a:defRPr>
                <a:solidFill>
                  <a:srgbClr val="7030A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6065520" y="1193452"/>
            <a:ext cx="0" cy="48707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96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4" name="Content Placeholder 2"/>
          <p:cNvSpPr>
            <a:spLocks noGrp="1"/>
          </p:cNvSpPr>
          <p:nvPr>
            <p:ph idx="10"/>
          </p:nvPr>
        </p:nvSpPr>
        <p:spPr>
          <a:xfrm>
            <a:off x="1241402" y="1193452"/>
            <a:ext cx="3089055" cy="4870798"/>
          </a:xfrm>
        </p:spPr>
        <p:txBody>
          <a:bodyPr lIns="0" tIns="0" rIns="0" bIns="0"/>
          <a:lstStyle>
            <a:lvl1pPr>
              <a:lnSpc>
                <a:spcPct val="100000"/>
              </a:lnSpc>
              <a:defRPr>
                <a:solidFill>
                  <a:schemeClr val="accent4"/>
                </a:solidFill>
              </a:defRPr>
            </a:lvl1pPr>
            <a:lvl2pPr>
              <a:lnSpc>
                <a:spcPct val="101000"/>
              </a:lnSpc>
              <a:defRPr>
                <a:solidFill>
                  <a:schemeClr val="accent4"/>
                </a:solidFill>
              </a:defRPr>
            </a:lvl2pPr>
            <a:lvl3pPr>
              <a:lnSpc>
                <a:spcPct val="102000"/>
              </a:lnSpc>
              <a:defRPr>
                <a:solidFill>
                  <a:schemeClr val="accent4"/>
                </a:solidFill>
              </a:defRPr>
            </a:lvl3pPr>
            <a:lvl4pPr>
              <a:lnSpc>
                <a:spcPct val="102000"/>
              </a:lnSpc>
              <a:defRPr>
                <a:solidFill>
                  <a:schemeClr val="accent4"/>
                </a:solidFill>
              </a:defRPr>
            </a:lvl4pPr>
            <a:lvl5pPr marL="1280160">
              <a:lnSpc>
                <a:spcPct val="102000"/>
              </a:lnSpc>
              <a:defRPr>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p:nvPr>
        </p:nvSpPr>
        <p:spPr>
          <a:xfrm>
            <a:off x="4539800" y="1193452"/>
            <a:ext cx="6403634" cy="4870798"/>
          </a:xfrm>
        </p:spPr>
        <p:txBody>
          <a:bodyPr lIns="0" tIns="0" rIns="0" bIns="0"/>
          <a:lstStyle>
            <a:lvl1pPr>
              <a:lnSpc>
                <a:spcPct val="100000"/>
              </a:lnSpc>
              <a:defRPr>
                <a:solidFill>
                  <a:schemeClr val="accent4"/>
                </a:solidFill>
              </a:defRPr>
            </a:lvl1pPr>
            <a:lvl2pPr>
              <a:lnSpc>
                <a:spcPct val="101000"/>
              </a:lnSpc>
              <a:defRPr>
                <a:solidFill>
                  <a:schemeClr val="accent4"/>
                </a:solidFill>
              </a:defRPr>
            </a:lvl2pPr>
            <a:lvl3pPr>
              <a:lnSpc>
                <a:spcPct val="102000"/>
              </a:lnSpc>
              <a:defRPr>
                <a:solidFill>
                  <a:schemeClr val="accent4"/>
                </a:solidFill>
              </a:defRPr>
            </a:lvl3pPr>
            <a:lvl4pPr>
              <a:lnSpc>
                <a:spcPct val="102000"/>
              </a:lnSpc>
              <a:defRPr>
                <a:solidFill>
                  <a:schemeClr val="accent4"/>
                </a:solidFill>
              </a:defRPr>
            </a:lvl4pPr>
            <a:lvl5pPr marL="1280160">
              <a:lnSpc>
                <a:spcPct val="102000"/>
              </a:lnSpc>
              <a:defRPr>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4435128" y="1193452"/>
            <a:ext cx="0" cy="48707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74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2"/>
          <p:cNvSpPr>
            <a:spLocks noGrp="1"/>
          </p:cNvSpPr>
          <p:nvPr>
            <p:ph idx="10"/>
          </p:nvPr>
        </p:nvSpPr>
        <p:spPr>
          <a:xfrm>
            <a:off x="1241402" y="1193452"/>
            <a:ext cx="4782312" cy="4870798"/>
          </a:xfrm>
        </p:spPr>
        <p:txBody>
          <a:bodyPr lIns="0" tIns="0" rIns="0" bIns="0"/>
          <a:lstStyle>
            <a:lvl1pPr>
              <a:lnSpc>
                <a:spcPct val="100000"/>
              </a:lnSpc>
              <a:defRPr>
                <a:solidFill>
                  <a:schemeClr val="accent4"/>
                </a:solidFill>
              </a:defRPr>
            </a:lvl1pPr>
            <a:lvl2pPr>
              <a:lnSpc>
                <a:spcPct val="101000"/>
              </a:lnSpc>
              <a:defRPr>
                <a:solidFill>
                  <a:schemeClr val="accent4"/>
                </a:solidFill>
              </a:defRPr>
            </a:lvl2pPr>
            <a:lvl3pPr>
              <a:lnSpc>
                <a:spcPct val="102000"/>
              </a:lnSpc>
              <a:defRPr>
                <a:solidFill>
                  <a:schemeClr val="accent4"/>
                </a:solidFill>
              </a:defRPr>
            </a:lvl3pPr>
            <a:lvl4pPr>
              <a:lnSpc>
                <a:spcPct val="102000"/>
              </a:lnSpc>
              <a:defRPr>
                <a:solidFill>
                  <a:schemeClr val="accent4"/>
                </a:solidFill>
              </a:defRPr>
            </a:lvl4pPr>
            <a:lvl5pPr marL="1280160">
              <a:lnSpc>
                <a:spcPct val="102000"/>
              </a:lnSpc>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93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a:t>Click to edit title style</a:t>
            </a:r>
          </a:p>
        </p:txBody>
      </p:sp>
      <p:sp>
        <p:nvSpPr>
          <p:cNvPr id="7" name="Content Placeholder 3"/>
          <p:cNvSpPr>
            <a:spLocks noGrp="1"/>
          </p:cNvSpPr>
          <p:nvPr>
            <p:ph sz="quarter" idx="15"/>
          </p:nvPr>
        </p:nvSpPr>
        <p:spPr>
          <a:xfrm>
            <a:off x="1241402" y="1764793"/>
            <a:ext cx="4782312" cy="4299458"/>
          </a:xfrm>
        </p:spPr>
        <p:txBody>
          <a:bodyPr/>
          <a:lstStyle>
            <a:lvl1pPr>
              <a:defRPr sz="1600"/>
            </a:lvl1pPr>
            <a:lvl2pPr>
              <a:lnSpc>
                <a:spcPct val="102000"/>
              </a:lnSpc>
              <a:spcBef>
                <a:spcPts val="500"/>
              </a:spcBef>
              <a:defRPr sz="140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277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8" name="Rectangle 7"/>
          <p:cNvSpPr/>
          <p:nvPr userDrawn="1"/>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pic>
        <p:nvPicPr>
          <p:cNvPr id="18" name="Picture 17" descr="NTC_Brand-Graphics-4.0-12.png"/>
          <p:cNvPicPr>
            <a:picLocks noChangeAspect="1"/>
          </p:cNvPicPr>
          <p:nvPr userDrawn="1"/>
        </p:nvPicPr>
        <p:blipFill rotWithShape="1">
          <a:blip r:embed="rId2">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userDrawn="1"/>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1310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2"/>
          <p:cNvSpPr>
            <a:spLocks noGrp="1"/>
          </p:cNvSpPr>
          <p:nvPr>
            <p:ph idx="10"/>
          </p:nvPr>
        </p:nvSpPr>
        <p:spPr>
          <a:xfrm>
            <a:off x="1241403" y="1197864"/>
            <a:ext cx="4782312" cy="4866386"/>
          </a:xfrm>
        </p:spPr>
        <p:txBody>
          <a:bodyPr lIns="0" tIns="0" rIns="0" bIns="0" numCol="1" spcCol="137160"/>
          <a:lstStyle>
            <a:lvl1pPr marL="228600" indent="-228600">
              <a:lnSpc>
                <a:spcPct val="100000"/>
              </a:lnSpc>
              <a:buFont typeface="+mj-lt"/>
              <a:buAutoNum type="arabicPeriod"/>
              <a:defRPr sz="2000" baseline="0">
                <a:solidFill>
                  <a:schemeClr val="accent4"/>
                </a:solidFill>
              </a:defRPr>
            </a:lvl1pPr>
            <a:lvl2pPr marL="502920" indent="-274320">
              <a:lnSpc>
                <a:spcPct val="101000"/>
              </a:lnSpc>
              <a:buFont typeface="+mj-lt"/>
              <a:buAutoNum type="alphaUcPeriod"/>
              <a:defRPr sz="1600">
                <a:solidFill>
                  <a:schemeClr val="accent4"/>
                </a:solidFill>
              </a:defRPr>
            </a:lvl2pPr>
            <a:lvl3pPr marL="777240" indent="-231775">
              <a:lnSpc>
                <a:spcPct val="102000"/>
              </a:lnSpc>
              <a:buFont typeface="+mj-lt"/>
              <a:buAutoNum type="arabicPeriod"/>
              <a:defRPr sz="1400">
                <a:solidFill>
                  <a:schemeClr val="accent4"/>
                </a:solidFill>
              </a:defRPr>
            </a:lvl3pPr>
            <a:lvl4pPr marL="1005840" indent="-228600">
              <a:lnSpc>
                <a:spcPct val="102000"/>
              </a:lnSpc>
              <a:buFont typeface="+mj-lt"/>
              <a:buAutoNum type="alphaLcPeriod"/>
              <a:defRPr sz="1200">
                <a:solidFill>
                  <a:schemeClr val="accent4"/>
                </a:solidFill>
              </a:defRPr>
            </a:lvl4pPr>
            <a:lvl5pPr marL="1225296" indent="-228600">
              <a:lnSpc>
                <a:spcPct val="102000"/>
              </a:lnSpc>
              <a:buFont typeface="+mj-lt"/>
              <a:buAutoNum type="arabicPeriod"/>
              <a:defRPr sz="12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56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a:t>Click to edit title style</a:t>
            </a:r>
          </a:p>
        </p:txBody>
      </p:sp>
      <p:sp>
        <p:nvSpPr>
          <p:cNvPr id="7"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8" name="Content Placeholder 2"/>
          <p:cNvSpPr>
            <a:spLocks noGrp="1"/>
          </p:cNvSpPr>
          <p:nvPr>
            <p:ph idx="15"/>
          </p:nvPr>
        </p:nvSpPr>
        <p:spPr>
          <a:xfrm>
            <a:off x="1241425" y="1764792"/>
            <a:ext cx="4782312" cy="4297680"/>
          </a:xfrm>
        </p:spPr>
        <p:txBody>
          <a:bodyPr lIns="0" tIns="0" rIns="0" bIns="0" numCol="1" spcCol="137160"/>
          <a:lstStyle>
            <a:lvl1pPr marL="182880" indent="-228600">
              <a:lnSpc>
                <a:spcPct val="101000"/>
              </a:lnSpc>
              <a:buFont typeface="+mj-lt"/>
              <a:buAutoNum type="arabicPeriod"/>
              <a:defRPr sz="1600">
                <a:solidFill>
                  <a:schemeClr val="accent4"/>
                </a:solidFill>
              </a:defRPr>
            </a:lvl1pPr>
            <a:lvl2pPr marL="502920" indent="-274320">
              <a:lnSpc>
                <a:spcPct val="102000"/>
              </a:lnSpc>
              <a:buFont typeface="+mj-lt"/>
              <a:buAutoNum type="alphaUcPeriod"/>
              <a:defRPr sz="1400">
                <a:solidFill>
                  <a:schemeClr val="accent4"/>
                </a:solidFill>
              </a:defRPr>
            </a:lvl2pPr>
            <a:lvl3pPr marL="777240" indent="-231775">
              <a:lnSpc>
                <a:spcPct val="102000"/>
              </a:lnSpc>
              <a:buFont typeface="+mj-lt"/>
              <a:buAutoNum type="arabicPeriod"/>
              <a:defRPr sz="1200">
                <a:solidFill>
                  <a:schemeClr val="accent4"/>
                </a:solidFill>
              </a:defRPr>
            </a:lvl3pPr>
            <a:lvl4pPr marL="1005840" indent="-228600">
              <a:lnSpc>
                <a:spcPct val="102000"/>
              </a:lnSpc>
              <a:buFont typeface="+mj-lt"/>
              <a:buAutoNum type="alphaLcPeriod"/>
              <a:defRPr sz="1200">
                <a:solidFill>
                  <a:schemeClr val="accent4"/>
                </a:solidFill>
              </a:defRPr>
            </a:lvl4pPr>
            <a:lvl5pPr marL="1225296" indent="-228600">
              <a:lnSpc>
                <a:spcPct val="100000"/>
              </a:lnSpc>
              <a:buFont typeface="+mj-lt"/>
              <a:buAutoNum type="arabicPeriod"/>
              <a:defRPr sz="12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5282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9" name="Text Placeholder 7"/>
          <p:cNvSpPr>
            <a:spLocks noGrp="1"/>
          </p:cNvSpPr>
          <p:nvPr>
            <p:ph type="body" sz="quarter" idx="17" hasCustomPrompt="1"/>
          </p:nvPr>
        </p:nvSpPr>
        <p:spPr>
          <a:xfrm>
            <a:off x="1236437" y="3735388"/>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0" name="Content Placeholder 6"/>
          <p:cNvSpPr>
            <a:spLocks noGrp="1"/>
          </p:cNvSpPr>
          <p:nvPr>
            <p:ph sz="quarter" idx="19"/>
          </p:nvPr>
        </p:nvSpPr>
        <p:spPr>
          <a:xfrm>
            <a:off x="1236663" y="1593192"/>
            <a:ext cx="9701784" cy="1986770"/>
          </a:xfrm>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6"/>
          <p:cNvSpPr>
            <a:spLocks noGrp="1"/>
          </p:cNvSpPr>
          <p:nvPr>
            <p:ph sz="quarter" idx="20"/>
          </p:nvPr>
        </p:nvSpPr>
        <p:spPr>
          <a:xfrm>
            <a:off x="1236663" y="4138170"/>
            <a:ext cx="9701784" cy="2010918"/>
          </a:xfrm>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Прямая соединительная линия 2">
            <a:extLst>
              <a:ext uri="{FF2B5EF4-FFF2-40B4-BE49-F238E27FC236}">
                <a16:creationId xmlns:a16="http://schemas.microsoft.com/office/drawing/2014/main" id="{F1B9BD11-04C6-4F92-BA20-F0ED87D8AA6C}"/>
              </a:ext>
            </a:extLst>
          </p:cNvPr>
          <p:cNvCxnSpPr>
            <a:cxnSpLocks/>
          </p:cNvCxnSpPr>
          <p:nvPr userDrawn="1"/>
        </p:nvCxnSpPr>
        <p:spPr>
          <a:xfrm>
            <a:off x="1236437" y="3632090"/>
            <a:ext cx="97069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10" name="Content Placeholder 6"/>
          <p:cNvSpPr>
            <a:spLocks noGrp="1"/>
          </p:cNvSpPr>
          <p:nvPr>
            <p:ph sz="quarter" idx="19"/>
          </p:nvPr>
        </p:nvSpPr>
        <p:spPr>
          <a:xfrm>
            <a:off x="1236437" y="1138282"/>
            <a:ext cx="9701784" cy="1701170"/>
          </a:xfrm>
        </p:spPr>
        <p:txBody>
          <a:bodyPr/>
          <a:lstStyle>
            <a:lvl1pPr>
              <a:defRPr sz="1600"/>
            </a:lvl1pPr>
            <a:lvl2pPr>
              <a:defRPr sz="14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20"/>
          </p:nvPr>
        </p:nvSpPr>
        <p:spPr>
          <a:xfrm>
            <a:off x="1236663" y="3101255"/>
            <a:ext cx="9701784" cy="3047833"/>
          </a:xfrm>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Прямая соединительная линия 2">
            <a:extLst>
              <a:ext uri="{FF2B5EF4-FFF2-40B4-BE49-F238E27FC236}">
                <a16:creationId xmlns:a16="http://schemas.microsoft.com/office/drawing/2014/main" id="{F1B9BD11-04C6-4F92-BA20-F0ED87D8AA6C}"/>
              </a:ext>
            </a:extLst>
          </p:cNvPr>
          <p:cNvCxnSpPr>
            <a:cxnSpLocks/>
          </p:cNvCxnSpPr>
          <p:nvPr userDrawn="1"/>
        </p:nvCxnSpPr>
        <p:spPr>
          <a:xfrm>
            <a:off x="1223755" y="2970353"/>
            <a:ext cx="97069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92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8" name="Text Placeholder 7"/>
          <p:cNvSpPr>
            <a:spLocks noGrp="1"/>
          </p:cNvSpPr>
          <p:nvPr>
            <p:ph type="body" sz="quarter" idx="13" hasCustomPrompt="1"/>
          </p:nvPr>
        </p:nvSpPr>
        <p:spPr>
          <a:xfrm>
            <a:off x="1241425" y="1197864"/>
            <a:ext cx="4756252"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9" name="Text Placeholder 7"/>
          <p:cNvSpPr>
            <a:spLocks noGrp="1"/>
          </p:cNvSpPr>
          <p:nvPr>
            <p:ph type="body" sz="quarter" idx="17" hasCustomPrompt="1"/>
          </p:nvPr>
        </p:nvSpPr>
        <p:spPr>
          <a:xfrm>
            <a:off x="1236437" y="3735388"/>
            <a:ext cx="476124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0" name="Content Placeholder 6"/>
          <p:cNvSpPr>
            <a:spLocks noGrp="1"/>
          </p:cNvSpPr>
          <p:nvPr>
            <p:ph sz="quarter" idx="19"/>
          </p:nvPr>
        </p:nvSpPr>
        <p:spPr>
          <a:xfrm>
            <a:off x="1236663" y="1593192"/>
            <a:ext cx="4756252" cy="1986770"/>
          </a:xfrm>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6"/>
          <p:cNvSpPr>
            <a:spLocks noGrp="1"/>
          </p:cNvSpPr>
          <p:nvPr>
            <p:ph sz="quarter" idx="20"/>
          </p:nvPr>
        </p:nvSpPr>
        <p:spPr>
          <a:xfrm>
            <a:off x="1245108" y="4138171"/>
            <a:ext cx="4747807" cy="2010918"/>
          </a:xfrm>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Прямая соединительная линия 2">
            <a:extLst>
              <a:ext uri="{FF2B5EF4-FFF2-40B4-BE49-F238E27FC236}">
                <a16:creationId xmlns:a16="http://schemas.microsoft.com/office/drawing/2014/main" id="{F1B9BD11-04C6-4F92-BA20-F0ED87D8AA6C}"/>
              </a:ext>
            </a:extLst>
          </p:cNvPr>
          <p:cNvCxnSpPr>
            <a:cxnSpLocks/>
          </p:cNvCxnSpPr>
          <p:nvPr userDrawn="1"/>
        </p:nvCxnSpPr>
        <p:spPr>
          <a:xfrm>
            <a:off x="1236437" y="3632090"/>
            <a:ext cx="48595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BCDAF1D1-B73F-4077-9603-9364155D7457}"/>
              </a:ext>
            </a:extLst>
          </p:cNvPr>
          <p:cNvCxnSpPr>
            <a:cxnSpLocks/>
          </p:cNvCxnSpPr>
          <p:nvPr userDrawn="1"/>
        </p:nvCxnSpPr>
        <p:spPr>
          <a:xfrm flipV="1">
            <a:off x="6096000" y="1197864"/>
            <a:ext cx="0" cy="501080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Placeholder 7">
            <a:extLst>
              <a:ext uri="{FF2B5EF4-FFF2-40B4-BE49-F238E27FC236}">
                <a16:creationId xmlns:a16="http://schemas.microsoft.com/office/drawing/2014/main" id="{15D8AE50-E9F0-4765-BFCE-4CC4A92A248E}"/>
              </a:ext>
            </a:extLst>
          </p:cNvPr>
          <p:cNvSpPr>
            <a:spLocks noGrp="1"/>
          </p:cNvSpPr>
          <p:nvPr>
            <p:ph type="body" sz="quarter" idx="21" hasCustomPrompt="1"/>
          </p:nvPr>
        </p:nvSpPr>
        <p:spPr>
          <a:xfrm>
            <a:off x="6194324" y="1197864"/>
            <a:ext cx="4756252"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4" name="Content Placeholder 6">
            <a:extLst>
              <a:ext uri="{FF2B5EF4-FFF2-40B4-BE49-F238E27FC236}">
                <a16:creationId xmlns:a16="http://schemas.microsoft.com/office/drawing/2014/main" id="{C3A1C6E0-25B3-4175-BE33-B74D2D62565E}"/>
              </a:ext>
            </a:extLst>
          </p:cNvPr>
          <p:cNvSpPr>
            <a:spLocks noGrp="1"/>
          </p:cNvSpPr>
          <p:nvPr>
            <p:ph sz="quarter" idx="22"/>
          </p:nvPr>
        </p:nvSpPr>
        <p:spPr>
          <a:xfrm>
            <a:off x="6194324" y="1593191"/>
            <a:ext cx="4756252" cy="4555897"/>
          </a:xfrm>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08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6414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Tree>
    <p:extLst>
      <p:ext uri="{BB962C8B-B14F-4D97-AF65-F5344CB8AC3E}">
        <p14:creationId xmlns:p14="http://schemas.microsoft.com/office/powerpoint/2010/main" val="40592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41403" y="1275340"/>
            <a:ext cx="4786312" cy="572792"/>
          </a:xfrm>
        </p:spPr>
        <p:txBody>
          <a:bodyPr lIns="0" tIns="0" rIns="0" bIns="0" anchor="t">
            <a:noAutofit/>
          </a:bodyPr>
          <a:lstStyle>
            <a:lvl1pPr marL="0" indent="0">
              <a:lnSpc>
                <a:spcPct val="100000"/>
              </a:lnSpc>
              <a:buNone/>
              <a:defRPr sz="20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5" name="Text Placeholder 4"/>
          <p:cNvSpPr>
            <a:spLocks noGrp="1"/>
          </p:cNvSpPr>
          <p:nvPr>
            <p:ph type="body" sz="quarter" idx="3" hasCustomPrompt="1"/>
          </p:nvPr>
        </p:nvSpPr>
        <p:spPr>
          <a:xfrm>
            <a:off x="6161123" y="1275340"/>
            <a:ext cx="4782312" cy="572792"/>
          </a:xfrm>
        </p:spPr>
        <p:txBody>
          <a:bodyPr lIns="0" tIns="0" rIns="0" bIns="0" anchor="t">
            <a:noAutofit/>
          </a:bodyPr>
          <a:lstStyle>
            <a:lvl1pPr marL="0" indent="0">
              <a:lnSpc>
                <a:spcPct val="100000"/>
              </a:lnSpc>
              <a:buNone/>
              <a:defRPr sz="20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7" name="Title 6"/>
          <p:cNvSpPr>
            <a:spLocks noGrp="1"/>
          </p:cNvSpPr>
          <p:nvPr>
            <p:ph type="title"/>
          </p:nvPr>
        </p:nvSpPr>
        <p:spPr/>
        <p:txBody>
          <a:bodyPr/>
          <a:lstStyle/>
          <a:p>
            <a:r>
              <a:rPr lang="en-US" dirty="0"/>
              <a:t>Click to edit Master title style</a:t>
            </a:r>
          </a:p>
        </p:txBody>
      </p:sp>
      <p:sp>
        <p:nvSpPr>
          <p:cNvPr id="8" name="Content Placeholder 3"/>
          <p:cNvSpPr>
            <a:spLocks noGrp="1"/>
          </p:cNvSpPr>
          <p:nvPr>
            <p:ph sz="half" idx="10"/>
          </p:nvPr>
        </p:nvSpPr>
        <p:spPr>
          <a:xfrm>
            <a:off x="1236665" y="1923691"/>
            <a:ext cx="4782312" cy="4140559"/>
          </a:xfrm>
        </p:spPr>
        <p:txBody>
          <a:bodyPr lIns="0" tIns="0" rIns="0" bIns="0">
            <a:noAutofit/>
          </a:bodyPr>
          <a:lstStyle>
            <a:lvl1pPr>
              <a:lnSpc>
                <a:spcPct val="101000"/>
              </a:lnSpc>
              <a:defRPr sz="1600">
                <a:solidFill>
                  <a:srgbClr val="61707E"/>
                </a:solidFill>
              </a:defRPr>
            </a:lvl1pPr>
            <a:lvl2pPr>
              <a:lnSpc>
                <a:spcPct val="102000"/>
              </a:lnSpc>
              <a:defRPr sz="14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600">
                <a:solidFill>
                  <a:srgbClr val="61707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5"/>
          <p:cNvSpPr>
            <a:spLocks noGrp="1"/>
          </p:cNvSpPr>
          <p:nvPr>
            <p:ph sz="quarter" idx="11"/>
          </p:nvPr>
        </p:nvSpPr>
        <p:spPr>
          <a:xfrm>
            <a:off x="6151563" y="1923691"/>
            <a:ext cx="4782312" cy="4140559"/>
          </a:xfrm>
        </p:spPr>
        <p:txBody>
          <a:bodyPr lIns="0" tIns="0" rIns="0" bIns="0">
            <a:noAutofit/>
          </a:bodyPr>
          <a:lstStyle>
            <a:lvl1pPr>
              <a:lnSpc>
                <a:spcPct val="101000"/>
              </a:lnSpc>
              <a:defRPr sz="1600">
                <a:solidFill>
                  <a:srgbClr val="61707E"/>
                </a:solidFill>
              </a:defRPr>
            </a:lvl1pPr>
            <a:lvl2pPr>
              <a:lnSpc>
                <a:spcPct val="102000"/>
              </a:lnSpc>
              <a:defRPr sz="14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6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299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124731"/>
            <a:ext cx="293522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36665" y="3907767"/>
            <a:ext cx="2935224" cy="2156484"/>
          </a:xfrm>
        </p:spPr>
        <p:txBody>
          <a:bodyPr lIns="0" tIns="0" rIns="0" bIns="0">
            <a:noAutofit/>
          </a:bodyPr>
          <a:lstStyle>
            <a:lvl1pPr>
              <a:lnSpc>
                <a:spcPct val="101000"/>
              </a:lnSpc>
              <a:defRPr sz="1400">
                <a:solidFill>
                  <a:srgbClr val="61707E"/>
                </a:solidFill>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02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11649" y="3124731"/>
            <a:ext cx="2932113"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11649" y="3907767"/>
            <a:ext cx="2932113" cy="2156484"/>
          </a:xfrm>
        </p:spPr>
        <p:txBody>
          <a:bodyPr lIns="0" tIns="0" rIns="0" bIns="0">
            <a:noAutofit/>
          </a:bodyPr>
          <a:lstStyle>
            <a:lvl1pPr marL="228600" indent="-228600">
              <a:lnSpc>
                <a:spcPct val="114000"/>
              </a:lnSpc>
              <a:defRPr lang="en-US" sz="1400" kern="1200" dirty="0" smtClean="0">
                <a:solidFill>
                  <a:srgbClr val="61707E"/>
                </a:solidFill>
                <a:latin typeface="Calibri Light" panose="020F0302020204030204" pitchFamily="34" charset="0"/>
                <a:ea typeface="+mn-ea"/>
                <a:cs typeface="Gibson"/>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marL="228600" lvl="0" indent="-228600" algn="l" defTabSz="914400" rtl="0" eaLnBrk="1" latinLnBrk="0" hangingPunct="1">
              <a:lnSpc>
                <a:spcPct val="101000"/>
              </a:lnSpc>
              <a:spcBef>
                <a:spcPts val="1000"/>
              </a:spcBef>
              <a:buFont typeface="Arial"/>
              <a:buChar char="•"/>
            </a:pPr>
            <a:r>
              <a:rPr lang="en-US" dirty="0"/>
              <a:t>Click to edit Master text styles</a:t>
            </a:r>
          </a:p>
          <a:p>
            <a:pPr marL="228600" lvl="1" indent="-228600" algn="l" defTabSz="914400" rtl="0" eaLnBrk="1" latinLnBrk="0" hangingPunct="1">
              <a:lnSpc>
                <a:spcPct val="101000"/>
              </a:lnSpc>
              <a:spcBef>
                <a:spcPts val="1000"/>
              </a:spcBef>
              <a:buFont typeface="Arial"/>
              <a:buChar char="•"/>
            </a:pPr>
            <a:r>
              <a:rPr lang="en-US" dirty="0"/>
              <a:t>Second level</a:t>
            </a:r>
          </a:p>
          <a:p>
            <a:pPr marL="228600" lvl="2" indent="-228600" algn="l" defTabSz="914400" rtl="0" eaLnBrk="1" latinLnBrk="0" hangingPunct="1">
              <a:lnSpc>
                <a:spcPct val="101000"/>
              </a:lnSpc>
              <a:spcBef>
                <a:spcPts val="1000"/>
              </a:spcBef>
              <a:buFont typeface="Arial"/>
              <a:buChar char="•"/>
            </a:pPr>
            <a:r>
              <a:rPr lang="en-US" dirty="0"/>
              <a:t>Third level</a:t>
            </a:r>
          </a:p>
          <a:p>
            <a:pPr marL="228600" lvl="3" indent="-228600" algn="l" defTabSz="914400" rtl="0" eaLnBrk="1" latinLnBrk="0" hangingPunct="1">
              <a:lnSpc>
                <a:spcPct val="101000"/>
              </a:lnSpc>
              <a:spcBef>
                <a:spcPts val="1000"/>
              </a:spcBef>
              <a:buFont typeface="Arial"/>
              <a:buChar char="•"/>
            </a:pPr>
            <a:r>
              <a:rPr lang="en-US" dirty="0"/>
              <a:t>Fourth level</a:t>
            </a:r>
          </a:p>
        </p:txBody>
      </p:sp>
      <p:sp>
        <p:nvSpPr>
          <p:cNvPr id="11" name="Text Placeholder 4"/>
          <p:cNvSpPr>
            <a:spLocks noGrp="1"/>
          </p:cNvSpPr>
          <p:nvPr>
            <p:ph type="body" sz="quarter" idx="13"/>
          </p:nvPr>
        </p:nvSpPr>
        <p:spPr>
          <a:xfrm>
            <a:off x="7381875" y="3124731"/>
            <a:ext cx="293687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7381875" y="3907767"/>
            <a:ext cx="2936875" cy="2156484"/>
          </a:xfrm>
        </p:spPr>
        <p:txBody>
          <a:bodyPr lIns="0" tIns="0" rIns="0" bIns="0">
            <a:noAutofit/>
          </a:bodyPr>
          <a:lstStyle>
            <a:lvl1pPr marL="228600" indent="-228600">
              <a:lnSpc>
                <a:spcPct val="114000"/>
              </a:lnSpc>
              <a:defRPr lang="en-US" sz="1400" kern="1200" dirty="0" smtClean="0">
                <a:solidFill>
                  <a:srgbClr val="61707E"/>
                </a:solidFill>
                <a:latin typeface="Calibri Light" panose="020F0302020204030204" pitchFamily="34" charset="0"/>
                <a:ea typeface="+mn-ea"/>
                <a:cs typeface="Gibson"/>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marL="228600" lvl="0" indent="-228600" algn="l" defTabSz="914400" rtl="0" eaLnBrk="1" latinLnBrk="0" hangingPunct="1">
              <a:lnSpc>
                <a:spcPct val="101000"/>
              </a:lnSpc>
              <a:spcBef>
                <a:spcPts val="1000"/>
              </a:spcBef>
              <a:buFont typeface="Arial"/>
              <a:buChar char="•"/>
            </a:pPr>
            <a:r>
              <a:rPr lang="en-US" dirty="0"/>
              <a:t>Click to edit Master text styles</a:t>
            </a:r>
          </a:p>
          <a:p>
            <a:pPr marL="228600" lvl="1" indent="-228600" algn="l" defTabSz="914400" rtl="0" eaLnBrk="1" latinLnBrk="0" hangingPunct="1">
              <a:lnSpc>
                <a:spcPct val="101000"/>
              </a:lnSpc>
              <a:spcBef>
                <a:spcPts val="1000"/>
              </a:spcBef>
              <a:buFont typeface="Arial"/>
              <a:buChar char="•"/>
            </a:pPr>
            <a:r>
              <a:rPr lang="en-US" dirty="0"/>
              <a:t>Second level</a:t>
            </a:r>
          </a:p>
          <a:p>
            <a:pPr marL="228600" lvl="2" indent="-228600" algn="l" defTabSz="914400" rtl="0" eaLnBrk="1" latinLnBrk="0" hangingPunct="1">
              <a:lnSpc>
                <a:spcPct val="101000"/>
              </a:lnSpc>
              <a:spcBef>
                <a:spcPts val="1000"/>
              </a:spcBef>
              <a:buFont typeface="Arial"/>
              <a:buChar char="•"/>
            </a:pPr>
            <a:r>
              <a:rPr lang="en-US" dirty="0"/>
              <a:t>Third level</a:t>
            </a:r>
          </a:p>
          <a:p>
            <a:pPr marL="228600" lvl="3" indent="-228600" algn="l" defTabSz="914400" rtl="0" eaLnBrk="1" latinLnBrk="0" hangingPunct="1">
              <a:lnSpc>
                <a:spcPct val="101000"/>
              </a:lnSpc>
              <a:spcBef>
                <a:spcPts val="1000"/>
              </a:spcBef>
              <a:buFont typeface="Arial"/>
              <a:buChar char="•"/>
            </a:pPr>
            <a:r>
              <a:rPr lang="en-US" dirty="0"/>
              <a:t>Fourth level</a:t>
            </a:r>
          </a:p>
        </p:txBody>
      </p:sp>
      <p:sp>
        <p:nvSpPr>
          <p:cNvPr id="8" name="Picture Placeholder 7"/>
          <p:cNvSpPr>
            <a:spLocks noGrp="1"/>
          </p:cNvSpPr>
          <p:nvPr>
            <p:ph type="pic" sz="quarter" idx="18" hasCustomPrompt="1"/>
          </p:nvPr>
        </p:nvSpPr>
        <p:spPr>
          <a:xfrm>
            <a:off x="1236663" y="1768475"/>
            <a:ext cx="2946399"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4311649" y="1768475"/>
            <a:ext cx="2932113"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7381875" y="1768475"/>
            <a:ext cx="2936875"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78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1168884"/>
            <a:ext cx="3087909"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36664" y="1913441"/>
            <a:ext cx="3087909" cy="4150810"/>
          </a:xfrm>
        </p:spPr>
        <p:txBody>
          <a:bodyPr lIns="0" tIns="0" rIns="0" bIns="0">
            <a:noAutofit/>
          </a:bodyPr>
          <a:lstStyle>
            <a:lvl1pPr>
              <a:lnSpc>
                <a:spcPct val="101000"/>
              </a:lnSpc>
              <a:defRPr sz="1400">
                <a:solidFill>
                  <a:srgbClr val="61707E"/>
                </a:solidFill>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02000"/>
              </a:lnSpc>
              <a:defRPr sz="1200">
                <a:solidFill>
                  <a:srgbClr val="61707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467374" y="1167670"/>
            <a:ext cx="3245859"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67373" y="1908861"/>
            <a:ext cx="3245859" cy="4140784"/>
          </a:xfrm>
        </p:spPr>
        <p:txBody>
          <a:bodyPr lIns="0" tIns="0" rIns="0" bIns="0">
            <a:noAutofit/>
          </a:bodyPr>
          <a:lstStyle>
            <a:lvl1pPr marL="228600" indent="-228600">
              <a:lnSpc>
                <a:spcPct val="114000"/>
              </a:lnSpc>
              <a:defRPr lang="en-US" sz="1400" kern="1200" dirty="0" smtClean="0">
                <a:solidFill>
                  <a:srgbClr val="61707E"/>
                </a:solidFill>
                <a:latin typeface="Calibri Light" panose="020F0302020204030204" pitchFamily="34" charset="0"/>
                <a:ea typeface="+mn-ea"/>
                <a:cs typeface="Gibson"/>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marL="228600" lvl="0" indent="-228600" algn="l" defTabSz="914400" rtl="0" eaLnBrk="1" latinLnBrk="0" hangingPunct="1">
              <a:lnSpc>
                <a:spcPct val="101000"/>
              </a:lnSpc>
              <a:spcBef>
                <a:spcPts val="1000"/>
              </a:spcBef>
              <a:buFont typeface="Arial"/>
              <a:buChar char="•"/>
            </a:pPr>
            <a:r>
              <a:rPr lang="en-US" dirty="0"/>
              <a:t>Click to edit Master text styles</a:t>
            </a:r>
          </a:p>
          <a:p>
            <a:pPr marL="228600" lvl="1" indent="-228600" algn="l" defTabSz="914400" rtl="0" eaLnBrk="1" latinLnBrk="0" hangingPunct="1">
              <a:lnSpc>
                <a:spcPct val="101000"/>
              </a:lnSpc>
              <a:spcBef>
                <a:spcPts val="1000"/>
              </a:spcBef>
              <a:buFont typeface="Arial"/>
              <a:buChar char="•"/>
            </a:pPr>
            <a:r>
              <a:rPr lang="en-US" dirty="0"/>
              <a:t>Second level</a:t>
            </a:r>
          </a:p>
          <a:p>
            <a:pPr marL="228600" lvl="2" indent="-228600" algn="l" defTabSz="914400" rtl="0" eaLnBrk="1" latinLnBrk="0" hangingPunct="1">
              <a:lnSpc>
                <a:spcPct val="101000"/>
              </a:lnSpc>
              <a:spcBef>
                <a:spcPts val="1000"/>
              </a:spcBef>
              <a:buFont typeface="Arial"/>
              <a:buChar char="•"/>
            </a:pPr>
            <a:r>
              <a:rPr lang="en-US" dirty="0"/>
              <a:t>Third level</a:t>
            </a:r>
          </a:p>
          <a:p>
            <a:pPr marL="228600" lvl="3" indent="-228600" algn="l" defTabSz="914400" rtl="0" eaLnBrk="1" latinLnBrk="0" hangingPunct="1">
              <a:lnSpc>
                <a:spcPct val="101000"/>
              </a:lnSpc>
              <a:spcBef>
                <a:spcPts val="1000"/>
              </a:spcBef>
              <a:buFont typeface="Arial"/>
              <a:buChar char="•"/>
            </a:pPr>
            <a:r>
              <a:rPr lang="en-US" dirty="0"/>
              <a:t>Fourth level</a:t>
            </a:r>
          </a:p>
        </p:txBody>
      </p:sp>
      <p:sp>
        <p:nvSpPr>
          <p:cNvPr id="11" name="Text Placeholder 4"/>
          <p:cNvSpPr>
            <a:spLocks noGrp="1"/>
          </p:cNvSpPr>
          <p:nvPr>
            <p:ph type="body" sz="quarter" idx="13"/>
          </p:nvPr>
        </p:nvSpPr>
        <p:spPr>
          <a:xfrm>
            <a:off x="7867430" y="1168884"/>
            <a:ext cx="3076006"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7855525" y="1913441"/>
            <a:ext cx="3087909" cy="4150810"/>
          </a:xfrm>
        </p:spPr>
        <p:txBody>
          <a:bodyPr lIns="0" tIns="0" rIns="0" bIns="0">
            <a:noAutofit/>
          </a:bodyPr>
          <a:lstStyle>
            <a:lvl1pPr marL="228600" indent="-228600">
              <a:lnSpc>
                <a:spcPct val="114000"/>
              </a:lnSpc>
              <a:defRPr lang="en-US" sz="1400" kern="1200" dirty="0" smtClean="0">
                <a:solidFill>
                  <a:srgbClr val="61707E"/>
                </a:solidFill>
                <a:latin typeface="Calibri Light" panose="020F0302020204030204" pitchFamily="34" charset="0"/>
                <a:ea typeface="+mn-ea"/>
                <a:cs typeface="Gibson"/>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marL="228600" lvl="0" indent="-228600" algn="l" defTabSz="914400" rtl="0" eaLnBrk="1" latinLnBrk="0" hangingPunct="1">
              <a:lnSpc>
                <a:spcPct val="101000"/>
              </a:lnSpc>
              <a:spcBef>
                <a:spcPts val="1000"/>
              </a:spcBef>
              <a:buFont typeface="Arial"/>
              <a:buChar char="•"/>
            </a:pPr>
            <a:r>
              <a:rPr lang="en-US" dirty="0"/>
              <a:t>Click to edit Master text styles</a:t>
            </a:r>
          </a:p>
          <a:p>
            <a:pPr marL="228600" lvl="1" indent="-228600" algn="l" defTabSz="914400" rtl="0" eaLnBrk="1" latinLnBrk="0" hangingPunct="1">
              <a:lnSpc>
                <a:spcPct val="101000"/>
              </a:lnSpc>
              <a:spcBef>
                <a:spcPts val="1000"/>
              </a:spcBef>
              <a:buFont typeface="Arial"/>
              <a:buChar char="•"/>
            </a:pPr>
            <a:r>
              <a:rPr lang="en-US" dirty="0"/>
              <a:t>Second level</a:t>
            </a:r>
          </a:p>
          <a:p>
            <a:pPr marL="228600" lvl="2" indent="-228600" algn="l" defTabSz="914400" rtl="0" eaLnBrk="1" latinLnBrk="0" hangingPunct="1">
              <a:lnSpc>
                <a:spcPct val="101000"/>
              </a:lnSpc>
              <a:spcBef>
                <a:spcPts val="1000"/>
              </a:spcBef>
              <a:buFont typeface="Arial"/>
              <a:buChar char="•"/>
            </a:pPr>
            <a:r>
              <a:rPr lang="en-US" dirty="0"/>
              <a:t>Third level</a:t>
            </a:r>
          </a:p>
          <a:p>
            <a:pPr marL="228600" lvl="3" indent="-228600" algn="l" defTabSz="914400" rtl="0" eaLnBrk="1" latinLnBrk="0" hangingPunct="1">
              <a:lnSpc>
                <a:spcPct val="101000"/>
              </a:lnSpc>
              <a:spcBef>
                <a:spcPts val="1000"/>
              </a:spcBef>
              <a:buFont typeface="Arial"/>
              <a:buChar char="•"/>
            </a:pPr>
            <a:r>
              <a:rPr lang="en-US" dirty="0"/>
              <a:t>Fourth level</a:t>
            </a: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42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b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userDrawn="1"/>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pic>
        <p:nvPicPr>
          <p:cNvPr id="11" name="Picture 10" descr="NTC_Brand-Graphics-4.0-12.png"/>
          <p:cNvPicPr>
            <a:picLocks noChangeAspect="1"/>
          </p:cNvPicPr>
          <p:nvPr userDrawn="1"/>
        </p:nvPicPr>
        <p:blipFill rotWithShape="1">
          <a:blip r:embed="rId3">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Tree>
    <p:extLst>
      <p:ext uri="{BB962C8B-B14F-4D97-AF65-F5344CB8AC3E}">
        <p14:creationId xmlns:p14="http://schemas.microsoft.com/office/powerpoint/2010/main" val="305065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27248"/>
            <a:ext cx="2324098"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4" name="Content Placeholder 3"/>
          <p:cNvSpPr>
            <a:spLocks noGrp="1"/>
          </p:cNvSpPr>
          <p:nvPr>
            <p:ph sz="half" idx="2"/>
          </p:nvPr>
        </p:nvSpPr>
        <p:spPr>
          <a:xfrm>
            <a:off x="1236666" y="3904488"/>
            <a:ext cx="2324098" cy="2159762"/>
          </a:xfrm>
        </p:spPr>
        <p:txBody>
          <a:bodyPr lIns="0" tIns="0" rIns="0" bIns="0">
            <a:noAutofit/>
          </a:bodyPr>
          <a:lstStyle>
            <a:lvl1pPr>
              <a:lnSpc>
                <a:spcPct val="102000"/>
              </a:lnSpc>
              <a:defRPr sz="1400">
                <a:solidFill>
                  <a:srgbClr val="61707E"/>
                </a:solidFill>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hasCustomPrompt="1"/>
          </p:nvPr>
        </p:nvSpPr>
        <p:spPr>
          <a:xfrm>
            <a:off x="3696738" y="3127248"/>
            <a:ext cx="2322576"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6" name="Content Placeholder 5"/>
          <p:cNvSpPr>
            <a:spLocks noGrp="1"/>
          </p:cNvSpPr>
          <p:nvPr>
            <p:ph sz="quarter" idx="4"/>
          </p:nvPr>
        </p:nvSpPr>
        <p:spPr>
          <a:xfrm>
            <a:off x="3696738" y="3904488"/>
            <a:ext cx="2322576" cy="2159762"/>
          </a:xfrm>
        </p:spPr>
        <p:txBody>
          <a:bodyPr lIns="0" tIns="0" rIns="0" bIns="0">
            <a:noAutofit/>
          </a:bodyPr>
          <a:lstStyle>
            <a:lvl1pPr>
              <a:lnSpc>
                <a:spcPct val="102000"/>
              </a:lnSpc>
              <a:defRPr sz="1400">
                <a:solidFill>
                  <a:srgbClr val="61707E"/>
                </a:solidFill>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13" hasCustomPrompt="1"/>
          </p:nvPr>
        </p:nvSpPr>
        <p:spPr>
          <a:xfrm>
            <a:off x="6155289" y="3127248"/>
            <a:ext cx="2324100"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3" name="Content Placeholder 5"/>
          <p:cNvSpPr>
            <a:spLocks noGrp="1"/>
          </p:cNvSpPr>
          <p:nvPr>
            <p:ph sz="quarter" idx="14"/>
          </p:nvPr>
        </p:nvSpPr>
        <p:spPr>
          <a:xfrm>
            <a:off x="6155288" y="3904488"/>
            <a:ext cx="2324100" cy="2159762"/>
          </a:xfrm>
        </p:spPr>
        <p:txBody>
          <a:bodyPr lIns="0" tIns="0" rIns="0" bIns="0">
            <a:noAutofit/>
          </a:bodyPr>
          <a:lstStyle>
            <a:lvl1pPr>
              <a:lnSpc>
                <a:spcPct val="102000"/>
              </a:lnSpc>
              <a:defRPr sz="1400">
                <a:solidFill>
                  <a:srgbClr val="61707E"/>
                </a:solidFill>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p:cNvSpPr>
            <a:spLocks noGrp="1"/>
          </p:cNvSpPr>
          <p:nvPr>
            <p:ph type="pic" sz="quarter" idx="18" hasCustomPrompt="1"/>
          </p:nvPr>
        </p:nvSpPr>
        <p:spPr>
          <a:xfrm>
            <a:off x="1236662"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696737" y="1764792"/>
            <a:ext cx="2322576"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6155288"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hasCustomPrompt="1"/>
          </p:nvPr>
        </p:nvSpPr>
        <p:spPr>
          <a:xfrm>
            <a:off x="8615363" y="3127248"/>
            <a:ext cx="2324100" cy="597896"/>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7" name="Content Placeholder 5"/>
          <p:cNvSpPr>
            <a:spLocks noGrp="1"/>
          </p:cNvSpPr>
          <p:nvPr>
            <p:ph sz="quarter" idx="24"/>
          </p:nvPr>
        </p:nvSpPr>
        <p:spPr>
          <a:xfrm>
            <a:off x="8615363" y="3904488"/>
            <a:ext cx="2324100" cy="2159762"/>
          </a:xfrm>
        </p:spPr>
        <p:txBody>
          <a:bodyPr lIns="0" tIns="0" rIns="0" bIns="0">
            <a:noAutofit/>
          </a:bodyPr>
          <a:lstStyle>
            <a:lvl1pPr>
              <a:lnSpc>
                <a:spcPct val="102000"/>
              </a:lnSpc>
              <a:defRPr sz="1400">
                <a:solidFill>
                  <a:srgbClr val="61707E"/>
                </a:solidFill>
              </a:defRPr>
            </a:lvl1pPr>
            <a:lvl2pPr>
              <a:lnSpc>
                <a:spcPct val="102000"/>
              </a:lnSpc>
              <a:defRPr sz="1200">
                <a:solidFill>
                  <a:srgbClr val="61707E"/>
                </a:solidFill>
              </a:defRPr>
            </a:lvl2pPr>
            <a:lvl3pPr>
              <a:lnSpc>
                <a:spcPct val="102000"/>
              </a:lnSpc>
              <a:defRPr sz="1200">
                <a:solidFill>
                  <a:srgbClr val="61707E"/>
                </a:solidFill>
              </a:defRPr>
            </a:lvl3pPr>
            <a:lvl4pPr>
              <a:lnSpc>
                <a:spcPct val="102000"/>
              </a:lnSpc>
              <a:defRPr sz="1200">
                <a:solidFill>
                  <a:srgbClr val="61707E"/>
                </a:solidFill>
              </a:defRPr>
            </a:lvl4pPr>
            <a:lvl5pPr>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Picture Placeholder 7"/>
          <p:cNvSpPr>
            <a:spLocks noGrp="1"/>
          </p:cNvSpPr>
          <p:nvPr>
            <p:ph type="pic" sz="quarter" idx="25" hasCustomPrompt="1"/>
          </p:nvPr>
        </p:nvSpPr>
        <p:spPr>
          <a:xfrm>
            <a:off x="8615363"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36666" y="4099561"/>
            <a:ext cx="1828800" cy="1964690"/>
          </a:xfrm>
        </p:spPr>
        <p:txBody>
          <a:bodyPr lIns="0" tIns="0" rIns="0" bIns="0">
            <a:noAutofit/>
          </a:bodyPr>
          <a:lstStyle>
            <a:lvl1pPr marL="137160" indent="-137160">
              <a:lnSpc>
                <a:spcPct val="102000"/>
              </a:lnSpc>
              <a:defRPr sz="1400">
                <a:solidFill>
                  <a:srgbClr val="61707E"/>
                </a:solidFill>
              </a:defRPr>
            </a:lvl1pPr>
            <a:lvl2pPr marL="274320" indent="-137160">
              <a:lnSpc>
                <a:spcPct val="102000"/>
              </a:lnSpc>
              <a:defRPr sz="1200">
                <a:solidFill>
                  <a:srgbClr val="61707E"/>
                </a:solidFill>
              </a:defRPr>
            </a:lvl2pPr>
            <a:lvl3pPr marL="411480" indent="-137160">
              <a:lnSpc>
                <a:spcPct val="102000"/>
              </a:lnSpc>
              <a:defRPr sz="1200">
                <a:solidFill>
                  <a:srgbClr val="61707E"/>
                </a:solidFill>
              </a:defRPr>
            </a:lvl3pPr>
            <a:lvl4pPr marL="548640" indent="-137160">
              <a:lnSpc>
                <a:spcPct val="102000"/>
              </a:lnSpc>
              <a:defRPr sz="1200">
                <a:solidFill>
                  <a:srgbClr val="61707E"/>
                </a:solidFill>
              </a:defRPr>
            </a:lvl4pPr>
            <a:lvl5pPr marL="685800" indent="-137160">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205029"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p:cNvSpPr>
            <a:spLocks noGrp="1"/>
          </p:cNvSpPr>
          <p:nvPr>
            <p:ph type="body" sz="quarter" idx="13"/>
          </p:nvPr>
        </p:nvSpPr>
        <p:spPr>
          <a:xfrm>
            <a:off x="5173393"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Picture Placeholder 7"/>
          <p:cNvSpPr>
            <a:spLocks noGrp="1"/>
          </p:cNvSpPr>
          <p:nvPr>
            <p:ph type="pic" sz="quarter" idx="18" hasCustomPrompt="1"/>
          </p:nvPr>
        </p:nvSpPr>
        <p:spPr>
          <a:xfrm>
            <a:off x="123666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205029"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517339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p:nvPr>
        </p:nvSpPr>
        <p:spPr>
          <a:xfrm>
            <a:off x="7141757"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7"/>
          <p:cNvSpPr>
            <a:spLocks noGrp="1"/>
          </p:cNvSpPr>
          <p:nvPr>
            <p:ph type="pic" sz="quarter" idx="25" hasCustomPrompt="1"/>
          </p:nvPr>
        </p:nvSpPr>
        <p:spPr>
          <a:xfrm>
            <a:off x="7141757"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20" name="Text Placeholder 4"/>
          <p:cNvSpPr>
            <a:spLocks noGrp="1"/>
          </p:cNvSpPr>
          <p:nvPr>
            <p:ph type="body" sz="quarter" idx="26"/>
          </p:nvPr>
        </p:nvSpPr>
        <p:spPr>
          <a:xfrm>
            <a:off x="9110122"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7"/>
          <p:cNvSpPr>
            <a:spLocks noGrp="1"/>
          </p:cNvSpPr>
          <p:nvPr>
            <p:ph type="pic" sz="quarter" idx="28" hasCustomPrompt="1"/>
          </p:nvPr>
        </p:nvSpPr>
        <p:spPr>
          <a:xfrm>
            <a:off x="911012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en-US"/>
              <a:t>Click to edit Master title style</a:t>
            </a:r>
          </a:p>
        </p:txBody>
      </p:sp>
      <p:sp>
        <p:nvSpPr>
          <p:cNvPr id="23" name="Content Placeholder 3"/>
          <p:cNvSpPr>
            <a:spLocks noGrp="1"/>
          </p:cNvSpPr>
          <p:nvPr>
            <p:ph sz="half" idx="29"/>
          </p:nvPr>
        </p:nvSpPr>
        <p:spPr>
          <a:xfrm>
            <a:off x="3206158" y="4099561"/>
            <a:ext cx="1828800" cy="1964690"/>
          </a:xfrm>
        </p:spPr>
        <p:txBody>
          <a:bodyPr lIns="0" tIns="0" rIns="0" bIns="0">
            <a:noAutofit/>
          </a:bodyPr>
          <a:lstStyle>
            <a:lvl1pPr marL="137160" indent="-137160">
              <a:lnSpc>
                <a:spcPct val="102000"/>
              </a:lnSpc>
              <a:defRPr sz="1400">
                <a:solidFill>
                  <a:srgbClr val="61707E"/>
                </a:solidFill>
              </a:defRPr>
            </a:lvl1pPr>
            <a:lvl2pPr marL="274320" indent="-137160">
              <a:lnSpc>
                <a:spcPct val="102000"/>
              </a:lnSpc>
              <a:defRPr sz="1200">
                <a:solidFill>
                  <a:srgbClr val="61707E"/>
                </a:solidFill>
              </a:defRPr>
            </a:lvl2pPr>
            <a:lvl3pPr marL="411480" indent="-137160">
              <a:lnSpc>
                <a:spcPct val="102000"/>
              </a:lnSpc>
              <a:defRPr sz="1200">
                <a:solidFill>
                  <a:srgbClr val="61707E"/>
                </a:solidFill>
              </a:defRPr>
            </a:lvl3pPr>
            <a:lvl4pPr marL="548640" indent="-137160">
              <a:lnSpc>
                <a:spcPct val="102000"/>
              </a:lnSpc>
              <a:defRPr sz="1200">
                <a:solidFill>
                  <a:srgbClr val="61707E"/>
                </a:solidFill>
              </a:defRPr>
            </a:lvl4pPr>
            <a:lvl5pPr marL="685800" indent="-137160">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3"/>
          <p:cNvSpPr>
            <a:spLocks noGrp="1"/>
          </p:cNvSpPr>
          <p:nvPr>
            <p:ph sz="half" idx="30"/>
          </p:nvPr>
        </p:nvSpPr>
        <p:spPr>
          <a:xfrm>
            <a:off x="5175650" y="4099561"/>
            <a:ext cx="1828800" cy="1964690"/>
          </a:xfrm>
        </p:spPr>
        <p:txBody>
          <a:bodyPr lIns="0" tIns="0" rIns="0" bIns="0">
            <a:noAutofit/>
          </a:bodyPr>
          <a:lstStyle>
            <a:lvl1pPr marL="137160" indent="-137160">
              <a:lnSpc>
                <a:spcPct val="102000"/>
              </a:lnSpc>
              <a:defRPr sz="1400">
                <a:solidFill>
                  <a:srgbClr val="61707E"/>
                </a:solidFill>
              </a:defRPr>
            </a:lvl1pPr>
            <a:lvl2pPr marL="274320" indent="-137160">
              <a:lnSpc>
                <a:spcPct val="102000"/>
              </a:lnSpc>
              <a:defRPr sz="1200">
                <a:solidFill>
                  <a:srgbClr val="61707E"/>
                </a:solidFill>
              </a:defRPr>
            </a:lvl2pPr>
            <a:lvl3pPr marL="411480" indent="-137160">
              <a:lnSpc>
                <a:spcPct val="102000"/>
              </a:lnSpc>
              <a:defRPr sz="1200">
                <a:solidFill>
                  <a:srgbClr val="61707E"/>
                </a:solidFill>
              </a:defRPr>
            </a:lvl3pPr>
            <a:lvl4pPr marL="548640" indent="-137160">
              <a:lnSpc>
                <a:spcPct val="102000"/>
              </a:lnSpc>
              <a:defRPr sz="1200">
                <a:solidFill>
                  <a:srgbClr val="61707E"/>
                </a:solidFill>
              </a:defRPr>
            </a:lvl4pPr>
            <a:lvl5pPr marL="685800" indent="-137160">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3"/>
          <p:cNvSpPr>
            <a:spLocks noGrp="1"/>
          </p:cNvSpPr>
          <p:nvPr>
            <p:ph sz="half" idx="31"/>
          </p:nvPr>
        </p:nvSpPr>
        <p:spPr>
          <a:xfrm>
            <a:off x="7145142" y="4099561"/>
            <a:ext cx="1828800" cy="1964690"/>
          </a:xfrm>
        </p:spPr>
        <p:txBody>
          <a:bodyPr lIns="0" tIns="0" rIns="0" bIns="0">
            <a:noAutofit/>
          </a:bodyPr>
          <a:lstStyle>
            <a:lvl1pPr marL="137160" indent="-137160">
              <a:lnSpc>
                <a:spcPct val="102000"/>
              </a:lnSpc>
              <a:defRPr sz="1400">
                <a:solidFill>
                  <a:srgbClr val="61707E"/>
                </a:solidFill>
              </a:defRPr>
            </a:lvl1pPr>
            <a:lvl2pPr marL="274320" indent="-137160">
              <a:lnSpc>
                <a:spcPct val="102000"/>
              </a:lnSpc>
              <a:defRPr sz="1200">
                <a:solidFill>
                  <a:srgbClr val="61707E"/>
                </a:solidFill>
              </a:defRPr>
            </a:lvl2pPr>
            <a:lvl3pPr marL="411480" indent="-137160">
              <a:lnSpc>
                <a:spcPct val="102000"/>
              </a:lnSpc>
              <a:defRPr sz="1200">
                <a:solidFill>
                  <a:srgbClr val="61707E"/>
                </a:solidFill>
              </a:defRPr>
            </a:lvl3pPr>
            <a:lvl4pPr marL="548640" indent="-137160">
              <a:lnSpc>
                <a:spcPct val="102000"/>
              </a:lnSpc>
              <a:defRPr sz="1200">
                <a:solidFill>
                  <a:srgbClr val="61707E"/>
                </a:solidFill>
              </a:defRPr>
            </a:lvl4pPr>
            <a:lvl5pPr marL="685800" indent="-137160">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3"/>
          <p:cNvSpPr>
            <a:spLocks noGrp="1"/>
          </p:cNvSpPr>
          <p:nvPr>
            <p:ph sz="half" idx="32"/>
          </p:nvPr>
        </p:nvSpPr>
        <p:spPr>
          <a:xfrm>
            <a:off x="9114635" y="4099561"/>
            <a:ext cx="1828800" cy="1964690"/>
          </a:xfrm>
        </p:spPr>
        <p:txBody>
          <a:bodyPr lIns="0" tIns="0" rIns="0" bIns="0">
            <a:noAutofit/>
          </a:bodyPr>
          <a:lstStyle>
            <a:lvl1pPr marL="137160" indent="-137160">
              <a:lnSpc>
                <a:spcPct val="102000"/>
              </a:lnSpc>
              <a:defRPr sz="1400">
                <a:solidFill>
                  <a:srgbClr val="61707E"/>
                </a:solidFill>
              </a:defRPr>
            </a:lvl1pPr>
            <a:lvl2pPr marL="274320" indent="-137160">
              <a:lnSpc>
                <a:spcPct val="102000"/>
              </a:lnSpc>
              <a:defRPr sz="1200">
                <a:solidFill>
                  <a:srgbClr val="61707E"/>
                </a:solidFill>
              </a:defRPr>
            </a:lvl2pPr>
            <a:lvl3pPr marL="411480" indent="-137160">
              <a:lnSpc>
                <a:spcPct val="102000"/>
              </a:lnSpc>
              <a:defRPr sz="1200">
                <a:solidFill>
                  <a:srgbClr val="61707E"/>
                </a:solidFill>
              </a:defRPr>
            </a:lvl3pPr>
            <a:lvl4pPr marL="548640" indent="-137160">
              <a:lnSpc>
                <a:spcPct val="102000"/>
              </a:lnSpc>
              <a:defRPr sz="1200">
                <a:solidFill>
                  <a:srgbClr val="61707E"/>
                </a:solidFill>
              </a:defRPr>
            </a:lvl4pPr>
            <a:lvl5pPr marL="685800" indent="-137160">
              <a:lnSpc>
                <a:spcPct val="114000"/>
              </a:lnSpc>
              <a:defRPr sz="1200">
                <a:solidFill>
                  <a:srgbClr val="61707E"/>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2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endParaRPr>
              </a:p>
            </p:txBody>
          </p:sp>
        </p:grpSp>
      </p:grpSp>
      <p:sp>
        <p:nvSpPr>
          <p:cNvPr id="354" name="Rectangle 353"/>
          <p:cNvSpPr/>
          <p:nvPr userDrawn="1"/>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353" name="Rectangle 352"/>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a:t>Statistics</a:t>
            </a:r>
          </a:p>
        </p:txBody>
      </p:sp>
    </p:spTree>
    <p:extLst>
      <p:ext uri="{BB962C8B-B14F-4D97-AF65-F5344CB8AC3E}">
        <p14:creationId xmlns:p14="http://schemas.microsoft.com/office/powerpoint/2010/main" val="8741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Calibri Light" panose="020F0302020204030204" pitchFamily="34" charset="0"/>
                <a:cs typeface="Calibri Light" panose="020F0302020204030204" pitchFamily="34" charset="0"/>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a:t>Section #</a:t>
            </a:r>
          </a:p>
        </p:txBody>
      </p:sp>
    </p:spTree>
    <p:extLst>
      <p:ext uri="{BB962C8B-B14F-4D97-AF65-F5344CB8AC3E}">
        <p14:creationId xmlns:p14="http://schemas.microsoft.com/office/powerpoint/2010/main" val="33741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en-US"/>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4861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Tree>
    <p:extLst>
      <p:ext uri="{BB962C8B-B14F-4D97-AF65-F5344CB8AC3E}">
        <p14:creationId xmlns:p14="http://schemas.microsoft.com/office/powerpoint/2010/main" val="41825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4"/>
                </a:solidFill>
              </a:defRPr>
            </a:lvl1pPr>
            <a:lvl2pPr>
              <a:lnSpc>
                <a:spcPct val="101000"/>
              </a:lnSpc>
              <a:defRPr sz="1400">
                <a:solidFill>
                  <a:schemeClr val="accent4"/>
                </a:solidFill>
              </a:defRPr>
            </a:lvl2pPr>
            <a:lvl3pPr>
              <a:lnSpc>
                <a:spcPct val="101000"/>
              </a:lnSpc>
              <a:defRPr sz="1200">
                <a:solidFill>
                  <a:schemeClr val="accent4"/>
                </a:solidFill>
              </a:defRPr>
            </a:lvl3pPr>
            <a:lvl4pPr>
              <a:lnSpc>
                <a:spcPct val="101000"/>
              </a:lnSpc>
              <a:defRPr sz="1200">
                <a:solidFill>
                  <a:schemeClr val="accent4"/>
                </a:solidFill>
              </a:defRPr>
            </a:lvl4pPr>
            <a:lvl5pPr>
              <a:lnSpc>
                <a:spcPct val="101000"/>
              </a:lnSpc>
              <a:defRPr sz="12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865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a:t>Click to edit Master title style on three lines</a:t>
            </a:r>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1"/>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a:t>Click to insert picture</a:t>
            </a:r>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a:t>Click to insert picture</a:t>
            </a:r>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a:t>Click to insert picture</a:t>
            </a:r>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a:t>Click to insert Picture, Table, or Smart Art</a:t>
            </a:r>
          </a:p>
        </p:txBody>
      </p:sp>
    </p:spTree>
    <p:extLst>
      <p:ext uri="{BB962C8B-B14F-4D97-AF65-F5344CB8AC3E}">
        <p14:creationId xmlns:p14="http://schemas.microsoft.com/office/powerpoint/2010/main" val="132665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en-US"/>
              <a:t>Click to edit Master title style</a:t>
            </a:r>
            <a:endParaRPr lang="en-US" dirty="0"/>
          </a:p>
        </p:txBody>
      </p:sp>
    </p:spTree>
    <p:extLst>
      <p:ext uri="{BB962C8B-B14F-4D97-AF65-F5344CB8AC3E}">
        <p14:creationId xmlns:p14="http://schemas.microsoft.com/office/powerpoint/2010/main" val="30219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a:t>Click to edit Master title style</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10399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1b">
    <p:spTree>
      <p:nvGrpSpPr>
        <p:cNvPr id="1" name=""/>
        <p:cNvGrpSpPr/>
        <p:nvPr/>
      </p:nvGrpSpPr>
      <p:grpSpPr>
        <a:xfrm>
          <a:off x="0" y="0"/>
          <a:ext cx="0" cy="0"/>
          <a:chOff x="0" y="0"/>
          <a:chExt cx="0" cy="0"/>
        </a:xfrm>
      </p:grpSpPr>
      <p:sp>
        <p:nvSpPr>
          <p:cNvPr id="8" name="Rectangle 7"/>
          <p:cNvSpPr/>
          <p:nvPr userDrawn="1"/>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96525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a:t>Click to edit Master title style</a:t>
            </a:r>
            <a:endParaRPr lang="en-US" dirty="0"/>
          </a:p>
        </p:txBody>
      </p:sp>
      <p:sp>
        <p:nvSpPr>
          <p:cNvPr id="9" name="Text Placeholder 7"/>
          <p:cNvSpPr>
            <a:spLocks noGrp="1"/>
          </p:cNvSpPr>
          <p:nvPr>
            <p:ph type="body" sz="quarter" idx="16" hasCustomPrompt="1"/>
          </p:nvPr>
        </p:nvSpPr>
        <p:spPr>
          <a:xfrm>
            <a:off x="1241425" y="2113694"/>
            <a:ext cx="2941635" cy="8581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8222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a:t>Click to insert chart</a:t>
            </a:r>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4"/>
                </a:solidFill>
              </a:defRPr>
            </a:lvl1pPr>
            <a:lvl2pPr>
              <a:lnSpc>
                <a:spcPct val="101000"/>
              </a:lnSpc>
              <a:defRPr sz="1400">
                <a:solidFill>
                  <a:schemeClr val="accent4"/>
                </a:solidFill>
              </a:defRPr>
            </a:lvl2pPr>
            <a:lvl3pPr>
              <a:lnSpc>
                <a:spcPct val="101000"/>
              </a:lnSpc>
              <a:defRPr sz="1200">
                <a:solidFill>
                  <a:schemeClr val="accent4"/>
                </a:solidFill>
              </a:defRPr>
            </a:lvl3pPr>
            <a:lvl4pPr>
              <a:lnSpc>
                <a:spcPct val="101000"/>
              </a:lnSpc>
              <a:defRPr sz="1200">
                <a:solidFill>
                  <a:schemeClr val="accent4"/>
                </a:solidFill>
              </a:defRPr>
            </a:lvl4pPr>
            <a:lvl5pPr>
              <a:lnSpc>
                <a:spcPct val="101000"/>
              </a:lnSpc>
              <a:defRPr sz="12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1241403" y="591653"/>
            <a:ext cx="9702032" cy="443332"/>
          </a:xfrm>
        </p:spPr>
        <p:txBody>
          <a:bodyPr/>
          <a:lstStyle/>
          <a:p>
            <a:r>
              <a:rPr lang="en-US"/>
              <a:t>Click to edit Master title style</a:t>
            </a:r>
            <a:endParaRPr lang="en-US" dirty="0"/>
          </a:p>
        </p:txBody>
      </p:sp>
    </p:spTree>
    <p:extLst>
      <p:ext uri="{BB962C8B-B14F-4D97-AF65-F5344CB8AC3E}">
        <p14:creationId xmlns:p14="http://schemas.microsoft.com/office/powerpoint/2010/main" val="20580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a:t>Click to edit Master title style on three lines 55/.88</a:t>
            </a:r>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48195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a:t>Click to edit Master title style on three lines 55/.88</a:t>
            </a:r>
          </a:p>
        </p:txBody>
      </p:sp>
      <p:pic>
        <p:nvPicPr>
          <p:cNvPr id="7" name="Picture 6" descr="NTC_Logo_Horiz_White_NOTAGS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userDrawn="1"/>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 </a:t>
            </a:r>
            <a:r>
              <a:rPr lang="en-US" dirty="0" err="1"/>
              <a:t>Netcracker</a:t>
            </a:r>
            <a:r>
              <a:rPr lang="en-US" dirty="0"/>
              <a:t> 2017</a:t>
            </a:r>
          </a:p>
        </p:txBody>
      </p:sp>
      <p:sp>
        <p:nvSpPr>
          <p:cNvPr id="12" name="Date Placeholder 3"/>
          <p:cNvSpPr txBox="1">
            <a:spLocks/>
          </p:cNvSpPr>
          <p:nvPr userDrawn="1"/>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Calibri Light" panose="020F0302020204030204" pitchFamily="34" charset="0"/>
                <a:cs typeface="Calibri Light" panose="020F0302020204030204" pitchFamily="34" charset="0"/>
              </a:rPr>
              <a:t>‹#›</a:t>
            </a:fld>
            <a:endParaRPr lang="en-US" sz="1200" dirty="0">
              <a:latin typeface="Calibri Light" panose="020F0302020204030204" pitchFamily="34" charset="0"/>
              <a:cs typeface="Calibri Light" panose="020F0302020204030204" pitchFamily="34" charset="0"/>
            </a:endParaRPr>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8244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a:solidFill>
                  <a:schemeClr val="bg2"/>
                </a:solidFill>
                <a:latin typeface="Calibri Light" panose="020F0302020204030204" pitchFamily="34" charset="0"/>
              </a:rPr>
              <a:t>Q&amp;A</a:t>
            </a:r>
          </a:p>
        </p:txBody>
      </p:sp>
    </p:spTree>
    <p:extLst>
      <p:ext uri="{BB962C8B-B14F-4D97-AF65-F5344CB8AC3E}">
        <p14:creationId xmlns:p14="http://schemas.microsoft.com/office/powerpoint/2010/main" val="41705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a:t>Click to insert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6200" y="4975149"/>
            <a:ext cx="2743200" cy="444398"/>
          </a:xfrm>
          <a:prstGeom prst="rect">
            <a:avLst/>
          </a:prstGeom>
        </p:spPr>
      </p:pic>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a:solidFill>
                  <a:schemeClr val="bg2"/>
                </a:solidFill>
                <a:latin typeface="Calibri Light" panose="020F0302020204030204" pitchFamily="34" charset="0"/>
              </a:rPr>
              <a:t>Thank You</a:t>
            </a:r>
          </a:p>
        </p:txBody>
      </p:sp>
    </p:spTree>
    <p:extLst>
      <p:ext uri="{BB962C8B-B14F-4D97-AF65-F5344CB8AC3E}">
        <p14:creationId xmlns:p14="http://schemas.microsoft.com/office/powerpoint/2010/main" val="5421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43990" y="3143676"/>
            <a:ext cx="2743200" cy="444398"/>
          </a:xfrm>
          <a:prstGeom prst="rect">
            <a:avLst/>
          </a:prstGeom>
        </p:spPr>
      </p:pic>
    </p:spTree>
    <p:extLst>
      <p:ext uri="{BB962C8B-B14F-4D97-AF65-F5344CB8AC3E}">
        <p14:creationId xmlns:p14="http://schemas.microsoft.com/office/powerpoint/2010/main" val="254546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154920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phic 2">
    <p:spTree>
      <p:nvGrpSpPr>
        <p:cNvPr id="1" name=""/>
        <p:cNvGrpSpPr/>
        <p:nvPr/>
      </p:nvGrpSpPr>
      <p:grpSpPr>
        <a:xfrm>
          <a:off x="0" y="0"/>
          <a:ext cx="0" cy="0"/>
          <a:chOff x="0" y="0"/>
          <a:chExt cx="0" cy="0"/>
        </a:xfrm>
      </p:grpSpPr>
      <p:sp>
        <p:nvSpPr>
          <p:cNvPr id="2" name="Title 1"/>
          <p:cNvSpPr>
            <a:spLocks noGrp="1"/>
          </p:cNvSpPr>
          <p:nvPr>
            <p:ph type="title"/>
          </p:nvPr>
        </p:nvSpPr>
        <p:spPr>
          <a:xfrm>
            <a:off x="8001774" y="1829940"/>
            <a:ext cx="2941657" cy="1245917"/>
          </a:xfrm>
        </p:spPr>
        <p:txBody>
          <a:bodyPr anchor="b" anchorCtr="0"/>
          <a:lstStyle/>
          <a:p>
            <a:r>
              <a:rPr lang="en-US" dirty="0"/>
              <a:t>Click to edit Master title style</a:t>
            </a:r>
          </a:p>
        </p:txBody>
      </p:sp>
      <p:sp>
        <p:nvSpPr>
          <p:cNvPr id="9" name="Content Placeholder 4"/>
          <p:cNvSpPr>
            <a:spLocks noGrp="1"/>
          </p:cNvSpPr>
          <p:nvPr>
            <p:ph sz="quarter" idx="18" hasCustomPrompt="1"/>
          </p:nvPr>
        </p:nvSpPr>
        <p:spPr>
          <a:xfrm>
            <a:off x="1241426"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388752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ic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en-US" dirty="0"/>
              <a:t>Click to edit Master title style</a:t>
            </a:r>
          </a:p>
        </p:txBody>
      </p:sp>
      <p:sp>
        <p:nvSpPr>
          <p:cNvPr id="9" name="Text Placeholder 7"/>
          <p:cNvSpPr>
            <a:spLocks noGrp="1"/>
          </p:cNvSpPr>
          <p:nvPr>
            <p:ph type="body" sz="quarter" idx="16" hasCustomPrompt="1"/>
          </p:nvPr>
        </p:nvSpPr>
        <p:spPr>
          <a:xfrm>
            <a:off x="8001796" y="2113694"/>
            <a:ext cx="2941635" cy="8962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11" name="Content Placeholder 4"/>
          <p:cNvSpPr>
            <a:spLocks noGrp="1"/>
          </p:cNvSpPr>
          <p:nvPr>
            <p:ph sz="quarter" idx="20" hasCustomPrompt="1"/>
          </p:nvPr>
        </p:nvSpPr>
        <p:spPr>
          <a:xfrm>
            <a:off x="1241426" y="660400"/>
            <a:ext cx="6013450" cy="540385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33767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userDrawn="1"/>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pic>
        <p:nvPicPr>
          <p:cNvPr id="10" name="Picture 9" descr="NTC_Brand-Graphics-4.0-12.png"/>
          <p:cNvPicPr>
            <a:picLocks noChangeAspect="1"/>
          </p:cNvPicPr>
          <p:nvPr userDrawn="1"/>
        </p:nvPicPr>
        <p:blipFill rotWithShape="1">
          <a:blip r:embed="rId3">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Tree>
    <p:extLst>
      <p:ext uri="{BB962C8B-B14F-4D97-AF65-F5344CB8AC3E}">
        <p14:creationId xmlns:p14="http://schemas.microsoft.com/office/powerpoint/2010/main" val="355311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8001778" y="1829940"/>
            <a:ext cx="2941657" cy="1245917"/>
          </a:xfrm>
        </p:spPr>
        <p:txBody>
          <a:bodyPr anchor="b" anchorCtr="0"/>
          <a:lstStyle/>
          <a:p>
            <a:r>
              <a:rPr lang="en-US" dirty="0"/>
              <a:t>Click to edit Master title style</a:t>
            </a:r>
          </a:p>
        </p:txBody>
      </p:sp>
      <p:sp>
        <p:nvSpPr>
          <p:cNvPr id="7" name="Chart Placeholder 6"/>
          <p:cNvSpPr>
            <a:spLocks noGrp="1"/>
          </p:cNvSpPr>
          <p:nvPr>
            <p:ph type="chart" sz="quarter" idx="15" hasCustomPrompt="1"/>
          </p:nvPr>
        </p:nvSpPr>
        <p:spPr>
          <a:xfrm>
            <a:off x="1028647" y="467863"/>
            <a:ext cx="6276524" cy="5596388"/>
          </a:xfrm>
        </p:spPr>
        <p:txBody>
          <a:bodyPr/>
          <a:lstStyle>
            <a:lvl1pPr marL="0" indent="0" algn="ctr">
              <a:buNone/>
              <a:defRPr>
                <a:solidFill>
                  <a:schemeClr val="accent6"/>
                </a:solidFill>
              </a:defRPr>
            </a:lvl1pPr>
          </a:lstStyle>
          <a:p>
            <a:r>
              <a:rPr lang="en-US" dirty="0"/>
              <a:t>Click to insert chart</a:t>
            </a:r>
          </a:p>
        </p:txBody>
      </p:sp>
      <p:sp>
        <p:nvSpPr>
          <p:cNvPr id="5"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87936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en-US" dirty="0"/>
              <a:t>Click to edit Master title style</a:t>
            </a:r>
          </a:p>
        </p:txBody>
      </p:sp>
      <p:sp>
        <p:nvSpPr>
          <p:cNvPr id="7" name="Chart Placeholder 6"/>
          <p:cNvSpPr>
            <a:spLocks noGrp="1"/>
          </p:cNvSpPr>
          <p:nvPr>
            <p:ph type="chart" sz="quarter" idx="15" hasCustomPrompt="1"/>
          </p:nvPr>
        </p:nvSpPr>
        <p:spPr>
          <a:xfrm>
            <a:off x="1044801" y="467862"/>
            <a:ext cx="6276524" cy="5596389"/>
          </a:xfrm>
        </p:spPr>
        <p:txBody>
          <a:bodyPr/>
          <a:lstStyle>
            <a:lvl1pPr marL="0" indent="0" algn="ctr">
              <a:buNone/>
              <a:defRPr>
                <a:solidFill>
                  <a:schemeClr val="accent6"/>
                </a:solidFill>
              </a:defRPr>
            </a:lvl1pPr>
          </a:lstStyle>
          <a:p>
            <a:r>
              <a:rPr lang="en-US" dirty="0"/>
              <a:t>Click to insert chart</a:t>
            </a:r>
          </a:p>
        </p:txBody>
      </p:sp>
      <p:sp>
        <p:nvSpPr>
          <p:cNvPr id="9" name="Text Placeholder 7"/>
          <p:cNvSpPr>
            <a:spLocks noGrp="1"/>
          </p:cNvSpPr>
          <p:nvPr>
            <p:ph type="body" sz="quarter" idx="16" hasCustomPrompt="1"/>
          </p:nvPr>
        </p:nvSpPr>
        <p:spPr>
          <a:xfrm>
            <a:off x="8001796" y="2113694"/>
            <a:ext cx="2941635" cy="8835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28032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aphic 6">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8605837" y="2423837"/>
            <a:ext cx="2337597" cy="3640414"/>
          </a:xfrm>
        </p:spPr>
        <p:txBody>
          <a:bodyPr lIns="0" tIns="0" rIns="0" bIns="0">
            <a:noAutofit/>
          </a:bodyPr>
          <a:lstStyle>
            <a:lvl1pPr marL="0" indent="0">
              <a:lnSpc>
                <a:spcPct val="101000"/>
              </a:lnSpc>
              <a:spcBef>
                <a:spcPts val="0"/>
              </a:spcBef>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4"/>
          <p:cNvSpPr>
            <a:spLocks noGrp="1"/>
          </p:cNvSpPr>
          <p:nvPr>
            <p:ph type="body" sz="quarter" idx="21"/>
          </p:nvPr>
        </p:nvSpPr>
        <p:spPr>
          <a:xfrm>
            <a:off x="5548420" y="2433362"/>
            <a:ext cx="2323994" cy="3631226"/>
          </a:xfrm>
        </p:spPr>
        <p:txBody>
          <a:bodyPr>
            <a:noAutofit/>
          </a:bodyPr>
          <a:lstStyle>
            <a:lvl1pPr marL="0" indent="0">
              <a:spcBef>
                <a:spcPts val="0"/>
              </a:spcBef>
              <a:buNone/>
              <a:defRPr sz="2000">
                <a:solidFill>
                  <a:srgbClr val="61707E"/>
                </a:solidFill>
              </a:defRPr>
            </a:lvl1pPr>
            <a:lvl2pPr marL="457200" indent="0">
              <a:spcBef>
                <a:spcPts val="0"/>
              </a:spcBef>
              <a:buNone/>
              <a:defRPr sz="2000">
                <a:solidFill>
                  <a:srgbClr val="61707E"/>
                </a:solidFill>
              </a:defRPr>
            </a:lvl2pPr>
            <a:lvl3pPr marL="914400" indent="0">
              <a:spcBef>
                <a:spcPts val="0"/>
              </a:spcBef>
              <a:buNone/>
              <a:defRPr sz="2000">
                <a:solidFill>
                  <a:srgbClr val="61707E"/>
                </a:solidFill>
              </a:defRPr>
            </a:lvl3pPr>
            <a:lvl4pPr marL="1371600" indent="0">
              <a:spcBef>
                <a:spcPts val="0"/>
              </a:spcBef>
              <a:buNone/>
              <a:defRPr sz="2000">
                <a:solidFill>
                  <a:srgbClr val="61707E"/>
                </a:solidFill>
              </a:defRPr>
            </a:lvl4pPr>
            <a:lvl5pPr marL="1828800" indent="0">
              <a:spcBef>
                <a:spcPts val="0"/>
              </a:spcBef>
              <a:buNone/>
              <a:defRPr sz="2000">
                <a:solidFill>
                  <a:srgbClr val="61707E"/>
                </a:solidFill>
              </a:defRPr>
            </a:lvl5pPr>
          </a:lstStyle>
          <a:p>
            <a:pPr lvl="0"/>
            <a:r>
              <a:rPr lang="en-US" dirty="0"/>
              <a:t>Click to edit Master text styles</a:t>
            </a:r>
          </a:p>
        </p:txBody>
      </p:sp>
      <p:sp>
        <p:nvSpPr>
          <p:cNvPr id="9" name="Content Placeholder 4"/>
          <p:cNvSpPr>
            <a:spLocks noGrp="1"/>
          </p:cNvSpPr>
          <p:nvPr>
            <p:ph sz="quarter" idx="18" hasCustomPrompt="1"/>
          </p:nvPr>
        </p:nvSpPr>
        <p:spPr>
          <a:xfrm>
            <a:off x="1236663" y="660400"/>
            <a:ext cx="3432918" cy="54041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en-US" dirty="0"/>
              <a:t>Click to edit Master title style</a:t>
            </a:r>
          </a:p>
        </p:txBody>
      </p:sp>
    </p:spTree>
    <p:extLst>
      <p:ext uri="{BB962C8B-B14F-4D97-AF65-F5344CB8AC3E}">
        <p14:creationId xmlns:p14="http://schemas.microsoft.com/office/powerpoint/2010/main" val="372195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6"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quarter" idx="17" hasCustomPrompt="1"/>
          </p:nvPr>
        </p:nvSpPr>
        <p:spPr>
          <a:xfrm>
            <a:off x="7381876"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9224963"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8" name="Text Placeholder 3"/>
          <p:cNvSpPr>
            <a:spLocks noGrp="1"/>
          </p:cNvSpPr>
          <p:nvPr>
            <p:ph type="body" sz="quarter" idx="19" hasCustomPrompt="1"/>
          </p:nvPr>
        </p:nvSpPr>
        <p:spPr>
          <a:xfrm>
            <a:off x="9224963"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5548420"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Text Placeholder 3"/>
          <p:cNvSpPr>
            <a:spLocks noGrp="1"/>
          </p:cNvSpPr>
          <p:nvPr>
            <p:ph type="body" sz="quarter" idx="21" hasCustomPrompt="1"/>
          </p:nvPr>
        </p:nvSpPr>
        <p:spPr>
          <a:xfrm>
            <a:off x="5548420"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Calibri Light" panose="020F0302020204030204" pitchFamily="34" charset="0"/>
                <a:cs typeface="Calibri Light" panose="020F030202020403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3" name="Content Placeholder 4"/>
          <p:cNvSpPr>
            <a:spLocks noGrp="1"/>
          </p:cNvSpPr>
          <p:nvPr>
            <p:ph sz="quarter" idx="26" hasCustomPrompt="1"/>
          </p:nvPr>
        </p:nvSpPr>
        <p:spPr>
          <a:xfrm>
            <a:off x="1236663" y="660400"/>
            <a:ext cx="3432918"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en-US" dirty="0"/>
              <a:t>Click to edit Master title style</a:t>
            </a:r>
          </a:p>
        </p:txBody>
      </p:sp>
    </p:spTree>
    <p:extLst>
      <p:ext uri="{BB962C8B-B14F-4D97-AF65-F5344CB8AC3E}">
        <p14:creationId xmlns:p14="http://schemas.microsoft.com/office/powerpoint/2010/main" val="1082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pic>
        <p:nvPicPr>
          <p:cNvPr id="7" name="Picture 6" descr="NTC_Brand-Graphics-4.0-12.png"/>
          <p:cNvPicPr>
            <a:picLocks noChangeAspect="1"/>
          </p:cNvPicPr>
          <p:nvPr userDrawn="1"/>
        </p:nvPicPr>
        <p:blipFill rotWithShape="1">
          <a:blip r:embed="rId3">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Tree>
    <p:extLst>
      <p:ext uri="{BB962C8B-B14F-4D97-AF65-F5344CB8AC3E}">
        <p14:creationId xmlns:p14="http://schemas.microsoft.com/office/powerpoint/2010/main" val="389977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4"/>
                </a:solidFill>
              </a:defRPr>
            </a:lvl1pPr>
            <a:lvl2pPr>
              <a:lnSpc>
                <a:spcPct val="114000"/>
              </a:lnSpc>
              <a:defRPr>
                <a:solidFill>
                  <a:schemeClr val="accent4"/>
                </a:solidFill>
              </a:defRPr>
            </a:lvl2pPr>
            <a:lvl3pPr>
              <a:lnSpc>
                <a:spcPct val="114000"/>
              </a:lnSpc>
              <a:defRPr>
                <a:solidFill>
                  <a:schemeClr val="accent4"/>
                </a:solidFill>
              </a:defRPr>
            </a:lvl3pPr>
            <a:lvl4pPr>
              <a:lnSpc>
                <a:spcPct val="114000"/>
              </a:lnSpc>
              <a:defRPr>
                <a:solidFill>
                  <a:schemeClr val="accent4"/>
                </a:solidFill>
              </a:defRPr>
            </a:lvl4pPr>
            <a:lvl5pPr>
              <a:lnSpc>
                <a:spcPct val="114000"/>
              </a:lnSpc>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23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6" name="Content Placeholder 2"/>
          <p:cNvSpPr>
            <a:spLocks noGrp="1"/>
          </p:cNvSpPr>
          <p:nvPr>
            <p:ph idx="10"/>
          </p:nvPr>
        </p:nvSpPr>
        <p:spPr>
          <a:xfrm>
            <a:off x="1241402" y="1197863"/>
            <a:ext cx="9701784" cy="4864608"/>
          </a:xfrm>
        </p:spPr>
        <p:txBody>
          <a:bodyPr lIns="0" tIns="0" rIns="0" bIns="0" numCol="2" spcCol="457200"/>
          <a:lstStyle>
            <a:lvl1pPr>
              <a:lnSpc>
                <a:spcPct val="100000"/>
              </a:lnSpc>
              <a:defRPr>
                <a:solidFill>
                  <a:srgbClr val="FFFFFF"/>
                </a:solidFill>
              </a:defRPr>
            </a:lvl1pPr>
            <a:lvl2pPr>
              <a:lnSpc>
                <a:spcPct val="101000"/>
              </a:lnSpc>
              <a:defRPr>
                <a:solidFill>
                  <a:srgbClr val="FFFFFF"/>
                </a:solidFill>
              </a:defRPr>
            </a:lvl2pPr>
            <a:lvl3pPr>
              <a:lnSpc>
                <a:spcPct val="101000"/>
              </a:lnSpc>
              <a:defRPr>
                <a:solidFill>
                  <a:srgbClr val="FFFFFF"/>
                </a:solidFill>
              </a:defRPr>
            </a:lvl3pPr>
            <a:lvl4pPr>
              <a:lnSpc>
                <a:spcPct val="102000"/>
              </a:lnSpc>
              <a:defRPr>
                <a:solidFill>
                  <a:srgbClr val="FFFFFF"/>
                </a:solidFill>
              </a:defRPr>
            </a:lvl4pPr>
            <a:lvl5pPr>
              <a:lnSpc>
                <a:spcPct val="114000"/>
              </a:lnSpc>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4"/>
          <p:cNvSpPr>
            <a:spLocks noGrp="1"/>
          </p:cNvSpPr>
          <p:nvPr>
            <p:ph type="title" hasCustomPrompt="1"/>
          </p:nvPr>
        </p:nvSpPr>
        <p:spPr/>
        <p:txBody>
          <a:bodyPr/>
          <a:lstStyle>
            <a:lvl1pPr>
              <a:defRPr>
                <a:solidFill>
                  <a:schemeClr val="bg1"/>
                </a:solidFill>
              </a:defRPr>
            </a:lvl1pPr>
          </a:lstStyle>
          <a:p>
            <a:r>
              <a:rPr lang="en-US" dirty="0"/>
              <a:t>Agenda</a:t>
            </a:r>
          </a:p>
        </p:txBody>
      </p:sp>
      <p:sp>
        <p:nvSpPr>
          <p:cNvPr id="7" name="Rectangle 6"/>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Tree>
    <p:extLst>
      <p:ext uri="{BB962C8B-B14F-4D97-AF65-F5344CB8AC3E}">
        <p14:creationId xmlns:p14="http://schemas.microsoft.com/office/powerpoint/2010/main" val="3906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userDrawn="1"/>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7" name="Content Placeholder 2"/>
          <p:cNvSpPr>
            <a:spLocks noGrp="1"/>
          </p:cNvSpPr>
          <p:nvPr>
            <p:ph idx="10"/>
          </p:nvPr>
        </p:nvSpPr>
        <p:spPr>
          <a:xfrm>
            <a:off x="1241402" y="1197863"/>
            <a:ext cx="9701784" cy="4864608"/>
          </a:xfrm>
        </p:spPr>
        <p:txBody>
          <a:bodyPr lIns="0" tIns="0" rIns="0" bIns="0" numCol="1" spcCol="457200"/>
          <a:lstStyle>
            <a:lvl1pPr>
              <a:lnSpc>
                <a:spcPct val="100000"/>
              </a:lnSpc>
              <a:defRPr>
                <a:solidFill>
                  <a:srgbClr val="FFFFFF"/>
                </a:solidFill>
              </a:defRPr>
            </a:lvl1pPr>
            <a:lvl2pPr>
              <a:lnSpc>
                <a:spcPct val="101000"/>
              </a:lnSpc>
              <a:defRPr>
                <a:solidFill>
                  <a:srgbClr val="FFFFFF"/>
                </a:solidFill>
              </a:defRPr>
            </a:lvl2pPr>
            <a:lvl3pPr>
              <a:lnSpc>
                <a:spcPct val="101000"/>
              </a:lnSpc>
              <a:defRPr>
                <a:solidFill>
                  <a:srgbClr val="FFFFFF"/>
                </a:solidFill>
              </a:defRPr>
            </a:lvl3pPr>
            <a:lvl4pPr>
              <a:lnSpc>
                <a:spcPct val="102000"/>
              </a:lnSpc>
              <a:defRPr>
                <a:solidFill>
                  <a:srgbClr val="FFFFFF"/>
                </a:solidFill>
              </a:defRPr>
            </a:lvl4pPr>
            <a:lvl5pPr>
              <a:lnSpc>
                <a:spcPct val="114000"/>
              </a:lnSpc>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129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a:t>Headline 30/.95</a:t>
            </a:r>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Tahoma" panose="020B0604030504040204" pitchFamily="34" charset="0"/>
                <a:ea typeface="Tahoma" panose="020B0604030504040204" pitchFamily="34" charset="0"/>
                <a:cs typeface="Tahoma" panose="020B0604030504040204" pitchFamily="34" charset="0"/>
              </a:rPr>
              <a:t>‹#›</a:t>
            </a:fld>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Tree>
    <p:extLst>
      <p:ext uri="{BB962C8B-B14F-4D97-AF65-F5344CB8AC3E}">
        <p14:creationId xmlns:p14="http://schemas.microsoft.com/office/powerpoint/2010/main" val="1325204969"/>
      </p:ext>
    </p:extLst>
  </p:cSld>
  <p:clrMap bg1="lt1" tx1="dk1" bg2="lt2" tx2="dk2" accent1="accent1" accent2="accent2" accent3="accent3" accent4="accent4" accent5="accent5" accent6="accent6" hlink="hlink" folHlink="folHlink"/>
  <p:sldLayoutIdLst>
    <p:sldLayoutId id="2147483782" r:id="rId1"/>
    <p:sldLayoutId id="2147483778" r:id="rId2"/>
    <p:sldLayoutId id="2147483779" r:id="rId3"/>
    <p:sldLayoutId id="2147483783" r:id="rId4"/>
    <p:sldLayoutId id="2147483711" r:id="rId5"/>
    <p:sldLayoutId id="2147483713" r:id="rId6"/>
    <p:sldLayoutId id="2147483704" r:id="rId7"/>
    <p:sldLayoutId id="2147483705" r:id="rId8"/>
    <p:sldLayoutId id="2147483784" r:id="rId9"/>
    <p:sldLayoutId id="2147483706" r:id="rId10"/>
    <p:sldLayoutId id="2147483785" r:id="rId11"/>
    <p:sldLayoutId id="2147483708" r:id="rId12"/>
    <p:sldLayoutId id="2147483707" r:id="rId13"/>
    <p:sldLayoutId id="2147483650" r:id="rId14"/>
    <p:sldLayoutId id="2147483787" r:id="rId15"/>
    <p:sldLayoutId id="2147483788" r:id="rId16"/>
    <p:sldLayoutId id="2147483790" r:id="rId17"/>
    <p:sldLayoutId id="2147483717" r:id="rId18"/>
    <p:sldLayoutId id="2147483715" r:id="rId19"/>
    <p:sldLayoutId id="2147483718" r:id="rId20"/>
    <p:sldLayoutId id="2147483716" r:id="rId21"/>
    <p:sldLayoutId id="2147483709" r:id="rId22"/>
    <p:sldLayoutId id="2147483798" r:id="rId23"/>
    <p:sldLayoutId id="2147483797" r:id="rId24"/>
    <p:sldLayoutId id="2147483654" r:id="rId25"/>
    <p:sldLayoutId id="2147483693" r:id="rId26"/>
    <p:sldLayoutId id="2147483653" r:id="rId27"/>
    <p:sldLayoutId id="2147483669" r:id="rId28"/>
    <p:sldLayoutId id="2147483789" r:id="rId29"/>
    <p:sldLayoutId id="2147483702" r:id="rId30"/>
    <p:sldLayoutId id="2147483703" r:id="rId31"/>
    <p:sldLayoutId id="2147483777" r:id="rId32"/>
    <p:sldLayoutId id="2147483662" r:id="rId33"/>
    <p:sldLayoutId id="2147483695" r:id="rId34"/>
    <p:sldLayoutId id="2147483700" r:id="rId35"/>
    <p:sldLayoutId id="2147483657" r:id="rId36"/>
    <p:sldLayoutId id="2147483681" r:id="rId37"/>
    <p:sldLayoutId id="2147483673" r:id="rId38"/>
    <p:sldLayoutId id="2147483689" r:id="rId39"/>
    <p:sldLayoutId id="2147483697" r:id="rId40"/>
    <p:sldLayoutId id="2147483692" r:id="rId41"/>
    <p:sldLayoutId id="2147483686" r:id="rId42"/>
    <p:sldLayoutId id="2147483687" r:id="rId43"/>
    <p:sldLayoutId id="2147483714" r:id="rId44"/>
    <p:sldLayoutId id="2147483710" r:id="rId45"/>
    <p:sldLayoutId id="2147483690" r:id="rId46"/>
    <p:sldLayoutId id="2147483668" r:id="rId47"/>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7030A0"/>
          </a:solidFill>
          <a:latin typeface="Tahoma" panose="020B0604030504040204" pitchFamily="34" charset="0"/>
          <a:ea typeface="Tahoma" panose="020B0604030504040204" pitchFamily="34" charset="0"/>
          <a:cs typeface="Tahoma" panose="020B0604030504040204" pitchFamily="34" charset="0"/>
        </a:defRPr>
      </a:lvl1pPr>
      <a:lvl2pPr marL="502920" indent="-228600" algn="l" defTabSz="914400" rtl="0" eaLnBrk="1" latinLnBrk="0" hangingPunct="1">
        <a:lnSpc>
          <a:spcPct val="101000"/>
        </a:lnSpc>
        <a:spcBef>
          <a:spcPts val="500"/>
        </a:spcBef>
        <a:spcAft>
          <a:spcPts val="0"/>
        </a:spcAft>
        <a:buFont typeface="Arial"/>
        <a:buChar char="•"/>
        <a:defRPr sz="1600" kern="1200">
          <a:solidFill>
            <a:srgbClr val="7030A0"/>
          </a:solidFill>
          <a:latin typeface="Tahoma" panose="020B0604030504040204" pitchFamily="34" charset="0"/>
          <a:ea typeface="Tahoma" panose="020B0604030504040204" pitchFamily="34" charset="0"/>
          <a:cs typeface="Tahoma" panose="020B0604030504040204" pitchFamily="34" charset="0"/>
        </a:defRPr>
      </a:lvl2pPr>
      <a:lvl3pPr marL="777240" indent="-228600" algn="l" defTabSz="914400" rtl="0" eaLnBrk="1" latinLnBrk="0" hangingPunct="1">
        <a:lnSpc>
          <a:spcPct val="102000"/>
        </a:lnSpc>
        <a:spcBef>
          <a:spcPts val="500"/>
        </a:spcBef>
        <a:spcAft>
          <a:spcPts val="0"/>
        </a:spcAft>
        <a:buFont typeface="Arial"/>
        <a:buChar char="•"/>
        <a:defRPr sz="1400" kern="1200">
          <a:solidFill>
            <a:srgbClr val="7030A0"/>
          </a:solidFill>
          <a:latin typeface="Tahoma" panose="020B0604030504040204" pitchFamily="34" charset="0"/>
          <a:ea typeface="Tahoma" panose="020B0604030504040204" pitchFamily="34" charset="0"/>
          <a:cs typeface="Tahoma" panose="020B0604030504040204" pitchFamily="34" charset="0"/>
        </a:defRPr>
      </a:lvl3pPr>
      <a:lvl4pPr marL="1051560" indent="-228600" algn="l" defTabSz="914400" rtl="0" eaLnBrk="1" latinLnBrk="0" hangingPunct="1">
        <a:lnSpc>
          <a:spcPct val="102000"/>
        </a:lnSpc>
        <a:spcBef>
          <a:spcPts val="500"/>
        </a:spcBef>
        <a:spcAft>
          <a:spcPts val="0"/>
        </a:spcAft>
        <a:buFont typeface="Arial"/>
        <a:buChar char="•"/>
        <a:defRPr sz="1200" kern="1200">
          <a:solidFill>
            <a:srgbClr val="7030A0"/>
          </a:solidFill>
          <a:latin typeface="Tahoma" panose="020B0604030504040204" pitchFamily="34" charset="0"/>
          <a:ea typeface="Tahoma" panose="020B0604030504040204" pitchFamily="34" charset="0"/>
          <a:cs typeface="Tahoma" panose="020B0604030504040204" pitchFamily="34" charset="0"/>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rgbClr val="7030A0"/>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Netcracker</a:t>
            </a:r>
            <a:r>
              <a:rPr lang="en-US" dirty="0">
                <a:latin typeface="Calibri Light" panose="020F0302020204030204" pitchFamily="34" charset="0"/>
                <a:cs typeface="Calibri Light" panose="020F0302020204030204" pitchFamily="34" charset="0"/>
              </a:rPr>
              <a:t> 2017</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Calibri Light" panose="020F0302020204030204" pitchFamily="34" charset="0"/>
                <a:cs typeface="Calibri Light" panose="020F0302020204030204" pitchFamily="34" charset="0"/>
              </a:rPr>
              <a:t>‹#›</a:t>
            </a:fld>
            <a:endParaRPr lang="en-US" sz="1200" dirty="0">
              <a:latin typeface="Calibri Light" panose="020F0302020204030204" pitchFamily="34" charset="0"/>
              <a:cs typeface="Calibri Light" panose="020F0302020204030204" pitchFamily="34" charset="0"/>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8406314"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4117962026"/>
      </p:ext>
    </p:extLst>
  </p:cSld>
  <p:clrMap bg1="lt1" tx1="dk1" bg2="lt2" tx2="dk2" accent1="accent1" accent2="accent2" accent3="accent3" accent4="accent4" accent5="accent5" accent6="accent6" hlink="hlink" folHlink="folHlink"/>
  <p:sldLayoutIdLst>
    <p:sldLayoutId id="2147483742" r:id="rId1"/>
    <p:sldLayoutId id="2147483744" r:id="rId2"/>
    <p:sldLayoutId id="2147483755" r:id="rId3"/>
    <p:sldLayoutId id="2147483757" r:id="rId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Calibri Light" panose="020F0302020204030204" pitchFamily="34" charset="0"/>
          <a:ea typeface="+mj-ea"/>
          <a:cs typeface="Tahoma" panose="020B0604030504040204" pitchFamily="34" charset="0"/>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Calibri Light" panose="020F0302020204030204" pitchFamily="34" charset="0"/>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rgbClr val="61707E"/>
          </a:solidFill>
          <a:latin typeface="Calibri Light" panose="020F0302020204030204" pitchFamily="34" charset="0"/>
          <a:ea typeface="+mn-ea"/>
          <a:cs typeface="Gibson"/>
        </a:defRPr>
      </a:lvl2pPr>
      <a:lvl3pPr marL="777240" indent="-228600" algn="l" defTabSz="914400" rtl="0" eaLnBrk="1" latinLnBrk="0" hangingPunct="1">
        <a:lnSpc>
          <a:spcPct val="101000"/>
        </a:lnSpc>
        <a:spcBef>
          <a:spcPts val="500"/>
        </a:spcBef>
        <a:buFont typeface="Arial"/>
        <a:buChar char="•"/>
        <a:defRPr sz="1400" kern="1200">
          <a:solidFill>
            <a:srgbClr val="61707E"/>
          </a:solidFill>
          <a:latin typeface="Calibri Light" panose="020F0302020204030204" pitchFamily="34" charset="0"/>
          <a:ea typeface="+mn-ea"/>
          <a:cs typeface="Gibson"/>
        </a:defRPr>
      </a:lvl3pPr>
      <a:lvl4pPr marL="1051560" indent="-228600" algn="l" defTabSz="914400" rtl="0" eaLnBrk="1" latinLnBrk="0" hangingPunct="1">
        <a:lnSpc>
          <a:spcPct val="101000"/>
        </a:lnSpc>
        <a:spcBef>
          <a:spcPts val="500"/>
        </a:spcBef>
        <a:buFont typeface="Arial"/>
        <a:buChar char="•"/>
        <a:defRPr sz="1200" kern="1200">
          <a:solidFill>
            <a:srgbClr val="61707E"/>
          </a:solidFill>
          <a:latin typeface="Calibri Light" panose="020F0302020204030204" pitchFamily="34" charset="0"/>
          <a:ea typeface="+mn-ea"/>
          <a:cs typeface="Gibson"/>
        </a:defRPr>
      </a:lvl4pPr>
      <a:lvl5pPr marL="1325880" indent="-228600" algn="l" defTabSz="914400" rtl="0" eaLnBrk="1" latinLnBrk="0" hangingPunct="1">
        <a:lnSpc>
          <a:spcPct val="101000"/>
        </a:lnSpc>
        <a:spcBef>
          <a:spcPts val="500"/>
        </a:spcBef>
        <a:buFont typeface="Arial"/>
        <a:buChar char="•"/>
        <a:defRPr sz="1200" kern="1200">
          <a:solidFill>
            <a:srgbClr val="61707E"/>
          </a:solidFill>
          <a:latin typeface="Calibri Light" panose="020F0302020204030204" pitchFamily="34" charset="0"/>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Netcracker</a:t>
            </a:r>
            <a:r>
              <a:rPr lang="en-US" dirty="0">
                <a:latin typeface="Calibri Light" panose="020F0302020204030204" pitchFamily="34" charset="0"/>
                <a:cs typeface="Calibri Light" panose="020F0302020204030204" pitchFamily="34" charset="0"/>
              </a:rPr>
              <a:t> 2017</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Calibri Light" panose="020F0302020204030204" pitchFamily="34" charset="0"/>
                <a:cs typeface="Calibri Light" panose="020F0302020204030204" pitchFamily="34" charset="0"/>
              </a:rPr>
              <a:t>‹#›</a:t>
            </a:fld>
            <a:endParaRPr lang="en-US" sz="1200" dirty="0">
              <a:latin typeface="Calibri Light" panose="020F0302020204030204" pitchFamily="34" charset="0"/>
              <a:cs typeface="Calibri Light" panose="020F0302020204030204" pitchFamily="34" charset="0"/>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5944101"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592464655"/>
      </p:ext>
    </p:extLst>
  </p:cSld>
  <p:clrMap bg1="lt1" tx1="dk1" bg2="lt2" tx2="dk2" accent1="accent1" accent2="accent2" accent3="accent3" accent4="accent4" accent5="accent5" accent6="accent6" hlink="hlink" folHlink="folHlink"/>
  <p:sldLayoutIdLst>
    <p:sldLayoutId id="2147483775" r:id="rId1"/>
    <p:sldLayoutId id="2147483776" r:id="rId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Calibri Light" panose="020F0302020204030204" pitchFamily="34" charset="0"/>
          <a:ea typeface="+mj-ea"/>
          <a:cs typeface="Tahoma" panose="020B0604030504040204" pitchFamily="34" charset="0"/>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Calibri Light" panose="020F0302020204030204" pitchFamily="34" charset="0"/>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chemeClr val="accent4"/>
          </a:solidFill>
          <a:latin typeface="Calibri Light" panose="020F0302020204030204" pitchFamily="34" charset="0"/>
          <a:ea typeface="+mn-ea"/>
          <a:cs typeface="Gibson"/>
        </a:defRPr>
      </a:lvl2pPr>
      <a:lvl3pPr marL="777240" indent="-228600" algn="l" defTabSz="914400" rtl="0" eaLnBrk="1" latinLnBrk="0" hangingPunct="1">
        <a:lnSpc>
          <a:spcPct val="101000"/>
        </a:lnSpc>
        <a:spcBef>
          <a:spcPts val="500"/>
        </a:spcBef>
        <a:buFont typeface="Arial"/>
        <a:buChar char="•"/>
        <a:defRPr sz="1400" kern="1200">
          <a:solidFill>
            <a:schemeClr val="accent4"/>
          </a:solidFill>
          <a:latin typeface="Calibri Light" panose="020F0302020204030204" pitchFamily="34" charset="0"/>
          <a:ea typeface="+mn-ea"/>
          <a:cs typeface="Gibson"/>
        </a:defRPr>
      </a:lvl3pPr>
      <a:lvl4pPr marL="1051560" indent="-228600" algn="l" defTabSz="914400" rtl="0" eaLnBrk="1" latinLnBrk="0" hangingPunct="1">
        <a:lnSpc>
          <a:spcPct val="101000"/>
        </a:lnSpc>
        <a:spcBef>
          <a:spcPts val="500"/>
        </a:spcBef>
        <a:buFont typeface="Arial"/>
        <a:buChar char="•"/>
        <a:defRPr sz="1200" kern="1200">
          <a:solidFill>
            <a:schemeClr val="accent4"/>
          </a:solidFill>
          <a:latin typeface="Calibri Light" panose="020F0302020204030204" pitchFamily="34" charset="0"/>
          <a:ea typeface="+mn-ea"/>
          <a:cs typeface="Gibson"/>
        </a:defRPr>
      </a:lvl4pPr>
      <a:lvl5pPr marL="1325880" indent="-228600" algn="l" defTabSz="914400" rtl="0" eaLnBrk="1" latinLnBrk="0" hangingPunct="1">
        <a:lnSpc>
          <a:spcPct val="101000"/>
        </a:lnSpc>
        <a:spcBef>
          <a:spcPts val="500"/>
        </a:spcBef>
        <a:buFont typeface="Arial"/>
        <a:buChar char="•"/>
        <a:defRPr sz="1200" kern="1200">
          <a:solidFill>
            <a:schemeClr val="accent4"/>
          </a:solidFill>
          <a:latin typeface="Calibri Light" panose="020F0302020204030204" pitchFamily="34" charset="0"/>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a:t>
            </a:r>
          </a:p>
        </p:txBody>
      </p:sp>
      <p:sp>
        <p:nvSpPr>
          <p:cNvPr id="3" name="Text Placeholder 2"/>
          <p:cNvSpPr>
            <a:spLocks noGrp="1"/>
          </p:cNvSpPr>
          <p:nvPr>
            <p:ph type="body" idx="1"/>
          </p:nvPr>
        </p:nvSpPr>
        <p:spPr>
          <a:xfrm>
            <a:off x="5532439" y="3510786"/>
            <a:ext cx="5407024" cy="553797"/>
          </a:xfrm>
        </p:spPr>
        <p:txBody>
          <a:bodyPr/>
          <a:lstStyle/>
          <a:p>
            <a:r>
              <a:rPr lang="ru-RU" dirty="0">
                <a:solidFill>
                  <a:schemeClr val="accent3">
                    <a:lumMod val="50000"/>
                  </a:schemeClr>
                </a:solidFill>
              </a:rPr>
              <a:t>Возможности </a:t>
            </a:r>
            <a:r>
              <a:rPr lang="en-US" dirty="0">
                <a:solidFill>
                  <a:schemeClr val="accent3">
                    <a:lumMod val="50000"/>
                  </a:schemeClr>
                </a:solidFill>
              </a:rPr>
              <a:t>ORACLE </a:t>
            </a:r>
            <a:r>
              <a:rPr lang="ru-RU" dirty="0">
                <a:solidFill>
                  <a:schemeClr val="accent3">
                    <a:lumMod val="50000"/>
                  </a:schemeClr>
                </a:solidFill>
              </a:rPr>
              <a:t>и </a:t>
            </a:r>
            <a:r>
              <a:rPr lang="en-US" dirty="0">
                <a:solidFill>
                  <a:schemeClr val="accent3">
                    <a:lumMod val="50000"/>
                  </a:schemeClr>
                </a:solidFill>
              </a:rPr>
              <a:t>PostgreSQL</a:t>
            </a:r>
          </a:p>
          <a:p>
            <a:endParaRPr lang="en-US" dirty="0">
              <a:solidFill>
                <a:schemeClr val="accent3">
                  <a:lumMod val="50000"/>
                </a:schemeClr>
              </a:solidFill>
            </a:endParaRPr>
          </a:p>
        </p:txBody>
      </p:sp>
    </p:spTree>
    <p:extLst>
      <p:ext uri="{BB962C8B-B14F-4D97-AF65-F5344CB8AC3E}">
        <p14:creationId xmlns:p14="http://schemas.microsoft.com/office/powerpoint/2010/main" val="209025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D9C62B3-3BE7-46FA-A801-C748B9A4627B}"/>
              </a:ext>
            </a:extLst>
          </p:cNvPr>
          <p:cNvSpPr>
            <a:spLocks noGrp="1"/>
          </p:cNvSpPr>
          <p:nvPr>
            <p:ph type="title"/>
          </p:nvPr>
        </p:nvSpPr>
        <p:spPr/>
        <p:txBody>
          <a:bodyPr/>
          <a:lstStyle/>
          <a:p>
            <a:r>
              <a:rPr lang="en-US" dirty="0"/>
              <a:t>SQL Functions</a:t>
            </a:r>
          </a:p>
        </p:txBody>
      </p:sp>
      <p:sp>
        <p:nvSpPr>
          <p:cNvPr id="5" name="Объект 4">
            <a:extLst>
              <a:ext uri="{FF2B5EF4-FFF2-40B4-BE49-F238E27FC236}">
                <a16:creationId xmlns:a16="http://schemas.microsoft.com/office/drawing/2014/main" id="{1EF4676B-0CDE-4063-98DE-E962475027DD}"/>
              </a:ext>
            </a:extLst>
          </p:cNvPr>
          <p:cNvSpPr>
            <a:spLocks noGrp="1"/>
          </p:cNvSpPr>
          <p:nvPr>
            <p:ph idx="10"/>
          </p:nvPr>
        </p:nvSpPr>
        <p:spPr/>
        <p:txBody>
          <a:bodyPr/>
          <a:lstStyle/>
          <a:p>
            <a:endParaRPr lang="en-US" dirty="0"/>
          </a:p>
          <a:p>
            <a:r>
              <a:rPr lang="en-US" dirty="0"/>
              <a:t>Compound statement:  </a:t>
            </a:r>
          </a:p>
          <a:p>
            <a:pPr lvl="1"/>
            <a:r>
              <a:rPr lang="en-US" b="1" dirty="0"/>
              <a:t>begin … end</a:t>
            </a:r>
          </a:p>
          <a:p>
            <a:pPr lvl="2"/>
            <a:r>
              <a:rPr lang="en-US" dirty="0"/>
              <a:t>May contain multiple SQL statements between begin and end.</a:t>
            </a:r>
          </a:p>
          <a:p>
            <a:pPr lvl="1"/>
            <a:r>
              <a:rPr lang="en-US" b="1" dirty="0"/>
              <a:t>returns</a:t>
            </a:r>
            <a:r>
              <a:rPr lang="en-US" dirty="0"/>
              <a:t>   -- indicates the variable-type that is returned (e.g., integer)</a:t>
            </a:r>
          </a:p>
          <a:p>
            <a:pPr lvl="1"/>
            <a:r>
              <a:rPr lang="en-US" b="1" dirty="0"/>
              <a:t>return </a:t>
            </a:r>
            <a:r>
              <a:rPr lang="en-US" dirty="0"/>
              <a:t> -- specifies the values that are to be returned as result of invoking the function</a:t>
            </a:r>
          </a:p>
          <a:p>
            <a:pPr lvl="2"/>
            <a:r>
              <a:rPr lang="en-US" dirty="0">
                <a:solidFill>
                  <a:srgbClr val="FF0000"/>
                </a:solidFill>
              </a:rPr>
              <a:t>SQL function are in fact parameterized views that generalize the regular notion of views by allowing parameters</a:t>
            </a:r>
          </a:p>
          <a:p>
            <a:endParaRPr lang="en-US" dirty="0"/>
          </a:p>
        </p:txBody>
      </p:sp>
      <p:sp>
        <p:nvSpPr>
          <p:cNvPr id="6" name="Объект 5">
            <a:extLst>
              <a:ext uri="{FF2B5EF4-FFF2-40B4-BE49-F238E27FC236}">
                <a16:creationId xmlns:a16="http://schemas.microsoft.com/office/drawing/2014/main" id="{F4464061-6245-421D-B2AD-FEC8C2D49E8F}"/>
              </a:ext>
            </a:extLst>
          </p:cNvPr>
          <p:cNvSpPr>
            <a:spLocks noGrp="1"/>
          </p:cNvSpPr>
          <p:nvPr>
            <p:ph idx="11"/>
          </p:nvPr>
        </p:nvSpPr>
        <p:spPr/>
        <p:txBody>
          <a:bodyPr/>
          <a:lstStyle/>
          <a:p>
            <a:endParaRPr lang="en-US" dirty="0"/>
          </a:p>
          <a:p>
            <a:pPr marL="354013" indent="0">
              <a:spcBef>
                <a:spcPts val="0"/>
              </a:spcBef>
              <a:buNone/>
            </a:pPr>
            <a:r>
              <a:rPr lang="en-US" sz="1600" b="1" dirty="0">
                <a:latin typeface="Courier New" panose="02070309020205020404" pitchFamily="49" charset="0"/>
                <a:cs typeface="Courier New" panose="02070309020205020404" pitchFamily="49" charset="0"/>
              </a:rPr>
              <a:t>create function </a:t>
            </a:r>
          </a:p>
          <a:p>
            <a:pPr marL="354013" indent="0">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dept_count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 varchar(20))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returns integer</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begin</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declare </a:t>
            </a:r>
            <a:r>
              <a:rPr lang="en-US" sz="1600" b="1" dirty="0" err="1">
                <a:latin typeface="Courier New" panose="02070309020205020404" pitchFamily="49" charset="0"/>
                <a:cs typeface="Courier New" panose="02070309020205020404" pitchFamily="49" charset="0"/>
              </a:rPr>
              <a:t>d_count</a:t>
            </a:r>
            <a:r>
              <a:rPr lang="en-US" sz="1600" b="1" dirty="0">
                <a:latin typeface="Courier New" panose="02070309020205020404" pitchFamily="49" charset="0"/>
                <a:cs typeface="Courier New" panose="02070309020205020404" pitchFamily="49" charset="0"/>
              </a:rPr>
              <a:t>  integer;</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select count (* ) into </a:t>
            </a:r>
            <a:r>
              <a:rPr lang="en-US" sz="1600" b="1" dirty="0" err="1">
                <a:latin typeface="Courier New" panose="02070309020205020404" pitchFamily="49" charset="0"/>
                <a:cs typeface="Courier New" panose="02070309020205020404" pitchFamily="49" charset="0"/>
              </a:rPr>
              <a:t>d_count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from instructor</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where </a:t>
            </a:r>
            <a:r>
              <a:rPr lang="en-US" sz="1600" b="1" dirty="0" err="1">
                <a:latin typeface="Courier New" panose="02070309020205020404" pitchFamily="49" charset="0"/>
                <a:cs typeface="Courier New" panose="02070309020205020404" pitchFamily="49" charset="0"/>
              </a:rPr>
              <a:t>instructor.dept_name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d_count</a:t>
            </a:r>
            <a:r>
              <a:rPr lang="en-US" sz="1600" b="1" dirty="0">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end</a:t>
            </a:r>
          </a:p>
          <a:p>
            <a:pPr marL="354013" indent="0">
              <a:spcBef>
                <a:spcPts val="0"/>
              </a:spcBef>
              <a:buNone/>
            </a:pPr>
            <a:endParaRPr lang="en-US" sz="1600" b="1" dirty="0">
              <a:latin typeface="Courier New" panose="02070309020205020404" pitchFamily="49" charset="0"/>
              <a:cs typeface="Courier New" panose="02070309020205020404" pitchFamily="49" charset="0"/>
            </a:endParaRPr>
          </a:p>
          <a:p>
            <a:pPr marL="354013" indent="0">
              <a:spcBef>
                <a:spcPts val="0"/>
              </a:spcBef>
              <a:buNone/>
            </a:pPr>
            <a:endParaRPr lang="en-US" sz="1600" b="1" dirty="0">
              <a:latin typeface="Courier New" panose="02070309020205020404" pitchFamily="49" charset="0"/>
              <a:cs typeface="Courier New" panose="02070309020205020404" pitchFamily="49" charset="0"/>
            </a:endParaRPr>
          </a:p>
          <a:p>
            <a:pPr marL="354013" indent="0">
              <a:spcBef>
                <a:spcPts val="0"/>
              </a:spcBef>
              <a:buNone/>
            </a:pPr>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 budget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from department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where </a:t>
            </a:r>
            <a:r>
              <a:rPr lang="en-US" sz="1600" b="1" dirty="0" err="1">
                <a:latin typeface="Courier New" panose="02070309020205020404" pitchFamily="49" charset="0"/>
                <a:cs typeface="Courier New" panose="02070309020205020404" pitchFamily="49" charset="0"/>
              </a:rPr>
              <a:t>dept_count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 ) &gt; 12;</a:t>
            </a:r>
          </a:p>
        </p:txBody>
      </p:sp>
    </p:spTree>
    <p:extLst>
      <p:ext uri="{BB962C8B-B14F-4D97-AF65-F5344CB8AC3E}">
        <p14:creationId xmlns:p14="http://schemas.microsoft.com/office/powerpoint/2010/main" val="93994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7894220-D921-41ED-B7B3-6EE3EECD502A}"/>
              </a:ext>
            </a:extLst>
          </p:cNvPr>
          <p:cNvSpPr>
            <a:spLocks noGrp="1"/>
          </p:cNvSpPr>
          <p:nvPr>
            <p:ph type="title"/>
          </p:nvPr>
        </p:nvSpPr>
        <p:spPr/>
        <p:txBody>
          <a:bodyPr/>
          <a:lstStyle/>
          <a:p>
            <a:r>
              <a:rPr lang="en-US" dirty="0"/>
              <a:t>Table Functions</a:t>
            </a:r>
          </a:p>
        </p:txBody>
      </p:sp>
      <p:sp>
        <p:nvSpPr>
          <p:cNvPr id="6" name="Объект 5">
            <a:extLst>
              <a:ext uri="{FF2B5EF4-FFF2-40B4-BE49-F238E27FC236}">
                <a16:creationId xmlns:a16="http://schemas.microsoft.com/office/drawing/2014/main" id="{11E9E9DB-A999-43F1-B7C0-8802786A8D7B}"/>
              </a:ext>
            </a:extLst>
          </p:cNvPr>
          <p:cNvSpPr>
            <a:spLocks noGrp="1"/>
          </p:cNvSpPr>
          <p:nvPr>
            <p:ph idx="10"/>
          </p:nvPr>
        </p:nvSpPr>
        <p:spPr/>
        <p:txBody>
          <a:bodyPr/>
          <a:lstStyle/>
          <a:p>
            <a:pPr>
              <a:spcBef>
                <a:spcPts val="0"/>
              </a:spcBef>
              <a:spcAft>
                <a:spcPts val="600"/>
              </a:spcAft>
            </a:pPr>
            <a:endParaRPr lang="en-US" sz="1600" dirty="0"/>
          </a:p>
          <a:p>
            <a:pPr>
              <a:spcBef>
                <a:spcPts val="0"/>
              </a:spcBef>
              <a:spcAft>
                <a:spcPts val="600"/>
              </a:spcAft>
            </a:pPr>
            <a:r>
              <a:rPr lang="en-US" sz="1600" dirty="0"/>
              <a:t>SQL:2003 added functions that return a relation as a result</a:t>
            </a:r>
          </a:p>
          <a:p>
            <a:pPr lvl="1">
              <a:spcBef>
                <a:spcPts val="0"/>
              </a:spcBef>
              <a:spcAft>
                <a:spcPts val="600"/>
              </a:spcAft>
            </a:pPr>
            <a:r>
              <a:rPr lang="en-US" sz="1200" dirty="0"/>
              <a:t>Example: Return all instructors in a given department</a:t>
            </a:r>
          </a:p>
          <a:p>
            <a:pPr marL="0" indent="0">
              <a:spcBef>
                <a:spcPts val="0"/>
              </a:spcBef>
              <a:spcAft>
                <a:spcPts val="600"/>
              </a:spcAft>
              <a:buNone/>
            </a:pPr>
            <a:r>
              <a:rPr lang="en-US" sz="1600" b="1" dirty="0">
                <a:solidFill>
                  <a:srgbClr val="7030A0"/>
                </a:solidFill>
                <a:latin typeface="Courier New" panose="02070309020205020404" pitchFamily="49" charset="0"/>
                <a:cs typeface="Courier New" panose="02070309020205020404" pitchFamily="49" charset="0"/>
              </a:rPr>
              <a:t>create function </a:t>
            </a:r>
            <a:r>
              <a:rPr lang="en-US" sz="1600" b="1" dirty="0" err="1">
                <a:solidFill>
                  <a:srgbClr val="7030A0"/>
                </a:solidFill>
                <a:latin typeface="Courier New" panose="02070309020205020404" pitchFamily="49" charset="0"/>
                <a:cs typeface="Courier New" panose="02070309020205020404" pitchFamily="49" charset="0"/>
              </a:rPr>
              <a:t>instructor_of</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dept_name</a:t>
            </a:r>
            <a:r>
              <a:rPr lang="en-US" sz="1600" b="1" dirty="0">
                <a:solidFill>
                  <a:srgbClr val="7030A0"/>
                </a:solidFill>
                <a:latin typeface="Courier New" panose="02070309020205020404" pitchFamily="49" charset="0"/>
                <a:cs typeface="Courier New" panose="02070309020205020404" pitchFamily="49" charset="0"/>
              </a:rPr>
              <a:t> char(20))</a:t>
            </a:r>
          </a:p>
          <a:p>
            <a:pPr marL="0" indent="0">
              <a:spcBef>
                <a:spcPts val="0"/>
              </a:spcBef>
              <a:spcAft>
                <a:spcPts val="600"/>
              </a:spcAft>
              <a:buNone/>
            </a:pPr>
            <a:r>
              <a:rPr lang="en-US" sz="1600" b="1" dirty="0">
                <a:solidFill>
                  <a:srgbClr val="7030A0"/>
                </a:solidFill>
                <a:latin typeface="Courier New" panose="02070309020205020404" pitchFamily="49" charset="0"/>
                <a:cs typeface="Courier New" panose="02070309020205020404" pitchFamily="49" charset="0"/>
              </a:rPr>
              <a:t>    returns table </a:t>
            </a:r>
          </a:p>
          <a:p>
            <a:pPr marL="0" indent="0">
              <a:spcBef>
                <a:spcPts val="0"/>
              </a:spcBef>
              <a:spcAft>
                <a:spcPts val="600"/>
              </a:spcAft>
              <a:buNone/>
            </a:pPr>
            <a:r>
              <a:rPr lang="en-US" sz="1600" b="1" dirty="0">
                <a:solidFill>
                  <a:srgbClr val="7030A0"/>
                </a:solidFill>
                <a:latin typeface="Courier New" panose="02070309020205020404" pitchFamily="49" charset="0"/>
                <a:cs typeface="Courier New" panose="02070309020205020404" pitchFamily="49" charset="0"/>
              </a:rPr>
              <a:t>    (   ID varchar(5),</a:t>
            </a:r>
            <a:br>
              <a:rPr lang="en-US" sz="1600" b="1" dirty="0">
                <a:solidFill>
                  <a:srgbClr val="7030A0"/>
                </a:solidFill>
                <a:latin typeface="Courier New" panose="02070309020205020404" pitchFamily="49" charset="0"/>
                <a:cs typeface="Courier New" panose="02070309020205020404" pitchFamily="49" charset="0"/>
              </a:rPr>
            </a:br>
            <a:r>
              <a:rPr lang="en-US" sz="1600" b="1" dirty="0">
                <a:solidFill>
                  <a:srgbClr val="7030A0"/>
                </a:solidFill>
                <a:latin typeface="Courier New" panose="02070309020205020404" pitchFamily="49" charset="0"/>
                <a:cs typeface="Courier New" panose="02070309020205020404" pitchFamily="49" charset="0"/>
              </a:rPr>
              <a:t>        name varchar(20),</a:t>
            </a:r>
            <a:br>
              <a:rPr lang="en-US" sz="1600" b="1" dirty="0">
                <a:solidFill>
                  <a:srgbClr val="7030A0"/>
                </a:solidFill>
                <a:latin typeface="Courier New" panose="02070309020205020404" pitchFamily="49" charset="0"/>
                <a:cs typeface="Courier New" panose="02070309020205020404" pitchFamily="49" charset="0"/>
              </a:rPr>
            </a:b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dept_name</a:t>
            </a:r>
            <a:r>
              <a:rPr lang="en-US" sz="1600" b="1" dirty="0">
                <a:solidFill>
                  <a:srgbClr val="7030A0"/>
                </a:solidFill>
                <a:latin typeface="Courier New" panose="02070309020205020404" pitchFamily="49" charset="0"/>
                <a:cs typeface="Courier New" panose="02070309020205020404" pitchFamily="49" charset="0"/>
              </a:rPr>
              <a:t> varchar(20),</a:t>
            </a:r>
            <a:br>
              <a:rPr lang="en-US" sz="1600" b="1" dirty="0">
                <a:solidFill>
                  <a:srgbClr val="7030A0"/>
                </a:solidFill>
                <a:latin typeface="Courier New" panose="02070309020205020404" pitchFamily="49" charset="0"/>
                <a:cs typeface="Courier New" panose="02070309020205020404" pitchFamily="49" charset="0"/>
              </a:rPr>
            </a:br>
            <a:r>
              <a:rPr lang="en-US" sz="1600" b="1" dirty="0">
                <a:solidFill>
                  <a:srgbClr val="7030A0"/>
                </a:solidFill>
                <a:latin typeface="Courier New" panose="02070309020205020404" pitchFamily="49" charset="0"/>
                <a:cs typeface="Courier New" panose="02070309020205020404" pitchFamily="49" charset="0"/>
              </a:rPr>
              <a:t>        salary numeric(8,2))</a:t>
            </a:r>
          </a:p>
          <a:p>
            <a:pPr marL="0" indent="0">
              <a:spcBef>
                <a:spcPts val="0"/>
              </a:spcBef>
              <a:spcAft>
                <a:spcPts val="600"/>
              </a:spcAft>
              <a:buNone/>
            </a:pPr>
            <a:r>
              <a:rPr lang="en-US" sz="1600" b="1" dirty="0">
                <a:solidFill>
                  <a:srgbClr val="7030A0"/>
                </a:solidFill>
                <a:latin typeface="Courier New" panose="02070309020205020404" pitchFamily="49" charset="0"/>
                <a:cs typeface="Courier New" panose="02070309020205020404" pitchFamily="49" charset="0"/>
              </a:rPr>
              <a:t>    return table</a:t>
            </a:r>
            <a:br>
              <a:rPr lang="en-US" sz="1600" b="1" dirty="0">
                <a:solidFill>
                  <a:srgbClr val="7030A0"/>
                </a:solidFill>
                <a:latin typeface="Courier New" panose="02070309020205020404" pitchFamily="49" charset="0"/>
                <a:cs typeface="Courier New" panose="02070309020205020404" pitchFamily="49" charset="0"/>
              </a:rPr>
            </a:br>
            <a:r>
              <a:rPr lang="en-US" sz="1600" b="1" dirty="0">
                <a:solidFill>
                  <a:srgbClr val="7030A0"/>
                </a:solidFill>
                <a:latin typeface="Courier New" panose="02070309020205020404" pitchFamily="49" charset="0"/>
                <a:cs typeface="Courier New" panose="02070309020205020404" pitchFamily="49" charset="0"/>
              </a:rPr>
              <a:t>        (select ID, name, </a:t>
            </a:r>
            <a:r>
              <a:rPr lang="en-US" sz="1600" b="1" dirty="0" err="1">
                <a:solidFill>
                  <a:srgbClr val="7030A0"/>
                </a:solidFill>
                <a:latin typeface="Courier New" panose="02070309020205020404" pitchFamily="49" charset="0"/>
                <a:cs typeface="Courier New" panose="02070309020205020404" pitchFamily="49" charset="0"/>
              </a:rPr>
              <a:t>dept_name</a:t>
            </a:r>
            <a:r>
              <a:rPr lang="en-US" sz="1600" b="1" dirty="0">
                <a:solidFill>
                  <a:srgbClr val="7030A0"/>
                </a:solidFill>
                <a:latin typeface="Courier New" panose="02070309020205020404" pitchFamily="49" charset="0"/>
                <a:cs typeface="Courier New" panose="02070309020205020404" pitchFamily="49" charset="0"/>
              </a:rPr>
              <a:t>, salary</a:t>
            </a:r>
            <a:br>
              <a:rPr lang="en-US" sz="1600" b="1" dirty="0">
                <a:solidFill>
                  <a:srgbClr val="7030A0"/>
                </a:solidFill>
                <a:latin typeface="Courier New" panose="02070309020205020404" pitchFamily="49" charset="0"/>
                <a:cs typeface="Courier New" panose="02070309020205020404" pitchFamily="49" charset="0"/>
              </a:rPr>
            </a:br>
            <a:r>
              <a:rPr lang="en-US" sz="1600" b="1" dirty="0">
                <a:solidFill>
                  <a:srgbClr val="7030A0"/>
                </a:solidFill>
                <a:latin typeface="Courier New" panose="02070309020205020404" pitchFamily="49" charset="0"/>
                <a:cs typeface="Courier New" panose="02070309020205020404" pitchFamily="49" charset="0"/>
              </a:rPr>
              <a:t>             from instructor</a:t>
            </a:r>
            <a:br>
              <a:rPr lang="en-US" sz="1600" b="1" dirty="0">
                <a:solidFill>
                  <a:srgbClr val="7030A0"/>
                </a:solidFill>
                <a:latin typeface="Courier New" panose="02070309020205020404" pitchFamily="49" charset="0"/>
                <a:cs typeface="Courier New" panose="02070309020205020404" pitchFamily="49" charset="0"/>
              </a:rPr>
            </a:br>
            <a:r>
              <a:rPr lang="en-US" sz="1600" b="1" dirty="0">
                <a:solidFill>
                  <a:srgbClr val="7030A0"/>
                </a:solidFill>
                <a:latin typeface="Courier New" panose="02070309020205020404" pitchFamily="49" charset="0"/>
                <a:cs typeface="Courier New" panose="02070309020205020404" pitchFamily="49" charset="0"/>
              </a:rPr>
              <a:t>             where </a:t>
            </a:r>
            <a:r>
              <a:rPr lang="en-US" sz="1600" b="1" dirty="0" err="1">
                <a:solidFill>
                  <a:srgbClr val="7030A0"/>
                </a:solidFill>
                <a:latin typeface="Courier New" panose="02070309020205020404" pitchFamily="49" charset="0"/>
                <a:cs typeface="Courier New" panose="02070309020205020404" pitchFamily="49" charset="0"/>
              </a:rPr>
              <a:t>instructor.dept_name</a:t>
            </a:r>
            <a:r>
              <a:rPr lang="en-US" sz="1600" b="1" dirty="0">
                <a:solidFill>
                  <a:srgbClr val="7030A0"/>
                </a:solidFill>
                <a:latin typeface="Courier New" panose="02070309020205020404" pitchFamily="49" charset="0"/>
                <a:cs typeface="Courier New" panose="02070309020205020404" pitchFamily="49" charset="0"/>
              </a:rPr>
              <a:t> = </a:t>
            </a:r>
            <a:r>
              <a:rPr lang="en-US" sz="1600" b="1" dirty="0" err="1">
                <a:solidFill>
                  <a:srgbClr val="7030A0"/>
                </a:solidFill>
                <a:latin typeface="Courier New" panose="02070309020205020404" pitchFamily="49" charset="0"/>
                <a:cs typeface="Courier New" panose="02070309020205020404" pitchFamily="49" charset="0"/>
              </a:rPr>
              <a:t>instructor_of.dept_name</a:t>
            </a:r>
            <a:r>
              <a:rPr lang="en-US" sz="1600" b="1" dirty="0">
                <a:solidFill>
                  <a:srgbClr val="7030A0"/>
                </a:solidFill>
                <a:latin typeface="Courier New" panose="02070309020205020404" pitchFamily="49" charset="0"/>
                <a:cs typeface="Courier New" panose="02070309020205020404" pitchFamily="49" charset="0"/>
              </a:rPr>
              <a:t>);</a:t>
            </a:r>
          </a:p>
          <a:p>
            <a:pPr>
              <a:spcBef>
                <a:spcPts val="0"/>
              </a:spcBef>
              <a:spcAft>
                <a:spcPts val="600"/>
              </a:spcAft>
            </a:pPr>
            <a:endParaRPr lang="en-US" sz="1600" dirty="0"/>
          </a:p>
          <a:p>
            <a:pPr>
              <a:spcBef>
                <a:spcPts val="0"/>
              </a:spcBef>
              <a:spcAft>
                <a:spcPts val="600"/>
              </a:spcAft>
            </a:pPr>
            <a:r>
              <a:rPr lang="en-US" sz="1600" dirty="0"/>
              <a:t>Usage</a:t>
            </a:r>
          </a:p>
          <a:p>
            <a:pPr marL="0" indent="0">
              <a:spcBef>
                <a:spcPts val="0"/>
              </a:spcBef>
              <a:spcAft>
                <a:spcPts val="600"/>
              </a:spcAft>
              <a:buNone/>
            </a:pPr>
            <a:r>
              <a:rPr lang="en-US" sz="1600" b="1" dirty="0">
                <a:solidFill>
                  <a:srgbClr val="7030A0"/>
                </a:solidFill>
                <a:latin typeface="Courier New" panose="02070309020205020404" pitchFamily="49" charset="0"/>
                <a:cs typeface="Courier New" panose="02070309020205020404" pitchFamily="49" charset="0"/>
              </a:rPr>
              <a:t>select * from table (</a:t>
            </a:r>
            <a:r>
              <a:rPr lang="en-US" sz="1600" b="1" dirty="0" err="1">
                <a:solidFill>
                  <a:srgbClr val="7030A0"/>
                </a:solidFill>
                <a:latin typeface="Courier New" panose="02070309020205020404" pitchFamily="49" charset="0"/>
                <a:cs typeface="Courier New" panose="02070309020205020404" pitchFamily="49" charset="0"/>
              </a:rPr>
              <a:t>instructor_of</a:t>
            </a:r>
            <a:r>
              <a:rPr lang="en-US" sz="1600" b="1" dirty="0">
                <a:solidFill>
                  <a:srgbClr val="7030A0"/>
                </a:solidFill>
                <a:latin typeface="Courier New" panose="02070309020205020404" pitchFamily="49" charset="0"/>
                <a:cs typeface="Courier New" panose="02070309020205020404" pitchFamily="49" charset="0"/>
              </a:rPr>
              <a:t> (‘Music’));</a:t>
            </a:r>
          </a:p>
          <a:p>
            <a:pPr>
              <a:spcBef>
                <a:spcPts val="0"/>
              </a:spcBef>
              <a:spcAft>
                <a:spcPts val="600"/>
              </a:spcAft>
            </a:pPr>
            <a:endParaRPr lang="en-US" sz="1600" dirty="0"/>
          </a:p>
        </p:txBody>
      </p:sp>
    </p:spTree>
    <p:extLst>
      <p:ext uri="{BB962C8B-B14F-4D97-AF65-F5344CB8AC3E}">
        <p14:creationId xmlns:p14="http://schemas.microsoft.com/office/powerpoint/2010/main" val="315132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3AB2F8-713D-4C6D-A81C-E70FB2969F0F}"/>
              </a:ext>
            </a:extLst>
          </p:cNvPr>
          <p:cNvSpPr>
            <a:spLocks noGrp="1"/>
          </p:cNvSpPr>
          <p:nvPr>
            <p:ph type="title"/>
          </p:nvPr>
        </p:nvSpPr>
        <p:spPr/>
        <p:txBody>
          <a:bodyPr/>
          <a:lstStyle/>
          <a:p>
            <a:r>
              <a:rPr lang="en-US" dirty="0"/>
              <a:t>SQL Procedures</a:t>
            </a:r>
          </a:p>
        </p:txBody>
      </p:sp>
      <p:sp>
        <p:nvSpPr>
          <p:cNvPr id="3" name="Объект 2">
            <a:extLst>
              <a:ext uri="{FF2B5EF4-FFF2-40B4-BE49-F238E27FC236}">
                <a16:creationId xmlns:a16="http://schemas.microsoft.com/office/drawing/2014/main" id="{861F567B-32C4-4A31-B5ED-31A4DC8AE9E4}"/>
              </a:ext>
            </a:extLst>
          </p:cNvPr>
          <p:cNvSpPr>
            <a:spLocks noGrp="1"/>
          </p:cNvSpPr>
          <p:nvPr>
            <p:ph idx="10"/>
          </p:nvPr>
        </p:nvSpPr>
        <p:spPr/>
        <p:txBody>
          <a:bodyPr/>
          <a:lstStyle/>
          <a:p>
            <a:r>
              <a:rPr lang="en-US" sz="1800" dirty="0"/>
              <a:t>The </a:t>
            </a:r>
            <a:r>
              <a:rPr lang="en-US" sz="1800" dirty="0" err="1"/>
              <a:t>dept_count</a:t>
            </a:r>
            <a:r>
              <a:rPr lang="en-US" sz="1800" dirty="0"/>
              <a:t> function could instead be written as procedure:</a:t>
            </a:r>
          </a:p>
          <a:p>
            <a:pPr marL="0" indent="0">
              <a:buNone/>
            </a:pPr>
            <a:r>
              <a:rPr lang="en-US" sz="1800" b="1" dirty="0">
                <a:solidFill>
                  <a:srgbClr val="7030A0"/>
                </a:solidFill>
                <a:latin typeface="Courier New" panose="02070309020205020404" pitchFamily="49" charset="0"/>
                <a:cs typeface="Courier New" panose="02070309020205020404" pitchFamily="49" charset="0"/>
              </a:rPr>
              <a:t>create procedure </a:t>
            </a:r>
            <a:r>
              <a:rPr lang="en-US" sz="1800" b="1" dirty="0" err="1">
                <a:solidFill>
                  <a:srgbClr val="7030A0"/>
                </a:solidFill>
                <a:latin typeface="Courier New" panose="02070309020205020404" pitchFamily="49" charset="0"/>
                <a:cs typeface="Courier New" panose="02070309020205020404" pitchFamily="49" charset="0"/>
              </a:rPr>
              <a:t>dept_count_proc</a:t>
            </a:r>
            <a:r>
              <a:rPr lang="en-US" sz="1800" b="1" dirty="0">
                <a:solidFill>
                  <a:srgbClr val="7030A0"/>
                </a:solidFill>
                <a:latin typeface="Courier New" panose="02070309020205020404" pitchFamily="49" charset="0"/>
                <a:cs typeface="Courier New" panose="02070309020205020404" pitchFamily="49" charset="0"/>
              </a:rPr>
              <a:t> (in </a:t>
            </a:r>
            <a:r>
              <a:rPr lang="en-US" sz="1800" b="1" dirty="0" err="1">
                <a:solidFill>
                  <a:srgbClr val="7030A0"/>
                </a:solidFill>
                <a:latin typeface="Courier New" panose="02070309020205020404" pitchFamily="49" charset="0"/>
                <a:cs typeface="Courier New" panose="02070309020205020404" pitchFamily="49" charset="0"/>
              </a:rPr>
              <a:t>dept_name</a:t>
            </a:r>
            <a:r>
              <a:rPr lang="en-US" sz="1800" b="1" dirty="0">
                <a:solidFill>
                  <a:srgbClr val="7030A0"/>
                </a:solidFill>
                <a:latin typeface="Courier New" panose="02070309020205020404" pitchFamily="49" charset="0"/>
                <a:cs typeface="Courier New" panose="02070309020205020404" pitchFamily="49" charset="0"/>
              </a:rPr>
              <a:t> varchar(20), </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out </a:t>
            </a:r>
            <a:r>
              <a:rPr lang="en-US" sz="1800" b="1" dirty="0" err="1">
                <a:solidFill>
                  <a:srgbClr val="7030A0"/>
                </a:solidFill>
                <a:latin typeface="Courier New" panose="02070309020205020404" pitchFamily="49" charset="0"/>
                <a:cs typeface="Courier New" panose="02070309020205020404" pitchFamily="49" charset="0"/>
              </a:rPr>
              <a:t>d_count</a:t>
            </a:r>
            <a:r>
              <a:rPr lang="en-US" sz="1800" b="1" dirty="0">
                <a:solidFill>
                  <a:srgbClr val="7030A0"/>
                </a:solidFill>
                <a:latin typeface="Courier New" panose="02070309020205020404" pitchFamily="49" charset="0"/>
                <a:cs typeface="Courier New" panose="02070309020205020404" pitchFamily="49" charset="0"/>
              </a:rPr>
              <a:t> integer)</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begin</a:t>
            </a:r>
          </a:p>
          <a:p>
            <a:pPr marL="0" indent="0">
              <a:buNone/>
            </a:pPr>
            <a:r>
              <a:rPr lang="en-US" sz="1800" b="1" dirty="0">
                <a:solidFill>
                  <a:srgbClr val="7030A0"/>
                </a:solidFill>
                <a:latin typeface="Courier New" panose="02070309020205020404" pitchFamily="49" charset="0"/>
                <a:cs typeface="Courier New" panose="02070309020205020404" pitchFamily="49" charset="0"/>
              </a:rPr>
              <a:t>    select count(*) into </a:t>
            </a:r>
            <a:r>
              <a:rPr lang="en-US" sz="1800" b="1" dirty="0" err="1">
                <a:solidFill>
                  <a:srgbClr val="7030A0"/>
                </a:solidFill>
                <a:latin typeface="Courier New" panose="02070309020205020404" pitchFamily="49" charset="0"/>
                <a:cs typeface="Courier New" panose="02070309020205020404" pitchFamily="49" charset="0"/>
              </a:rPr>
              <a:t>d_count</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from instructor</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where </a:t>
            </a:r>
            <a:r>
              <a:rPr lang="en-US" sz="1800" b="1" dirty="0" err="1">
                <a:solidFill>
                  <a:srgbClr val="7030A0"/>
                </a:solidFill>
                <a:latin typeface="Courier New" panose="02070309020205020404" pitchFamily="49" charset="0"/>
                <a:cs typeface="Courier New" panose="02070309020205020404" pitchFamily="49" charset="0"/>
              </a:rPr>
              <a:t>instructor.dept_name</a:t>
            </a:r>
            <a:r>
              <a:rPr lang="en-US" sz="1800" b="1" dirty="0">
                <a:solidFill>
                  <a:srgbClr val="7030A0"/>
                </a:solidFill>
                <a:latin typeface="Courier New" panose="02070309020205020404" pitchFamily="49" charset="0"/>
                <a:cs typeface="Courier New" panose="02070309020205020404" pitchFamily="49" charset="0"/>
              </a:rPr>
              <a:t> = </a:t>
            </a:r>
            <a:r>
              <a:rPr lang="en-US" sz="1800" b="1" dirty="0" err="1">
                <a:solidFill>
                  <a:srgbClr val="7030A0"/>
                </a:solidFill>
                <a:latin typeface="Courier New" panose="02070309020205020404" pitchFamily="49" charset="0"/>
                <a:cs typeface="Courier New" panose="02070309020205020404" pitchFamily="49" charset="0"/>
              </a:rPr>
              <a:t>dept_count_proc.dept_name</a:t>
            </a:r>
            <a:r>
              <a:rPr lang="en-US" sz="1800" b="1" dirty="0">
                <a:solidFill>
                  <a:srgbClr val="7030A0"/>
                </a:solidFill>
                <a:latin typeface="Courier New" panose="02070309020205020404" pitchFamily="49" charset="0"/>
                <a:cs typeface="Courier New" panose="02070309020205020404" pitchFamily="49" charset="0"/>
              </a:rPr>
              <a:t>;</a:t>
            </a:r>
          </a:p>
          <a:p>
            <a:pPr marL="0" indent="0">
              <a:buNone/>
            </a:pPr>
            <a:r>
              <a:rPr lang="en-US" sz="1800" b="1" dirty="0">
                <a:solidFill>
                  <a:srgbClr val="7030A0"/>
                </a:solidFill>
                <a:latin typeface="Courier New" panose="02070309020205020404" pitchFamily="49" charset="0"/>
                <a:cs typeface="Courier New" panose="02070309020205020404" pitchFamily="49" charset="0"/>
              </a:rPr>
              <a:t>end;</a:t>
            </a:r>
          </a:p>
          <a:p>
            <a:r>
              <a:rPr lang="en-US" sz="1800" dirty="0"/>
              <a:t>Procedures can be invoked either from an SQL procedure or from embedded SQL, using the call statement.</a:t>
            </a:r>
          </a:p>
          <a:p>
            <a:pPr marL="0" indent="0">
              <a:buNone/>
            </a:pPr>
            <a:r>
              <a:rPr lang="en-US" sz="1800" b="1" dirty="0">
                <a:solidFill>
                  <a:srgbClr val="7030A0"/>
                </a:solidFill>
                <a:latin typeface="Courier New" panose="02070309020205020404" pitchFamily="49" charset="0"/>
                <a:cs typeface="Courier New" panose="02070309020205020404" pitchFamily="49" charset="0"/>
              </a:rPr>
              <a:t>    declare </a:t>
            </a:r>
            <a:r>
              <a:rPr lang="en-US" sz="1800" b="1" dirty="0" err="1">
                <a:solidFill>
                  <a:srgbClr val="7030A0"/>
                </a:solidFill>
                <a:latin typeface="Courier New" panose="02070309020205020404" pitchFamily="49" charset="0"/>
                <a:cs typeface="Courier New" panose="02070309020205020404" pitchFamily="49" charset="0"/>
              </a:rPr>
              <a:t>d_count</a:t>
            </a:r>
            <a:r>
              <a:rPr lang="en-US" sz="1800" b="1" dirty="0">
                <a:solidFill>
                  <a:srgbClr val="7030A0"/>
                </a:solidFill>
                <a:latin typeface="Courier New" panose="02070309020205020404" pitchFamily="49" charset="0"/>
                <a:cs typeface="Courier New" panose="02070309020205020404" pitchFamily="49" charset="0"/>
              </a:rPr>
              <a:t> integer;</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call </a:t>
            </a:r>
            <a:r>
              <a:rPr lang="en-US" sz="1800" b="1" dirty="0" err="1">
                <a:solidFill>
                  <a:srgbClr val="7030A0"/>
                </a:solidFill>
                <a:latin typeface="Courier New" panose="02070309020205020404" pitchFamily="49" charset="0"/>
                <a:cs typeface="Courier New" panose="02070309020205020404" pitchFamily="49" charset="0"/>
              </a:rPr>
              <a:t>dept_count_proc</a:t>
            </a:r>
            <a:r>
              <a:rPr lang="en-US" sz="1800" b="1" dirty="0">
                <a:solidFill>
                  <a:srgbClr val="7030A0"/>
                </a:solidFill>
                <a:latin typeface="Courier New" panose="02070309020205020404" pitchFamily="49" charset="0"/>
                <a:cs typeface="Courier New" panose="02070309020205020404" pitchFamily="49" charset="0"/>
              </a:rPr>
              <a:t>( ‘Physics’, </a:t>
            </a:r>
            <a:r>
              <a:rPr lang="en-US" sz="1800" b="1" dirty="0" err="1">
                <a:solidFill>
                  <a:srgbClr val="7030A0"/>
                </a:solidFill>
                <a:latin typeface="Courier New" panose="02070309020205020404" pitchFamily="49" charset="0"/>
                <a:cs typeface="Courier New" panose="02070309020205020404" pitchFamily="49" charset="0"/>
              </a:rPr>
              <a:t>d_count</a:t>
            </a:r>
            <a:r>
              <a:rPr lang="en-US" sz="1800" b="1" dirty="0">
                <a:solidFill>
                  <a:srgbClr val="7030A0"/>
                </a:solidFill>
                <a:latin typeface="Courier New" panose="02070309020205020404" pitchFamily="49" charset="0"/>
                <a:cs typeface="Courier New" panose="02070309020205020404" pitchFamily="49" charset="0"/>
              </a:rPr>
              <a:t>);</a:t>
            </a:r>
          </a:p>
          <a:p>
            <a:r>
              <a:rPr lang="en-US" sz="1800" dirty="0"/>
              <a:t>Procedures and functions can be invoked also from dynamic SQL</a:t>
            </a:r>
          </a:p>
          <a:p>
            <a:pPr lvl="1"/>
            <a:r>
              <a:rPr lang="en-US" sz="1400" dirty="0"/>
              <a:t>SQL:1999 allows more than one function/procedure of the same name (called name overloading), as long as the number of </a:t>
            </a:r>
            <a:br>
              <a:rPr lang="en-US" sz="1400" dirty="0"/>
            </a:br>
            <a:r>
              <a:rPr lang="en-US" sz="1400" dirty="0"/>
              <a:t>arguments differ, or at least the types of the arguments differ</a:t>
            </a:r>
          </a:p>
          <a:p>
            <a:endParaRPr lang="en-US" sz="1800" dirty="0"/>
          </a:p>
        </p:txBody>
      </p:sp>
    </p:spTree>
    <p:extLst>
      <p:ext uri="{BB962C8B-B14F-4D97-AF65-F5344CB8AC3E}">
        <p14:creationId xmlns:p14="http://schemas.microsoft.com/office/powerpoint/2010/main" val="349577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283609-6D85-4048-A627-76AC9AD508F1}"/>
              </a:ext>
            </a:extLst>
          </p:cNvPr>
          <p:cNvSpPr>
            <a:spLocks noGrp="1"/>
          </p:cNvSpPr>
          <p:nvPr>
            <p:ph type="title"/>
          </p:nvPr>
        </p:nvSpPr>
        <p:spPr/>
        <p:txBody>
          <a:bodyPr/>
          <a:lstStyle/>
          <a:p>
            <a:r>
              <a:rPr lang="en-US" dirty="0"/>
              <a:t>Language Constructs for Procedures &amp; Functions</a:t>
            </a:r>
          </a:p>
        </p:txBody>
      </p:sp>
      <p:sp>
        <p:nvSpPr>
          <p:cNvPr id="3" name="Объект 2">
            <a:extLst>
              <a:ext uri="{FF2B5EF4-FFF2-40B4-BE49-F238E27FC236}">
                <a16:creationId xmlns:a16="http://schemas.microsoft.com/office/drawing/2014/main" id="{CE047377-99D6-4F72-8485-C9856DA3C721}"/>
              </a:ext>
            </a:extLst>
          </p:cNvPr>
          <p:cNvSpPr>
            <a:spLocks noGrp="1"/>
          </p:cNvSpPr>
          <p:nvPr>
            <p:ph idx="10"/>
          </p:nvPr>
        </p:nvSpPr>
        <p:spPr/>
        <p:txBody>
          <a:bodyPr/>
          <a:lstStyle/>
          <a:p>
            <a:r>
              <a:rPr lang="en-US" dirty="0"/>
              <a:t>SQL supports constructs that gives it almost all the power of a general-purpose programming language.</a:t>
            </a:r>
          </a:p>
          <a:p>
            <a:pPr lvl="1"/>
            <a:r>
              <a:rPr lang="en-US" dirty="0"/>
              <a:t>Warning: most database systems implement their own variant of the standard syntax below.</a:t>
            </a:r>
          </a:p>
          <a:p>
            <a:r>
              <a:rPr lang="en-US" dirty="0"/>
              <a:t>Compound statement: </a:t>
            </a:r>
            <a:r>
              <a:rPr lang="en-US" b="1" dirty="0"/>
              <a:t>begin … end</a:t>
            </a:r>
            <a:r>
              <a:rPr lang="en-US" dirty="0"/>
              <a:t>, </a:t>
            </a:r>
          </a:p>
          <a:p>
            <a:pPr lvl="1"/>
            <a:r>
              <a:rPr lang="en-US" dirty="0"/>
              <a:t>May contain multiple SQL statements between begin and end.</a:t>
            </a:r>
          </a:p>
          <a:p>
            <a:pPr lvl="1"/>
            <a:r>
              <a:rPr lang="en-US" dirty="0"/>
              <a:t>Local variables can be declared within a compound statements</a:t>
            </a:r>
          </a:p>
          <a:p>
            <a:r>
              <a:rPr lang="en-US" dirty="0"/>
              <a:t>While and repeat statements:</a:t>
            </a:r>
          </a:p>
          <a:p>
            <a:endParaRPr lang="en-US" dirty="0"/>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while </a:t>
            </a:r>
            <a:r>
              <a:rPr lang="en-US" sz="1800" b="1" dirty="0" err="1">
                <a:solidFill>
                  <a:srgbClr val="7030A0"/>
                </a:solidFill>
                <a:latin typeface="Courier New" panose="02070309020205020404" pitchFamily="49" charset="0"/>
                <a:cs typeface="Courier New" panose="02070309020205020404" pitchFamily="49" charset="0"/>
              </a:rPr>
              <a:t>boolean</a:t>
            </a:r>
            <a:r>
              <a:rPr lang="en-US" sz="1800" b="1" dirty="0">
                <a:solidFill>
                  <a:srgbClr val="7030A0"/>
                </a:solidFill>
                <a:latin typeface="Courier New" panose="02070309020205020404" pitchFamily="49" charset="0"/>
                <a:cs typeface="Courier New" panose="02070309020205020404" pitchFamily="49" charset="0"/>
              </a:rPr>
              <a:t> expression do</a:t>
            </a:r>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sequence of statements;</a:t>
            </a:r>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end while;</a:t>
            </a:r>
          </a:p>
          <a:p>
            <a:endParaRPr lang="en-US" dirty="0"/>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repeat</a:t>
            </a:r>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sequence of statements ;</a:t>
            </a:r>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until </a:t>
            </a:r>
            <a:r>
              <a:rPr lang="en-US" sz="1800" b="1" dirty="0" err="1">
                <a:solidFill>
                  <a:srgbClr val="7030A0"/>
                </a:solidFill>
                <a:latin typeface="Courier New" panose="02070309020205020404" pitchFamily="49" charset="0"/>
                <a:cs typeface="Courier New" panose="02070309020205020404" pitchFamily="49" charset="0"/>
              </a:rPr>
              <a:t>boolean</a:t>
            </a:r>
            <a:r>
              <a:rPr lang="en-US" sz="1800" b="1" dirty="0">
                <a:solidFill>
                  <a:srgbClr val="7030A0"/>
                </a:solidFill>
                <a:latin typeface="Courier New" panose="02070309020205020404" pitchFamily="49" charset="0"/>
                <a:cs typeface="Courier New" panose="02070309020205020404" pitchFamily="49" charset="0"/>
              </a:rPr>
              <a:t> expression;</a:t>
            </a:r>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end repeat;</a:t>
            </a:r>
          </a:p>
        </p:txBody>
      </p:sp>
    </p:spTree>
    <p:extLst>
      <p:ext uri="{BB962C8B-B14F-4D97-AF65-F5344CB8AC3E}">
        <p14:creationId xmlns:p14="http://schemas.microsoft.com/office/powerpoint/2010/main" val="427736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55A11C-6074-4634-AF25-CA6912EDCC42}"/>
              </a:ext>
            </a:extLst>
          </p:cNvPr>
          <p:cNvSpPr>
            <a:spLocks noGrp="1"/>
          </p:cNvSpPr>
          <p:nvPr>
            <p:ph type="title"/>
          </p:nvPr>
        </p:nvSpPr>
        <p:spPr/>
        <p:txBody>
          <a:bodyPr/>
          <a:lstStyle/>
          <a:p>
            <a:r>
              <a:rPr lang="en-US" dirty="0"/>
              <a:t>Language Constructs (Cont.)</a:t>
            </a:r>
          </a:p>
        </p:txBody>
      </p:sp>
      <p:sp>
        <p:nvSpPr>
          <p:cNvPr id="3" name="Объект 2">
            <a:extLst>
              <a:ext uri="{FF2B5EF4-FFF2-40B4-BE49-F238E27FC236}">
                <a16:creationId xmlns:a16="http://schemas.microsoft.com/office/drawing/2014/main" id="{E2751530-E36B-4493-AD1C-65094C58FE8E}"/>
              </a:ext>
            </a:extLst>
          </p:cNvPr>
          <p:cNvSpPr>
            <a:spLocks noGrp="1"/>
          </p:cNvSpPr>
          <p:nvPr>
            <p:ph idx="10"/>
          </p:nvPr>
        </p:nvSpPr>
        <p:spPr/>
        <p:txBody>
          <a:bodyPr/>
          <a:lstStyle/>
          <a:p>
            <a:pPr>
              <a:lnSpc>
                <a:spcPct val="80000"/>
              </a:lnSpc>
            </a:pPr>
            <a:endParaRPr lang="en-US" altLang="en-US" b="1" dirty="0"/>
          </a:p>
          <a:p>
            <a:pPr>
              <a:lnSpc>
                <a:spcPct val="80000"/>
              </a:lnSpc>
            </a:pPr>
            <a:r>
              <a:rPr lang="en-US" altLang="en-US" b="1" dirty="0"/>
              <a:t>For</a:t>
            </a:r>
            <a:r>
              <a:rPr lang="en-US" altLang="en-US" dirty="0"/>
              <a:t> loop</a:t>
            </a:r>
          </a:p>
          <a:p>
            <a:pPr lvl="1">
              <a:lnSpc>
                <a:spcPct val="80000"/>
              </a:lnSpc>
            </a:pPr>
            <a:r>
              <a:rPr lang="en-US" altLang="en-US" dirty="0">
                <a:ea typeface="ＭＳ Ｐゴシック" panose="020B0600070205080204" pitchFamily="34" charset="-128"/>
              </a:rPr>
              <a:t>Permits iteration over all results of a query</a:t>
            </a:r>
          </a:p>
          <a:p>
            <a:endParaRPr lang="en-US" altLang="en-US" dirty="0"/>
          </a:p>
          <a:p>
            <a:endParaRPr lang="en-US" altLang="en-US" dirty="0"/>
          </a:p>
          <a:p>
            <a:r>
              <a:rPr lang="en-US" altLang="en-US" dirty="0"/>
              <a:t>Example:   Find the budget of all departments</a:t>
            </a:r>
            <a:br>
              <a:rPr lang="en-US" altLang="en-US" dirty="0"/>
            </a:br>
            <a:br>
              <a:rPr lang="en-US" altLang="en-US" dirty="0"/>
            </a:br>
            <a:r>
              <a:rPr lang="en-US" altLang="en-US" sz="1800" b="1" dirty="0">
                <a:solidFill>
                  <a:srgbClr val="7030A0"/>
                </a:solidFill>
                <a:latin typeface="Courier New" panose="02070309020205020404" pitchFamily="49" charset="0"/>
                <a:cs typeface="Courier New" panose="02070309020205020404" pitchFamily="49" charset="0"/>
              </a:rPr>
              <a:t>declare </a:t>
            </a:r>
            <a:r>
              <a:rPr lang="en-US" altLang="en-US" sz="1800" i="1" dirty="0">
                <a:solidFill>
                  <a:srgbClr val="7030A0"/>
                </a:solidFill>
                <a:latin typeface="Courier New" panose="02070309020205020404" pitchFamily="49" charset="0"/>
                <a:cs typeface="Courier New" panose="02070309020205020404" pitchFamily="49" charset="0"/>
              </a:rPr>
              <a:t>n </a:t>
            </a:r>
            <a:r>
              <a:rPr lang="en-US" altLang="en-US" sz="1800" b="1" dirty="0">
                <a:solidFill>
                  <a:srgbClr val="7030A0"/>
                </a:solidFill>
                <a:latin typeface="Courier New" panose="02070309020205020404" pitchFamily="49" charset="0"/>
                <a:cs typeface="Courier New" panose="02070309020205020404" pitchFamily="49" charset="0"/>
              </a:rPr>
              <a:t>integer default </a:t>
            </a:r>
            <a:r>
              <a:rPr lang="en-US" altLang="en-US" sz="1800" dirty="0">
                <a:solidFill>
                  <a:srgbClr val="7030A0"/>
                </a:solidFill>
                <a:latin typeface="Courier New" panose="02070309020205020404" pitchFamily="49" charset="0"/>
                <a:cs typeface="Courier New" panose="02070309020205020404" pitchFamily="49" charset="0"/>
              </a:rPr>
              <a:t>0;</a:t>
            </a:r>
            <a:br>
              <a:rPr lang="en-US" altLang="en-US" sz="1800" dirty="0">
                <a:solidFill>
                  <a:srgbClr val="7030A0"/>
                </a:solidFill>
                <a:latin typeface="Courier New" panose="02070309020205020404" pitchFamily="49" charset="0"/>
                <a:cs typeface="Courier New" panose="02070309020205020404" pitchFamily="49" charset="0"/>
              </a:rPr>
            </a:br>
            <a:r>
              <a:rPr lang="en-US" altLang="en-US" sz="1800" b="1" dirty="0">
                <a:solidFill>
                  <a:srgbClr val="7030A0"/>
                </a:solidFill>
                <a:latin typeface="Courier New" panose="02070309020205020404" pitchFamily="49" charset="0"/>
                <a:cs typeface="Courier New" panose="02070309020205020404" pitchFamily="49" charset="0"/>
              </a:rPr>
              <a:t>for </a:t>
            </a:r>
            <a:r>
              <a:rPr lang="en-US" altLang="en-US" sz="1800" i="1" dirty="0">
                <a:solidFill>
                  <a:srgbClr val="7030A0"/>
                </a:solidFill>
                <a:latin typeface="Courier New" panose="02070309020205020404" pitchFamily="49" charset="0"/>
                <a:cs typeface="Courier New" panose="02070309020205020404" pitchFamily="49" charset="0"/>
              </a:rPr>
              <a:t>r </a:t>
            </a:r>
            <a:r>
              <a:rPr lang="en-US" altLang="en-US" sz="1800" b="1" dirty="0">
                <a:solidFill>
                  <a:srgbClr val="7030A0"/>
                </a:solidFill>
                <a:latin typeface="Courier New" panose="02070309020205020404" pitchFamily="49" charset="0"/>
                <a:cs typeface="Courier New" panose="02070309020205020404" pitchFamily="49" charset="0"/>
              </a:rPr>
              <a:t>as</a:t>
            </a:r>
            <a:br>
              <a:rPr lang="en-US" altLang="en-US" sz="1800" b="1" dirty="0">
                <a:solidFill>
                  <a:srgbClr val="7030A0"/>
                </a:solidFill>
                <a:latin typeface="Courier New" panose="02070309020205020404" pitchFamily="49" charset="0"/>
                <a:cs typeface="Courier New" panose="02070309020205020404" pitchFamily="49" charset="0"/>
              </a:rPr>
            </a:br>
            <a:r>
              <a:rPr lang="en-US" altLang="en-US" sz="1800" b="1" dirty="0">
                <a:solidFill>
                  <a:srgbClr val="7030A0"/>
                </a:solidFill>
                <a:latin typeface="Courier New" panose="02070309020205020404" pitchFamily="49" charset="0"/>
                <a:cs typeface="Courier New" panose="02070309020205020404" pitchFamily="49" charset="0"/>
              </a:rPr>
              <a:t>    select </a:t>
            </a:r>
            <a:r>
              <a:rPr lang="en-US" altLang="en-US" sz="1800" i="1" dirty="0">
                <a:solidFill>
                  <a:srgbClr val="7030A0"/>
                </a:solidFill>
                <a:latin typeface="Courier New" panose="02070309020205020404" pitchFamily="49" charset="0"/>
                <a:cs typeface="Courier New" panose="02070309020205020404" pitchFamily="49" charset="0"/>
              </a:rPr>
              <a:t>budget </a:t>
            </a:r>
            <a:r>
              <a:rPr lang="en-US" altLang="en-US" sz="1800" b="1" dirty="0">
                <a:solidFill>
                  <a:srgbClr val="7030A0"/>
                </a:solidFill>
                <a:latin typeface="Courier New" panose="02070309020205020404" pitchFamily="49" charset="0"/>
                <a:cs typeface="Courier New" panose="02070309020205020404" pitchFamily="49" charset="0"/>
              </a:rPr>
              <a:t>from </a:t>
            </a:r>
            <a:r>
              <a:rPr lang="en-US" altLang="en-US" sz="1800" i="1" dirty="0">
                <a:solidFill>
                  <a:srgbClr val="7030A0"/>
                </a:solidFill>
                <a:latin typeface="Courier New" panose="02070309020205020404" pitchFamily="49" charset="0"/>
                <a:cs typeface="Courier New" panose="02070309020205020404" pitchFamily="49" charset="0"/>
              </a:rPr>
              <a:t>department</a:t>
            </a:r>
            <a:br>
              <a:rPr lang="en-US" altLang="en-US" sz="1800" dirty="0">
                <a:solidFill>
                  <a:srgbClr val="7030A0"/>
                </a:solidFill>
                <a:latin typeface="Courier New" panose="02070309020205020404" pitchFamily="49" charset="0"/>
                <a:cs typeface="Courier New" panose="02070309020205020404" pitchFamily="49" charset="0"/>
              </a:rPr>
            </a:br>
            <a:r>
              <a:rPr lang="en-US" altLang="en-US" sz="1800" dirty="0">
                <a:solidFill>
                  <a:srgbClr val="7030A0"/>
                </a:solidFill>
                <a:latin typeface="Courier New" panose="02070309020205020404" pitchFamily="49" charset="0"/>
                <a:cs typeface="Courier New" panose="02070309020205020404" pitchFamily="49" charset="0"/>
              </a:rPr>
              <a:t>    </a:t>
            </a:r>
            <a:r>
              <a:rPr lang="en-US" altLang="en-US" sz="1800" b="1" dirty="0">
                <a:solidFill>
                  <a:srgbClr val="7030A0"/>
                </a:solidFill>
                <a:latin typeface="Courier New" panose="02070309020205020404" pitchFamily="49" charset="0"/>
                <a:cs typeface="Courier New" panose="02070309020205020404" pitchFamily="49" charset="0"/>
              </a:rPr>
              <a:t>do</a:t>
            </a:r>
            <a:br>
              <a:rPr lang="en-US" altLang="en-US" sz="1800" b="1" dirty="0">
                <a:solidFill>
                  <a:srgbClr val="7030A0"/>
                </a:solidFill>
                <a:latin typeface="Courier New" panose="02070309020205020404" pitchFamily="49" charset="0"/>
                <a:cs typeface="Courier New" panose="02070309020205020404" pitchFamily="49" charset="0"/>
              </a:rPr>
            </a:br>
            <a:r>
              <a:rPr lang="en-US" altLang="en-US" sz="1800" b="1" dirty="0">
                <a:solidFill>
                  <a:srgbClr val="7030A0"/>
                </a:solidFill>
                <a:latin typeface="Courier New" panose="02070309020205020404" pitchFamily="49" charset="0"/>
                <a:cs typeface="Courier New" panose="02070309020205020404" pitchFamily="49" charset="0"/>
              </a:rPr>
              <a:t>        set </a:t>
            </a:r>
            <a:r>
              <a:rPr lang="en-US" altLang="en-US" sz="1800" i="1" dirty="0">
                <a:solidFill>
                  <a:srgbClr val="7030A0"/>
                </a:solidFill>
                <a:latin typeface="Courier New" panose="02070309020205020404" pitchFamily="49" charset="0"/>
                <a:cs typeface="Courier New" panose="02070309020205020404" pitchFamily="49" charset="0"/>
              </a:rPr>
              <a:t>n </a:t>
            </a:r>
            <a:r>
              <a:rPr lang="en-US" altLang="en-US" sz="1800" dirty="0">
                <a:solidFill>
                  <a:srgbClr val="7030A0"/>
                </a:solidFill>
                <a:latin typeface="Courier New" panose="02070309020205020404" pitchFamily="49" charset="0"/>
                <a:cs typeface="Courier New" panose="02070309020205020404" pitchFamily="49" charset="0"/>
              </a:rPr>
              <a:t>= </a:t>
            </a:r>
            <a:r>
              <a:rPr lang="en-US" altLang="en-US" sz="1800" i="1" dirty="0">
                <a:solidFill>
                  <a:srgbClr val="7030A0"/>
                </a:solidFill>
                <a:latin typeface="Courier New" panose="02070309020205020404" pitchFamily="49" charset="0"/>
                <a:cs typeface="Courier New" panose="02070309020205020404" pitchFamily="49" charset="0"/>
              </a:rPr>
              <a:t>n </a:t>
            </a:r>
            <a:r>
              <a:rPr lang="en-US" altLang="en-US" sz="1800" dirty="0">
                <a:solidFill>
                  <a:srgbClr val="7030A0"/>
                </a:solidFill>
                <a:latin typeface="Courier New" panose="02070309020205020404" pitchFamily="49" charset="0"/>
                <a:cs typeface="Courier New" panose="02070309020205020404" pitchFamily="49" charset="0"/>
              </a:rPr>
              <a:t>+ </a:t>
            </a:r>
            <a:r>
              <a:rPr lang="en-US" altLang="en-US" sz="1800" dirty="0" err="1">
                <a:solidFill>
                  <a:srgbClr val="7030A0"/>
                </a:solidFill>
                <a:latin typeface="Courier New" panose="02070309020205020404" pitchFamily="49" charset="0"/>
                <a:cs typeface="Courier New" panose="02070309020205020404" pitchFamily="49" charset="0"/>
              </a:rPr>
              <a:t>r.</a:t>
            </a:r>
            <a:r>
              <a:rPr lang="en-US" altLang="en-US" sz="1800" i="1" dirty="0" err="1">
                <a:solidFill>
                  <a:srgbClr val="7030A0"/>
                </a:solidFill>
                <a:latin typeface="Courier New" panose="02070309020205020404" pitchFamily="49" charset="0"/>
                <a:cs typeface="Courier New" panose="02070309020205020404" pitchFamily="49" charset="0"/>
              </a:rPr>
              <a:t>budget</a:t>
            </a:r>
            <a:r>
              <a:rPr lang="en-US" altLang="en-US" sz="1800" i="1" dirty="0">
                <a:solidFill>
                  <a:srgbClr val="7030A0"/>
                </a:solidFill>
                <a:latin typeface="Courier New" panose="02070309020205020404" pitchFamily="49" charset="0"/>
                <a:cs typeface="Courier New" panose="02070309020205020404" pitchFamily="49" charset="0"/>
              </a:rPr>
              <a:t>;</a:t>
            </a:r>
            <a:br>
              <a:rPr lang="en-US" altLang="en-US" sz="1800" i="1" dirty="0">
                <a:solidFill>
                  <a:srgbClr val="7030A0"/>
                </a:solidFill>
                <a:latin typeface="Courier New" panose="02070309020205020404" pitchFamily="49" charset="0"/>
                <a:cs typeface="Courier New" panose="02070309020205020404" pitchFamily="49" charset="0"/>
              </a:rPr>
            </a:br>
            <a:r>
              <a:rPr lang="en-US" altLang="en-US" sz="1800" b="1" dirty="0">
                <a:solidFill>
                  <a:srgbClr val="7030A0"/>
                </a:solidFill>
                <a:latin typeface="Courier New" panose="02070309020205020404" pitchFamily="49" charset="0"/>
                <a:cs typeface="Courier New" panose="02070309020205020404" pitchFamily="49" charset="0"/>
              </a:rPr>
              <a:t>end for;</a:t>
            </a:r>
            <a:endParaRPr lang="en-US" altLang="en-US" sz="1800" dirty="0">
              <a:solidFill>
                <a:srgbClr val="7030A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77705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EBDCDD-4CBB-4FA4-B572-E9337966566F}"/>
              </a:ext>
            </a:extLst>
          </p:cNvPr>
          <p:cNvSpPr>
            <a:spLocks noGrp="1"/>
          </p:cNvSpPr>
          <p:nvPr>
            <p:ph type="title"/>
          </p:nvPr>
        </p:nvSpPr>
        <p:spPr/>
        <p:txBody>
          <a:bodyPr/>
          <a:lstStyle/>
          <a:p>
            <a:r>
              <a:rPr lang="en-US" dirty="0"/>
              <a:t>Language Constructs (Cont.)</a:t>
            </a:r>
          </a:p>
        </p:txBody>
      </p:sp>
      <p:sp>
        <p:nvSpPr>
          <p:cNvPr id="3" name="Объект 2">
            <a:extLst>
              <a:ext uri="{FF2B5EF4-FFF2-40B4-BE49-F238E27FC236}">
                <a16:creationId xmlns:a16="http://schemas.microsoft.com/office/drawing/2014/main" id="{BA3D3C6C-32CC-4B3A-9C7D-1984F06E872E}"/>
              </a:ext>
            </a:extLst>
          </p:cNvPr>
          <p:cNvSpPr>
            <a:spLocks noGrp="1"/>
          </p:cNvSpPr>
          <p:nvPr>
            <p:ph idx="10"/>
          </p:nvPr>
        </p:nvSpPr>
        <p:spPr/>
        <p:txBody>
          <a:bodyPr/>
          <a:lstStyle/>
          <a:p>
            <a:r>
              <a:rPr lang="en-US" dirty="0"/>
              <a:t>Conditional statements  (if-then-else)</a:t>
            </a:r>
          </a:p>
          <a:p>
            <a:pPr lvl="1"/>
            <a:r>
              <a:rPr lang="en-US" dirty="0"/>
              <a:t>SQL:1999 also supports a case statement similar to C case statement</a:t>
            </a:r>
          </a:p>
          <a:p>
            <a:r>
              <a:rPr lang="en-US" dirty="0"/>
              <a:t>Example procedure: registers student after ensuring classroom capacity is not exceeded</a:t>
            </a:r>
          </a:p>
          <a:p>
            <a:pPr lvl="1"/>
            <a:r>
              <a:rPr lang="en-US" dirty="0"/>
              <a:t>Returns 0 on success and -1 if capacity is exceeded</a:t>
            </a:r>
          </a:p>
          <a:p>
            <a:r>
              <a:rPr lang="en-US" dirty="0"/>
              <a:t>Signaling of exception conditions, and declaring handlers for exceptions</a:t>
            </a:r>
          </a:p>
          <a:p>
            <a:endParaRPr lang="en-US" dirty="0"/>
          </a:p>
          <a:p>
            <a:pPr marL="0" indent="0">
              <a:spcBef>
                <a:spcPts val="0"/>
              </a:spcBef>
              <a:buNone/>
            </a:pPr>
            <a:r>
              <a:rPr lang="en-US" sz="1800" b="1" dirty="0">
                <a:solidFill>
                  <a:srgbClr val="7030A0"/>
                </a:solidFill>
                <a:latin typeface="Courier New" panose="02070309020205020404" pitchFamily="49" charset="0"/>
                <a:cs typeface="Courier New" panose="02070309020205020404" pitchFamily="49" charset="0"/>
              </a:rPr>
              <a:t>  declare </a:t>
            </a:r>
            <a:r>
              <a:rPr lang="en-US" sz="1800" b="1" dirty="0" err="1">
                <a:solidFill>
                  <a:srgbClr val="7030A0"/>
                </a:solidFill>
                <a:latin typeface="Courier New" panose="02070309020205020404" pitchFamily="49" charset="0"/>
                <a:cs typeface="Courier New" panose="02070309020205020404" pitchFamily="49" charset="0"/>
              </a:rPr>
              <a:t>out_of_classroom_seats</a:t>
            </a:r>
            <a:r>
              <a:rPr lang="en-US" sz="1800" b="1" dirty="0">
                <a:solidFill>
                  <a:srgbClr val="7030A0"/>
                </a:solidFill>
                <a:latin typeface="Courier New" panose="02070309020205020404" pitchFamily="49" charset="0"/>
                <a:cs typeface="Courier New" panose="02070309020205020404" pitchFamily="49" charset="0"/>
              </a:rPr>
              <a:t> condition</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declare exit handler for </a:t>
            </a:r>
            <a:r>
              <a:rPr lang="en-US" sz="1800" b="1" dirty="0" err="1">
                <a:solidFill>
                  <a:srgbClr val="7030A0"/>
                </a:solidFill>
                <a:latin typeface="Courier New" panose="02070309020205020404" pitchFamily="49" charset="0"/>
                <a:cs typeface="Courier New" panose="02070309020205020404" pitchFamily="49" charset="0"/>
              </a:rPr>
              <a:t>out_of_classroom_seats</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begin</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 signal </a:t>
            </a:r>
            <a:r>
              <a:rPr lang="en-US" sz="1800" b="1" dirty="0" err="1">
                <a:solidFill>
                  <a:srgbClr val="7030A0"/>
                </a:solidFill>
                <a:latin typeface="Courier New" panose="02070309020205020404" pitchFamily="49" charset="0"/>
                <a:cs typeface="Courier New" panose="02070309020205020404" pitchFamily="49" charset="0"/>
              </a:rPr>
              <a:t>out_of_classroom_seats</a:t>
            </a:r>
            <a:br>
              <a:rPr lang="en-US" sz="1800" b="1" dirty="0">
                <a:solidFill>
                  <a:srgbClr val="7030A0"/>
                </a:solidFill>
                <a:latin typeface="Courier New" panose="02070309020205020404" pitchFamily="49" charset="0"/>
                <a:cs typeface="Courier New" panose="02070309020205020404" pitchFamily="49" charset="0"/>
              </a:rPr>
            </a:br>
            <a:r>
              <a:rPr lang="en-US" sz="1800" b="1" dirty="0">
                <a:solidFill>
                  <a:srgbClr val="7030A0"/>
                </a:solidFill>
                <a:latin typeface="Courier New" panose="02070309020205020404" pitchFamily="49" charset="0"/>
                <a:cs typeface="Courier New" panose="02070309020205020404" pitchFamily="49" charset="0"/>
              </a:rPr>
              <a:t>  end</a:t>
            </a:r>
          </a:p>
          <a:p>
            <a:pPr lvl="1"/>
            <a:endParaRPr lang="en-US" dirty="0"/>
          </a:p>
          <a:p>
            <a:pPr lvl="1"/>
            <a:r>
              <a:rPr lang="en-US" dirty="0"/>
              <a:t>The handler here is exit -- causes enclosing </a:t>
            </a:r>
            <a:r>
              <a:rPr lang="en-US" dirty="0" err="1"/>
              <a:t>begin..end</a:t>
            </a:r>
            <a:r>
              <a:rPr lang="en-US" dirty="0"/>
              <a:t> to be exited</a:t>
            </a:r>
          </a:p>
          <a:p>
            <a:pPr lvl="1"/>
            <a:r>
              <a:rPr lang="en-US" dirty="0"/>
              <a:t>Other actions possible on exception</a:t>
            </a:r>
          </a:p>
          <a:p>
            <a:endParaRPr lang="en-US" dirty="0"/>
          </a:p>
        </p:txBody>
      </p:sp>
    </p:spTree>
    <p:extLst>
      <p:ext uri="{BB962C8B-B14F-4D97-AF65-F5344CB8AC3E}">
        <p14:creationId xmlns:p14="http://schemas.microsoft.com/office/powerpoint/2010/main" val="84218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91B0FF74-63AC-4E32-9B0A-96DB04E30E34}"/>
              </a:ext>
            </a:extLst>
          </p:cNvPr>
          <p:cNvSpPr>
            <a:spLocks noGrp="1"/>
          </p:cNvSpPr>
          <p:nvPr>
            <p:ph type="title"/>
          </p:nvPr>
        </p:nvSpPr>
        <p:spPr/>
        <p:txBody>
          <a:bodyPr/>
          <a:lstStyle/>
          <a:p>
            <a:r>
              <a:rPr lang="en-US" dirty="0"/>
              <a:t>Common knowledge </a:t>
            </a:r>
            <a:br>
              <a:rPr lang="en-US" dirty="0"/>
            </a:br>
            <a:r>
              <a:rPr lang="en-US" dirty="0"/>
              <a:t>on the Oracle PL/SQL syntax</a:t>
            </a:r>
          </a:p>
        </p:txBody>
      </p:sp>
      <p:sp>
        <p:nvSpPr>
          <p:cNvPr id="6" name="Текст 5">
            <a:extLst>
              <a:ext uri="{FF2B5EF4-FFF2-40B4-BE49-F238E27FC236}">
                <a16:creationId xmlns:a16="http://schemas.microsoft.com/office/drawing/2014/main" id="{B93F2715-98D2-4BBD-8394-031013D7FC44}"/>
              </a:ext>
            </a:extLst>
          </p:cNvPr>
          <p:cNvSpPr>
            <a:spLocks noGrp="1"/>
          </p:cNvSpPr>
          <p:nvPr>
            <p:ph type="body" sz="quarter" idx="10"/>
          </p:nvPr>
        </p:nvSpPr>
        <p:spPr/>
        <p:txBody>
          <a:bodyPr/>
          <a:lstStyle/>
          <a:p>
            <a:r>
              <a:rPr lang="en-US" dirty="0"/>
              <a:t>Section 1</a:t>
            </a:r>
          </a:p>
        </p:txBody>
      </p:sp>
    </p:spTree>
    <p:extLst>
      <p:ext uri="{BB962C8B-B14F-4D97-AF65-F5344CB8AC3E}">
        <p14:creationId xmlns:p14="http://schemas.microsoft.com/office/powerpoint/2010/main" val="18041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История </a:t>
            </a:r>
            <a:r>
              <a:rPr lang="en-US" dirty="0"/>
              <a:t>PL/SQL</a:t>
            </a:r>
          </a:p>
        </p:txBody>
      </p:sp>
      <p:graphicFrame>
        <p:nvGraphicFramePr>
          <p:cNvPr id="7" name="Content Placeholder 6"/>
          <p:cNvGraphicFramePr>
            <a:graphicFrameLocks noGrp="1"/>
          </p:cNvGraphicFramePr>
          <p:nvPr>
            <p:ph idx="10"/>
            <p:extLst/>
          </p:nvPr>
        </p:nvGraphicFramePr>
        <p:xfrm>
          <a:off x="1241425" y="1193800"/>
          <a:ext cx="9701213" cy="487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207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Что такое </a:t>
            </a:r>
            <a:r>
              <a:rPr lang="en-US" dirty="0"/>
              <a:t>PL/SQL?</a:t>
            </a:r>
          </a:p>
        </p:txBody>
      </p:sp>
      <p:graphicFrame>
        <p:nvGraphicFramePr>
          <p:cNvPr id="7" name="Content Placeholder 6"/>
          <p:cNvGraphicFramePr>
            <a:graphicFrameLocks noGrp="1"/>
          </p:cNvGraphicFramePr>
          <p:nvPr>
            <p:ph idx="10"/>
            <p:extLst/>
          </p:nvPr>
        </p:nvGraphicFramePr>
        <p:xfrm>
          <a:off x="1241425" y="1193800"/>
          <a:ext cx="9701213" cy="487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280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endParaRPr lang="en-US"/>
          </a:p>
        </p:txBody>
      </p:sp>
      <p:sp>
        <p:nvSpPr>
          <p:cNvPr id="4" name="Title 3"/>
          <p:cNvSpPr>
            <a:spLocks noGrp="1"/>
          </p:cNvSpPr>
          <p:nvPr>
            <p:ph type="title"/>
          </p:nvPr>
        </p:nvSpPr>
        <p:spPr/>
        <p:txBody>
          <a:bodyPr/>
          <a:lstStyle/>
          <a:p>
            <a:r>
              <a:rPr lang="ru-RU" dirty="0"/>
              <a:t>Исполнительная система </a:t>
            </a:r>
            <a:r>
              <a:rPr lang="en-US" dirty="0"/>
              <a:t>PL/SQL</a:t>
            </a:r>
          </a:p>
        </p:txBody>
      </p:sp>
      <p:sp>
        <p:nvSpPr>
          <p:cNvPr id="5" name="Text Placeholder 4"/>
          <p:cNvSpPr>
            <a:spLocks noGrp="1"/>
          </p:cNvSpPr>
          <p:nvPr>
            <p:ph type="body" sz="quarter" idx="13"/>
          </p:nvPr>
        </p:nvSpPr>
        <p:spPr/>
        <p:txBody>
          <a:bodyPr/>
          <a:lstStyle/>
          <a:p>
            <a:r>
              <a:rPr lang="ru-RU" dirty="0"/>
              <a:t>Система – исполнитель языка </a:t>
            </a:r>
            <a:r>
              <a:rPr lang="en-US" dirty="0"/>
              <a:t>SQL</a:t>
            </a:r>
            <a:r>
              <a:rPr lang="ru-RU" dirty="0"/>
              <a:t>, является компонентом сервера </a:t>
            </a:r>
            <a:r>
              <a:rPr lang="en-US" dirty="0"/>
              <a:t>Oracle</a:t>
            </a:r>
          </a:p>
        </p:txBody>
      </p:sp>
      <p:sp>
        <p:nvSpPr>
          <p:cNvPr id="6" name="Text Placeholder 5"/>
          <p:cNvSpPr>
            <a:spLocks noGrp="1"/>
          </p:cNvSpPr>
          <p:nvPr>
            <p:ph type="body" sz="quarter" idx="16"/>
          </p:nvPr>
        </p:nvSpPr>
        <p:spPr/>
        <p:txBody>
          <a:bodyPr/>
          <a:lstStyle/>
          <a:p>
            <a:endParaRPr lang="en-US"/>
          </a:p>
        </p:txBody>
      </p:sp>
      <p:sp>
        <p:nvSpPr>
          <p:cNvPr id="8" name="Rounded Rectangle 7"/>
          <p:cNvSpPr/>
          <p:nvPr/>
        </p:nvSpPr>
        <p:spPr>
          <a:xfrm>
            <a:off x="4930775" y="660400"/>
            <a:ext cx="6013450" cy="540385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t"/>
          <a:lstStyle/>
          <a:p>
            <a:pPr algn="ctr"/>
            <a:r>
              <a:rPr lang="ru-RU" sz="2000" b="1" dirty="0">
                <a:solidFill>
                  <a:schemeClr val="bg1"/>
                </a:solidFill>
                <a:latin typeface="Tahoma" panose="020B0604030504040204" pitchFamily="34" charset="0"/>
                <a:ea typeface="Tahoma" panose="020B0604030504040204" pitchFamily="34" charset="0"/>
                <a:cs typeface="Tahoma" panose="020B0604030504040204" pitchFamily="34" charset="0"/>
              </a:rPr>
              <a:t>Сервер </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Oracle</a:t>
            </a:r>
          </a:p>
        </p:txBody>
      </p:sp>
      <p:sp>
        <p:nvSpPr>
          <p:cNvPr id="9" name="Rounded Rectangle 8"/>
          <p:cNvSpPr/>
          <p:nvPr/>
        </p:nvSpPr>
        <p:spPr>
          <a:xfrm>
            <a:off x="5579706" y="1660850"/>
            <a:ext cx="4870580" cy="170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t"/>
          <a:lstStyle/>
          <a:p>
            <a:pPr algn="ctr"/>
            <a:r>
              <a:rPr lang="ru-RU" b="1" dirty="0">
                <a:solidFill>
                  <a:schemeClr val="bg1"/>
                </a:solidFill>
                <a:latin typeface="Arial"/>
                <a:cs typeface="Arial"/>
              </a:rPr>
              <a:t>Исполнительная система </a:t>
            </a:r>
            <a:r>
              <a:rPr lang="en-US" b="1" dirty="0">
                <a:solidFill>
                  <a:schemeClr val="bg1"/>
                </a:solidFill>
                <a:latin typeface="Arial"/>
                <a:cs typeface="Arial"/>
              </a:rPr>
              <a:t>PL/SQL</a:t>
            </a:r>
          </a:p>
        </p:txBody>
      </p:sp>
      <p:sp>
        <p:nvSpPr>
          <p:cNvPr id="10" name="Rounded Rectangle 9"/>
          <p:cNvSpPr/>
          <p:nvPr/>
        </p:nvSpPr>
        <p:spPr>
          <a:xfrm>
            <a:off x="5579706" y="3712936"/>
            <a:ext cx="4870580" cy="1642835"/>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b"/>
          <a:lstStyle/>
          <a:p>
            <a:pPr algn="ctr"/>
            <a:r>
              <a:rPr lang="ru-RU" b="1" dirty="0">
                <a:solidFill>
                  <a:schemeClr val="bg1"/>
                </a:solidFill>
                <a:latin typeface="Arial"/>
                <a:cs typeface="Arial"/>
              </a:rPr>
              <a:t>Исполнитель выражений </a:t>
            </a:r>
            <a:r>
              <a:rPr lang="en-US" b="1" dirty="0">
                <a:solidFill>
                  <a:schemeClr val="bg1"/>
                </a:solidFill>
                <a:latin typeface="Arial"/>
                <a:cs typeface="Arial"/>
              </a:rPr>
              <a:t>PL/SQL</a:t>
            </a:r>
          </a:p>
        </p:txBody>
      </p:sp>
      <p:sp>
        <p:nvSpPr>
          <p:cNvPr id="11" name="Rounded Rectangle 10"/>
          <p:cNvSpPr/>
          <p:nvPr/>
        </p:nvSpPr>
        <p:spPr>
          <a:xfrm>
            <a:off x="5915608" y="2258008"/>
            <a:ext cx="1737217" cy="789992"/>
          </a:xfrm>
          <a:prstGeom prst="round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600" b="1" dirty="0">
                <a:solidFill>
                  <a:schemeClr val="bg1"/>
                </a:solidFill>
                <a:latin typeface="Arial"/>
                <a:cs typeface="Arial"/>
              </a:rPr>
              <a:t>Блок </a:t>
            </a:r>
            <a:r>
              <a:rPr lang="en-US" sz="1600" b="1" dirty="0">
                <a:solidFill>
                  <a:schemeClr val="bg1"/>
                </a:solidFill>
                <a:latin typeface="Arial"/>
                <a:cs typeface="Arial"/>
              </a:rPr>
              <a:t>PL/SQL</a:t>
            </a:r>
          </a:p>
        </p:txBody>
      </p:sp>
      <p:sp>
        <p:nvSpPr>
          <p:cNvPr id="12" name="Rounded Rectangle 11"/>
          <p:cNvSpPr/>
          <p:nvPr/>
        </p:nvSpPr>
        <p:spPr>
          <a:xfrm>
            <a:off x="8356210" y="2258008"/>
            <a:ext cx="1798608" cy="789992"/>
          </a:xfrm>
          <a:prstGeom prst="round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600" b="1" dirty="0">
                <a:solidFill>
                  <a:schemeClr val="bg1"/>
                </a:solidFill>
                <a:latin typeface="Arial"/>
                <a:cs typeface="Arial"/>
              </a:rPr>
              <a:t>Исполнитель процедурных выражений</a:t>
            </a:r>
            <a:endParaRPr lang="en-US" sz="1600" b="1" dirty="0">
              <a:solidFill>
                <a:schemeClr val="bg1"/>
              </a:solidFill>
              <a:latin typeface="Arial"/>
              <a:cs typeface="Arial"/>
            </a:endParaRPr>
          </a:p>
        </p:txBody>
      </p:sp>
      <p:sp>
        <p:nvSpPr>
          <p:cNvPr id="13" name="Rounded Rectangle 12"/>
          <p:cNvSpPr/>
          <p:nvPr/>
        </p:nvSpPr>
        <p:spPr>
          <a:xfrm>
            <a:off x="7115692" y="4139357"/>
            <a:ext cx="1798608" cy="789992"/>
          </a:xfrm>
          <a:prstGeom prst="round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600" b="1" dirty="0">
                <a:solidFill>
                  <a:schemeClr val="bg1"/>
                </a:solidFill>
                <a:latin typeface="Arial"/>
                <a:cs typeface="Arial"/>
              </a:rPr>
              <a:t>Исполнитель процедурных выражений</a:t>
            </a:r>
            <a:endParaRPr lang="en-US" sz="1600" b="1" dirty="0">
              <a:solidFill>
                <a:schemeClr val="bg1"/>
              </a:solidFill>
              <a:latin typeface="Arial"/>
              <a:cs typeface="Arial"/>
            </a:endParaRPr>
          </a:p>
        </p:txBody>
      </p:sp>
      <p:cxnSp>
        <p:nvCxnSpPr>
          <p:cNvPr id="15" name="Straight Arrow Connector 14"/>
          <p:cNvCxnSpPr>
            <a:stCxn id="11" idx="3"/>
            <a:endCxn id="12" idx="1"/>
          </p:cNvCxnSpPr>
          <p:nvPr/>
        </p:nvCxnSpPr>
        <p:spPr>
          <a:xfrm>
            <a:off x="7652825" y="2653004"/>
            <a:ext cx="703385" cy="0"/>
          </a:xfrm>
          <a:prstGeom prst="straightConnector1">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11" idx="2"/>
            <a:endCxn id="13" idx="0"/>
          </p:cNvCxnSpPr>
          <p:nvPr/>
        </p:nvCxnSpPr>
        <p:spPr>
          <a:xfrm>
            <a:off x="6784217" y="3048000"/>
            <a:ext cx="1230779" cy="1091357"/>
          </a:xfrm>
          <a:prstGeom prst="straightConnector1">
            <a:avLst/>
          </a:prstGeom>
          <a:ln w="25400">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9882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5F49FC8-611A-4265-9B67-6D78F23D2EEF}"/>
              </a:ext>
            </a:extLst>
          </p:cNvPr>
          <p:cNvSpPr>
            <a:spLocks noGrp="1"/>
          </p:cNvSpPr>
          <p:nvPr>
            <p:ph type="title"/>
          </p:nvPr>
        </p:nvSpPr>
        <p:spPr/>
        <p:txBody>
          <a:bodyPr/>
          <a:lstStyle/>
          <a:p>
            <a:r>
              <a:rPr lang="en-US" dirty="0"/>
              <a:t>Server Programming Conception</a:t>
            </a:r>
          </a:p>
        </p:txBody>
      </p:sp>
      <p:sp>
        <p:nvSpPr>
          <p:cNvPr id="5" name="Текст 4">
            <a:extLst>
              <a:ext uri="{FF2B5EF4-FFF2-40B4-BE49-F238E27FC236}">
                <a16:creationId xmlns:a16="http://schemas.microsoft.com/office/drawing/2014/main" id="{C219B565-7A0F-4678-A309-E7DCC8C06A03}"/>
              </a:ext>
            </a:extLst>
          </p:cNvPr>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22633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Elements</a:t>
            </a:r>
          </a:p>
        </p:txBody>
      </p:sp>
      <p:graphicFrame>
        <p:nvGraphicFramePr>
          <p:cNvPr id="4" name="Content Placeholder 3"/>
          <p:cNvGraphicFramePr>
            <a:graphicFrameLocks noGrp="1"/>
          </p:cNvGraphicFramePr>
          <p:nvPr>
            <p:ph idx="10"/>
            <p:extLst>
              <p:ext uri="{D42A27DB-BD31-4B8C-83A1-F6EECF244321}">
                <p14:modId xmlns:p14="http://schemas.microsoft.com/office/powerpoint/2010/main" val="3125526569"/>
              </p:ext>
            </p:extLst>
          </p:nvPr>
        </p:nvGraphicFramePr>
        <p:xfrm>
          <a:off x="1241425" y="1193800"/>
          <a:ext cx="9701213" cy="487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52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851FC258-81A6-40CA-B5E1-D6835BBD2FD3}"/>
              </a:ext>
            </a:extLst>
          </p:cNvPr>
          <p:cNvSpPr>
            <a:spLocks noGrp="1"/>
          </p:cNvSpPr>
          <p:nvPr>
            <p:ph type="title"/>
          </p:nvPr>
        </p:nvSpPr>
        <p:spPr/>
        <p:txBody>
          <a:bodyPr/>
          <a:lstStyle/>
          <a:p>
            <a:r>
              <a:rPr lang="en-US" dirty="0"/>
              <a:t>Procedural Language / Structured Query Language</a:t>
            </a:r>
          </a:p>
        </p:txBody>
      </p:sp>
      <p:sp>
        <p:nvSpPr>
          <p:cNvPr id="8" name="Объект 7">
            <a:extLst>
              <a:ext uri="{FF2B5EF4-FFF2-40B4-BE49-F238E27FC236}">
                <a16:creationId xmlns:a16="http://schemas.microsoft.com/office/drawing/2014/main" id="{EAA065FE-806B-4355-A5B3-239062F11C83}"/>
              </a:ext>
            </a:extLst>
          </p:cNvPr>
          <p:cNvSpPr>
            <a:spLocks noGrp="1"/>
          </p:cNvSpPr>
          <p:nvPr>
            <p:ph idx="10"/>
          </p:nvPr>
        </p:nvSpPr>
        <p:spPr>
          <a:xfrm>
            <a:off x="992221" y="1193452"/>
            <a:ext cx="9950965" cy="4870798"/>
          </a:xfrm>
        </p:spPr>
        <p:txBody>
          <a:bodyPr>
            <a:normAutofit lnSpcReduction="10000"/>
          </a:bodyPr>
          <a:lstStyle/>
          <a:p>
            <a:pPr marL="0" indent="0">
              <a:lnSpc>
                <a:spcPct val="150000"/>
              </a:lnSpc>
              <a:buNone/>
            </a:pPr>
            <a:r>
              <a:rPr lang="ru-RU" b="1" dirty="0">
                <a:solidFill>
                  <a:srgbClr val="0070C0"/>
                </a:solidFill>
                <a:latin typeface="Courier New" panose="02070309020205020404" pitchFamily="49" charset="0"/>
                <a:cs typeface="Courier New" panose="02070309020205020404" pitchFamily="49" charset="0"/>
              </a:rPr>
              <a:t>DECLARE</a:t>
            </a:r>
          </a:p>
          <a:p>
            <a:pPr marL="0" indent="0">
              <a:lnSpc>
                <a:spcPct val="150000"/>
              </a:lnSpc>
              <a:buNone/>
            </a:pPr>
            <a:r>
              <a:rPr lang="ru-RU" b="1" dirty="0">
                <a:latin typeface="Courier New" panose="02070309020205020404" pitchFamily="49" charset="0"/>
                <a:cs typeface="Courier New" panose="02070309020205020404" pitchFamily="49" charset="0"/>
              </a:rPr>
              <a:t>-- Описания блока, переменные, типы, курсоры и т.п. (</a:t>
            </a:r>
            <a:r>
              <a:rPr lang="ru-RU" b="1" dirty="0" err="1">
                <a:latin typeface="Courier New" panose="02070309020205020404" pitchFamily="49" charset="0"/>
                <a:cs typeface="Courier New" panose="02070309020205020404" pitchFamily="49" charset="0"/>
              </a:rPr>
              <a:t>опц</a:t>
            </a:r>
            <a:r>
              <a:rPr lang="ru-RU" b="1" dirty="0">
                <a:latin typeface="Courier New" panose="02070309020205020404" pitchFamily="49" charset="0"/>
                <a:cs typeface="Courier New" panose="02070309020205020404" pitchFamily="49" charset="0"/>
              </a:rPr>
              <a:t>.)</a:t>
            </a:r>
          </a:p>
          <a:p>
            <a:pPr marL="0" indent="0">
              <a:lnSpc>
                <a:spcPct val="150000"/>
              </a:lnSpc>
              <a:buNone/>
            </a:pPr>
            <a:r>
              <a:rPr lang="ru-RU" b="1" dirty="0">
                <a:solidFill>
                  <a:srgbClr val="0070C0"/>
                </a:solidFill>
                <a:latin typeface="Courier New" panose="02070309020205020404" pitchFamily="49" charset="0"/>
                <a:cs typeface="Courier New" panose="02070309020205020404" pitchFamily="49" charset="0"/>
              </a:rPr>
              <a:t>BEGIN</a:t>
            </a:r>
            <a:br>
              <a:rPr lang="ru-RU" b="1" dirty="0">
                <a:latin typeface="Courier New" panose="02070309020205020404" pitchFamily="49" charset="0"/>
                <a:cs typeface="Courier New" panose="02070309020205020404" pitchFamily="49" charset="0"/>
              </a:rPr>
            </a:br>
            <a:r>
              <a:rPr lang="ru-RU" b="1" dirty="0">
                <a:latin typeface="Courier New" panose="02070309020205020404" pitchFamily="49" charset="0"/>
                <a:cs typeface="Courier New" panose="02070309020205020404" pitchFamily="49" charset="0"/>
              </a:rPr>
              <a:t>-- Непосредственно код программы</a:t>
            </a:r>
          </a:p>
          <a:p>
            <a:pPr marL="0" indent="0">
              <a:lnSpc>
                <a:spcPct val="150000"/>
              </a:lnSpc>
              <a:buNone/>
            </a:pPr>
            <a:r>
              <a:rPr lang="ru-RU" b="1" dirty="0">
                <a:solidFill>
                  <a:srgbClr val="0070C0"/>
                </a:solidFill>
                <a:latin typeface="Courier New" panose="02070309020205020404" pitchFamily="49" charset="0"/>
                <a:cs typeface="Courier New" panose="02070309020205020404" pitchFamily="49" charset="0"/>
              </a:rPr>
              <a:t>EXCEPTION</a:t>
            </a:r>
            <a:br>
              <a:rPr lang="ru-RU" b="1" dirty="0">
                <a:latin typeface="Courier New" panose="02070309020205020404" pitchFamily="49" charset="0"/>
                <a:cs typeface="Courier New" panose="02070309020205020404" pitchFamily="49" charset="0"/>
              </a:rPr>
            </a:br>
            <a:r>
              <a:rPr lang="ru-RU" b="1" dirty="0">
                <a:latin typeface="Courier New" panose="02070309020205020404" pitchFamily="49" charset="0"/>
                <a:cs typeface="Courier New" panose="02070309020205020404" pitchFamily="49" charset="0"/>
              </a:rPr>
              <a:t>-- Обработка исключений (опционально)</a:t>
            </a:r>
          </a:p>
          <a:p>
            <a:pPr marL="0" indent="0">
              <a:lnSpc>
                <a:spcPct val="150000"/>
              </a:lnSpc>
              <a:buNone/>
            </a:pPr>
            <a:r>
              <a:rPr lang="ru-RU" b="1" dirty="0">
                <a:solidFill>
                  <a:srgbClr val="0070C0"/>
                </a:solidFill>
                <a:latin typeface="Courier New" panose="02070309020205020404" pitchFamily="49" charset="0"/>
                <a:cs typeface="Courier New" panose="02070309020205020404" pitchFamily="49" charset="0"/>
              </a:rPr>
              <a:t>END;</a:t>
            </a:r>
            <a:br>
              <a:rPr lang="ru-RU" b="1" dirty="0">
                <a:latin typeface="Courier New" panose="02070309020205020404" pitchFamily="49" charset="0"/>
                <a:cs typeface="Courier New" panose="02070309020205020404" pitchFamily="49" charset="0"/>
              </a:rPr>
            </a:br>
            <a:r>
              <a:rPr lang="ru-RU" b="1" dirty="0">
                <a:latin typeface="Courier New" panose="02070309020205020404" pitchFamily="49" charset="0"/>
                <a:cs typeface="Courier New" panose="02070309020205020404" pitchFamily="49" charset="0"/>
              </a:rPr>
              <a:t>/* Многострочные</a:t>
            </a:r>
            <a:br>
              <a:rPr lang="ru-RU" b="1" dirty="0">
                <a:latin typeface="Courier New" panose="02070309020205020404" pitchFamily="49" charset="0"/>
                <a:cs typeface="Courier New" panose="02070309020205020404" pitchFamily="49" charset="0"/>
              </a:rPr>
            </a:br>
            <a:r>
              <a:rPr lang="ru-RU" b="1" dirty="0">
                <a:latin typeface="Courier New" panose="02070309020205020404" pitchFamily="49" charset="0"/>
                <a:cs typeface="Courier New" panose="02070309020205020404" pitchFamily="49" charset="0"/>
              </a:rPr>
              <a:t>комментарии… */</a:t>
            </a:r>
            <a:br>
              <a:rPr lang="ru-RU" b="1" dirty="0">
                <a:latin typeface="Courier New" panose="02070309020205020404" pitchFamily="49" charset="0"/>
                <a:cs typeface="Courier New" panose="02070309020205020404" pitchFamily="49" charset="0"/>
              </a:rPr>
            </a:br>
            <a:r>
              <a:rPr lang="ru-RU" b="1" dirty="0">
                <a:latin typeface="Courier New" panose="02070309020205020404" pitchFamily="49" charset="0"/>
                <a:cs typeface="Courier New" panose="02070309020205020404" pitchFamily="49" charset="0"/>
              </a:rPr>
              <a:t>-- Однострочный комментарий</a:t>
            </a:r>
          </a:p>
          <a:p>
            <a:pPr marL="0" indent="0">
              <a:lnSpc>
                <a:spcPct val="150000"/>
              </a:lnSpc>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864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a:extLst>
              <a:ext uri="{FF2B5EF4-FFF2-40B4-BE49-F238E27FC236}">
                <a16:creationId xmlns:a16="http://schemas.microsoft.com/office/drawing/2014/main" id="{5D7B7A4D-65C4-4846-B6BB-F20433369341}"/>
              </a:ext>
            </a:extLst>
          </p:cNvPr>
          <p:cNvSpPr>
            <a:spLocks noGrp="1"/>
          </p:cNvSpPr>
          <p:nvPr>
            <p:ph type="title"/>
          </p:nvPr>
        </p:nvSpPr>
        <p:spPr/>
        <p:txBody>
          <a:bodyPr/>
          <a:lstStyle/>
          <a:p>
            <a:r>
              <a:rPr lang="en-US" dirty="0"/>
              <a:t>Block-Structured Languages</a:t>
            </a:r>
          </a:p>
        </p:txBody>
      </p:sp>
      <p:graphicFrame>
        <p:nvGraphicFramePr>
          <p:cNvPr id="15" name="Объект 14">
            <a:extLst>
              <a:ext uri="{FF2B5EF4-FFF2-40B4-BE49-F238E27FC236}">
                <a16:creationId xmlns:a16="http://schemas.microsoft.com/office/drawing/2014/main" id="{409D94DE-8C02-4E38-B3AD-9ED87FE46B5E}"/>
              </a:ext>
            </a:extLst>
          </p:cNvPr>
          <p:cNvGraphicFramePr>
            <a:graphicFrameLocks noGrp="1"/>
          </p:cNvGraphicFramePr>
          <p:nvPr>
            <p:ph idx="10"/>
            <p:extLst>
              <p:ext uri="{D42A27DB-BD31-4B8C-83A1-F6EECF244321}">
                <p14:modId xmlns:p14="http://schemas.microsoft.com/office/powerpoint/2010/main" val="628321210"/>
              </p:ext>
            </p:extLst>
          </p:nvPr>
        </p:nvGraphicFramePr>
        <p:xfrm>
          <a:off x="1331736" y="1397000"/>
          <a:ext cx="9701522" cy="4328160"/>
        </p:xfrm>
        <a:graphic>
          <a:graphicData uri="http://schemas.openxmlformats.org/drawingml/2006/table">
            <a:tbl>
              <a:tblPr firstRow="1" bandRow="1">
                <a:tableStyleId>{5C22544A-7EE6-4342-B048-85BDC9FD1C3A}</a:tableStyleId>
              </a:tblPr>
              <a:tblGrid>
                <a:gridCol w="1319332">
                  <a:extLst>
                    <a:ext uri="{9D8B030D-6E8A-4147-A177-3AD203B41FA5}">
                      <a16:colId xmlns:a16="http://schemas.microsoft.com/office/drawing/2014/main" val="58593873"/>
                    </a:ext>
                  </a:extLst>
                </a:gridCol>
                <a:gridCol w="8382190">
                  <a:extLst>
                    <a:ext uri="{9D8B030D-6E8A-4147-A177-3AD203B41FA5}">
                      <a16:colId xmlns:a16="http://schemas.microsoft.com/office/drawing/2014/main" val="1562217462"/>
                    </a:ext>
                  </a:extLst>
                </a:gridCol>
              </a:tblGrid>
              <a:tr h="370840">
                <a:tc>
                  <a:txBody>
                    <a:bodyPr/>
                    <a:lstStyle/>
                    <a:p>
                      <a:endParaRPr lang="en-US" sz="2000" dirty="0">
                        <a:latin typeface="Calibri" panose="020F0502020204030204" pitchFamily="34" charset="0"/>
                        <a:cs typeface="Calibri" panose="020F0502020204030204" pitchFamily="34" charset="0"/>
                      </a:endParaRPr>
                    </a:p>
                  </a:txBody>
                  <a:tcPr marL="117510" marR="1175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Sections &amp; Description</a:t>
                      </a:r>
                    </a:p>
                  </a:txBody>
                  <a:tcPr marL="117510" marR="117510"/>
                </a:tc>
                <a:extLst>
                  <a:ext uri="{0D108BD9-81ED-4DB2-BD59-A6C34878D82A}">
                    <a16:rowId xmlns:a16="http://schemas.microsoft.com/office/drawing/2014/main" val="2657534866"/>
                  </a:ext>
                </a:extLst>
              </a:tr>
              <a:tr h="370840">
                <a:tc>
                  <a:txBody>
                    <a:bodyPr/>
                    <a:lstStyle/>
                    <a:p>
                      <a:pPr algn="ctr"/>
                      <a:r>
                        <a:rPr lang="en-US" sz="2000" dirty="0">
                          <a:latin typeface="Calibri" panose="020F0502020204030204" pitchFamily="34" charset="0"/>
                          <a:cs typeface="Calibri" panose="020F0502020204030204" pitchFamily="34" charset="0"/>
                        </a:rPr>
                        <a:t>1</a:t>
                      </a:r>
                    </a:p>
                  </a:txBody>
                  <a:tcPr marL="117510" marR="117510" anchor="ctr"/>
                </a:tc>
                <a:tc>
                  <a:txBody>
                    <a:bodyPr/>
                    <a:lstStyle/>
                    <a:p>
                      <a:r>
                        <a:rPr lang="en-US" sz="2000" b="1" dirty="0">
                          <a:latin typeface="Calibri" panose="020F0502020204030204" pitchFamily="34" charset="0"/>
                          <a:cs typeface="Calibri" panose="020F0502020204030204" pitchFamily="34" charset="0"/>
                        </a:rPr>
                        <a:t>Declarations</a:t>
                      </a:r>
                    </a:p>
                    <a:p>
                      <a:r>
                        <a:rPr lang="en-US" sz="2000" dirty="0">
                          <a:latin typeface="Calibri" panose="020F0502020204030204" pitchFamily="34" charset="0"/>
                          <a:cs typeface="Calibri" panose="020F0502020204030204" pitchFamily="34" charset="0"/>
                        </a:rPr>
                        <a:t>This section starts with the keyword DECLARE. It is an optional section and defines all variables, cursors, subprograms, and other elements to be used in the program.</a:t>
                      </a:r>
                    </a:p>
                  </a:txBody>
                  <a:tcPr marL="117510" marR="117510"/>
                </a:tc>
                <a:extLst>
                  <a:ext uri="{0D108BD9-81ED-4DB2-BD59-A6C34878D82A}">
                    <a16:rowId xmlns:a16="http://schemas.microsoft.com/office/drawing/2014/main" val="974172289"/>
                  </a:ext>
                </a:extLst>
              </a:tr>
              <a:tr h="370840">
                <a:tc>
                  <a:txBody>
                    <a:bodyPr/>
                    <a:lstStyle/>
                    <a:p>
                      <a:pPr algn="ctr"/>
                      <a:r>
                        <a:rPr lang="en-US" sz="2000" dirty="0">
                          <a:latin typeface="Calibri" panose="020F0502020204030204" pitchFamily="34" charset="0"/>
                          <a:cs typeface="Calibri" panose="020F0502020204030204" pitchFamily="34" charset="0"/>
                        </a:rPr>
                        <a:t>2</a:t>
                      </a:r>
                    </a:p>
                  </a:txBody>
                  <a:tcPr marL="117510" marR="117510" anchor="ctr"/>
                </a:tc>
                <a:tc>
                  <a:txBody>
                    <a:bodyPr/>
                    <a:lstStyle/>
                    <a:p>
                      <a:r>
                        <a:rPr lang="en-US" sz="2000" b="1" dirty="0">
                          <a:latin typeface="Calibri" panose="020F0502020204030204" pitchFamily="34" charset="0"/>
                          <a:cs typeface="Calibri" panose="020F0502020204030204" pitchFamily="34" charset="0"/>
                        </a:rPr>
                        <a:t>Executable Commands</a:t>
                      </a:r>
                    </a:p>
                    <a:p>
                      <a:r>
                        <a:rPr lang="en-US" sz="2000" dirty="0">
                          <a:latin typeface="Calibri" panose="020F0502020204030204" pitchFamily="34" charset="0"/>
                          <a:cs typeface="Calibri" panose="020F0502020204030204" pitchFamily="34" charset="0"/>
                        </a:rPr>
                        <a:t>This section is enclosed between the keywords BEGIN and END and it is a mandatory section. It consists of the executable PL/SQL statements of the program. It should have at least one executable line of code, which may be just a NULL command to indicate that nothing should be executed.</a:t>
                      </a:r>
                    </a:p>
                  </a:txBody>
                  <a:tcPr marL="117510" marR="117510"/>
                </a:tc>
                <a:extLst>
                  <a:ext uri="{0D108BD9-81ED-4DB2-BD59-A6C34878D82A}">
                    <a16:rowId xmlns:a16="http://schemas.microsoft.com/office/drawing/2014/main" val="3650412101"/>
                  </a:ext>
                </a:extLst>
              </a:tr>
              <a:tr h="370840">
                <a:tc>
                  <a:txBody>
                    <a:bodyPr/>
                    <a:lstStyle/>
                    <a:p>
                      <a:pPr algn="ctr"/>
                      <a:r>
                        <a:rPr lang="en-US" sz="2000" dirty="0">
                          <a:latin typeface="Calibri" panose="020F0502020204030204" pitchFamily="34" charset="0"/>
                          <a:cs typeface="Calibri" panose="020F0502020204030204" pitchFamily="34" charset="0"/>
                        </a:rPr>
                        <a:t>3</a:t>
                      </a:r>
                    </a:p>
                  </a:txBody>
                  <a:tcPr marL="117510" marR="117510" anchor="ctr"/>
                </a:tc>
                <a:tc>
                  <a:txBody>
                    <a:bodyPr/>
                    <a:lstStyle/>
                    <a:p>
                      <a:r>
                        <a:rPr lang="en-US" sz="2000" b="1" dirty="0">
                          <a:latin typeface="Calibri" panose="020F0502020204030204" pitchFamily="34" charset="0"/>
                          <a:cs typeface="Calibri" panose="020F0502020204030204" pitchFamily="34" charset="0"/>
                        </a:rPr>
                        <a:t>Exception Handling</a:t>
                      </a:r>
                    </a:p>
                    <a:p>
                      <a:r>
                        <a:rPr lang="en-US" sz="2000" dirty="0">
                          <a:latin typeface="Calibri" panose="020F0502020204030204" pitchFamily="34" charset="0"/>
                          <a:cs typeface="Calibri" panose="020F0502020204030204" pitchFamily="34" charset="0"/>
                        </a:rPr>
                        <a:t>This section starts with the keyword EXCEPTION. This optional section contains exception(s) that handle errors in the program.</a:t>
                      </a:r>
                    </a:p>
                  </a:txBody>
                  <a:tcPr marL="117510" marR="117510"/>
                </a:tc>
                <a:extLst>
                  <a:ext uri="{0D108BD9-81ED-4DB2-BD59-A6C34878D82A}">
                    <a16:rowId xmlns:a16="http://schemas.microsoft.com/office/drawing/2014/main" val="1848778759"/>
                  </a:ext>
                </a:extLst>
              </a:tr>
            </a:tbl>
          </a:graphicData>
        </a:graphic>
      </p:graphicFrame>
    </p:spTree>
    <p:extLst>
      <p:ext uri="{BB962C8B-B14F-4D97-AF65-F5344CB8AC3E}">
        <p14:creationId xmlns:p14="http://schemas.microsoft.com/office/powerpoint/2010/main" val="184207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a:extLst>
              <a:ext uri="{FF2B5EF4-FFF2-40B4-BE49-F238E27FC236}">
                <a16:creationId xmlns:a16="http://schemas.microsoft.com/office/drawing/2014/main" id="{5D7B7A4D-65C4-4846-B6BB-F20433369341}"/>
              </a:ext>
            </a:extLst>
          </p:cNvPr>
          <p:cNvSpPr>
            <a:spLocks noGrp="1"/>
          </p:cNvSpPr>
          <p:nvPr>
            <p:ph type="title"/>
          </p:nvPr>
        </p:nvSpPr>
        <p:spPr/>
        <p:txBody>
          <a:bodyPr/>
          <a:lstStyle/>
          <a:p>
            <a:r>
              <a:rPr lang="en-US" dirty="0"/>
              <a:t>Block-Structured Languages</a:t>
            </a:r>
          </a:p>
        </p:txBody>
      </p:sp>
      <p:sp>
        <p:nvSpPr>
          <p:cNvPr id="14" name="Объект 13">
            <a:extLst>
              <a:ext uri="{FF2B5EF4-FFF2-40B4-BE49-F238E27FC236}">
                <a16:creationId xmlns:a16="http://schemas.microsoft.com/office/drawing/2014/main" id="{BDAC0124-6AA1-4FDB-9F98-CDC6BE90D14A}"/>
              </a:ext>
            </a:extLst>
          </p:cNvPr>
          <p:cNvSpPr>
            <a:spLocks noGrp="1"/>
          </p:cNvSpPr>
          <p:nvPr>
            <p:ph idx="10"/>
          </p:nvPr>
        </p:nvSpPr>
        <p:spPr/>
        <p:txBody>
          <a:bodyPr/>
          <a:lstStyle/>
          <a:p>
            <a:endParaRPr lang="en-US" sz="1400" dirty="0"/>
          </a:p>
          <a:p>
            <a:r>
              <a:rPr lang="en-US" sz="1400" dirty="0"/>
              <a:t>PL/SQL blocks can be nested within other PL/SQL blocks using BEGIN and END:. Following is the basic structure of a PL/SQL block −</a:t>
            </a:r>
            <a:br>
              <a:rPr lang="en-US" sz="1400" dirty="0"/>
            </a:br>
            <a:br>
              <a:rPr lang="en-US" sz="1400" dirty="0"/>
            </a:br>
            <a:br>
              <a:rPr lang="en-US" sz="1400" dirty="0"/>
            </a:br>
            <a:br>
              <a:rPr lang="en-US" sz="1400" dirty="0"/>
            </a:br>
            <a:endParaRPr lang="en-US" sz="1400" dirty="0"/>
          </a:p>
          <a:p>
            <a:pPr marL="361950" indent="0">
              <a:spcBef>
                <a:spcPts val="600"/>
              </a:spcBef>
              <a:buNone/>
            </a:pPr>
            <a:r>
              <a:rPr lang="en-US" sz="1400" b="1" dirty="0">
                <a:solidFill>
                  <a:schemeClr val="tx1">
                    <a:lumMod val="90000"/>
                    <a:lumOff val="10000"/>
                  </a:schemeClr>
                </a:solidFill>
                <a:latin typeface="Courier New" panose="02070309020205020404" pitchFamily="49" charset="0"/>
                <a:cs typeface="Courier New" panose="02070309020205020404" pitchFamily="49" charset="0"/>
              </a:rPr>
              <a:t>DECLARE </a:t>
            </a:r>
          </a:p>
          <a:p>
            <a:pPr marL="361950" indent="0">
              <a:spcBef>
                <a:spcPts val="600"/>
              </a:spcBef>
              <a:buNone/>
            </a:pPr>
            <a:r>
              <a:rPr lang="en-US" sz="1400" b="1" dirty="0">
                <a:solidFill>
                  <a:schemeClr val="tx1">
                    <a:lumMod val="90000"/>
                    <a:lumOff val="10000"/>
                  </a:schemeClr>
                </a:solidFill>
                <a:latin typeface="Courier New" panose="02070309020205020404" pitchFamily="49" charset="0"/>
                <a:cs typeface="Courier New" panose="02070309020205020404" pitchFamily="49" charset="0"/>
              </a:rPr>
              <a:t>   &lt;declarations section&gt; </a:t>
            </a:r>
          </a:p>
          <a:p>
            <a:pPr marL="361950" indent="0">
              <a:spcBef>
                <a:spcPts val="600"/>
              </a:spcBef>
              <a:buNone/>
            </a:pPr>
            <a:r>
              <a:rPr lang="en-US" sz="1400" b="1" dirty="0">
                <a:solidFill>
                  <a:schemeClr val="tx1">
                    <a:lumMod val="90000"/>
                    <a:lumOff val="10000"/>
                  </a:schemeClr>
                </a:solidFill>
                <a:latin typeface="Courier New" panose="02070309020205020404" pitchFamily="49" charset="0"/>
                <a:cs typeface="Courier New" panose="02070309020205020404" pitchFamily="49" charset="0"/>
              </a:rPr>
              <a:t>BEGIN </a:t>
            </a:r>
          </a:p>
          <a:p>
            <a:pPr marL="361950" indent="0">
              <a:spcBef>
                <a:spcPts val="600"/>
              </a:spcBef>
              <a:buNone/>
            </a:pPr>
            <a:r>
              <a:rPr lang="en-US" sz="1400" b="1" dirty="0">
                <a:solidFill>
                  <a:schemeClr val="tx1">
                    <a:lumMod val="90000"/>
                    <a:lumOff val="10000"/>
                  </a:schemeClr>
                </a:solidFill>
                <a:latin typeface="Courier New" panose="02070309020205020404" pitchFamily="49" charset="0"/>
                <a:cs typeface="Courier New" panose="02070309020205020404" pitchFamily="49" charset="0"/>
              </a:rPr>
              <a:t>   &lt;executable command(s)&gt;</a:t>
            </a:r>
          </a:p>
          <a:p>
            <a:pPr marL="361950" indent="0">
              <a:spcBef>
                <a:spcPts val="600"/>
              </a:spcBef>
              <a:buNone/>
            </a:pPr>
            <a:r>
              <a:rPr lang="en-US" sz="1400" b="1" dirty="0">
                <a:solidFill>
                  <a:schemeClr val="tx1">
                    <a:lumMod val="90000"/>
                    <a:lumOff val="10000"/>
                  </a:schemeClr>
                </a:solidFill>
                <a:latin typeface="Courier New" panose="02070309020205020404" pitchFamily="49" charset="0"/>
                <a:cs typeface="Courier New" panose="02070309020205020404" pitchFamily="49" charset="0"/>
              </a:rPr>
              <a:t>EXCEPTION </a:t>
            </a:r>
          </a:p>
          <a:p>
            <a:pPr marL="361950" indent="0">
              <a:spcBef>
                <a:spcPts val="600"/>
              </a:spcBef>
              <a:buNone/>
            </a:pPr>
            <a:r>
              <a:rPr lang="en-US" sz="1400" b="1" dirty="0">
                <a:solidFill>
                  <a:schemeClr val="tx1">
                    <a:lumMod val="90000"/>
                    <a:lumOff val="10000"/>
                  </a:schemeClr>
                </a:solidFill>
                <a:latin typeface="Courier New" panose="02070309020205020404" pitchFamily="49" charset="0"/>
                <a:cs typeface="Courier New" panose="02070309020205020404" pitchFamily="49" charset="0"/>
              </a:rPr>
              <a:t>   &lt;exception handling&gt; </a:t>
            </a:r>
          </a:p>
          <a:p>
            <a:pPr marL="361950" indent="0">
              <a:spcBef>
                <a:spcPts val="600"/>
              </a:spcBef>
              <a:buNone/>
            </a:pPr>
            <a:r>
              <a:rPr lang="en-US" sz="1400" b="1" dirty="0">
                <a:solidFill>
                  <a:schemeClr val="tx1">
                    <a:lumMod val="90000"/>
                    <a:lumOff val="10000"/>
                  </a:schemeClr>
                </a:solidFill>
                <a:latin typeface="Courier New" panose="02070309020205020404" pitchFamily="49" charset="0"/>
                <a:cs typeface="Courier New" panose="02070309020205020404" pitchFamily="49" charset="0"/>
              </a:rPr>
              <a:t>END;</a:t>
            </a:r>
          </a:p>
        </p:txBody>
      </p:sp>
      <p:sp>
        <p:nvSpPr>
          <p:cNvPr id="5" name="Объект 4">
            <a:extLst>
              <a:ext uri="{FF2B5EF4-FFF2-40B4-BE49-F238E27FC236}">
                <a16:creationId xmlns:a16="http://schemas.microsoft.com/office/drawing/2014/main" id="{93300E4A-631B-4DEC-88D3-52099143D207}"/>
              </a:ext>
            </a:extLst>
          </p:cNvPr>
          <p:cNvSpPr>
            <a:spLocks noGrp="1"/>
          </p:cNvSpPr>
          <p:nvPr>
            <p:ph idx="11"/>
          </p:nvPr>
        </p:nvSpPr>
        <p:spPr/>
        <p:txBody>
          <a:bodyPr/>
          <a:lstStyle/>
          <a:p>
            <a:endParaRPr lang="en-US" sz="1200" dirty="0"/>
          </a:p>
          <a:p>
            <a:r>
              <a:rPr lang="en-US" sz="1200" dirty="0"/>
              <a:t>The 'Hello World' Example</a:t>
            </a:r>
            <a:br>
              <a:rPr lang="en-US" sz="1200" dirty="0"/>
            </a:br>
            <a:endParaRPr lang="en-US" sz="1200" dirty="0"/>
          </a:p>
          <a:p>
            <a:pPr marL="361950" indent="0">
              <a:spcBef>
                <a:spcPts val="600"/>
              </a:spcBef>
              <a:buNone/>
            </a:pPr>
            <a:r>
              <a:rPr lang="en-US" sz="1200" b="1" dirty="0">
                <a:solidFill>
                  <a:schemeClr val="tx1">
                    <a:lumMod val="90000"/>
                    <a:lumOff val="10000"/>
                  </a:schemeClr>
                </a:solidFill>
                <a:latin typeface="Courier New" panose="02070309020205020404" pitchFamily="49" charset="0"/>
                <a:cs typeface="Courier New" panose="02070309020205020404" pitchFamily="49" charset="0"/>
              </a:rPr>
              <a:t>DECLARE </a:t>
            </a:r>
          </a:p>
          <a:p>
            <a:pPr marL="361950" indent="0">
              <a:spcBef>
                <a:spcPts val="600"/>
              </a:spcBef>
              <a:buNone/>
            </a:pPr>
            <a:r>
              <a:rPr lang="en-US" sz="1200" b="1" dirty="0">
                <a:solidFill>
                  <a:schemeClr val="tx1">
                    <a:lumMod val="90000"/>
                    <a:lumOff val="10000"/>
                  </a:schemeClr>
                </a:solidFill>
                <a:latin typeface="Courier New" panose="02070309020205020404" pitchFamily="49" charset="0"/>
                <a:cs typeface="Courier New" panose="02070309020205020404" pitchFamily="49" charset="0"/>
              </a:rPr>
              <a:t>   message varchar2(20):= 'Hello, World!'; </a:t>
            </a:r>
          </a:p>
          <a:p>
            <a:pPr marL="361950" indent="0">
              <a:spcBef>
                <a:spcPts val="600"/>
              </a:spcBef>
              <a:buNone/>
            </a:pPr>
            <a:r>
              <a:rPr lang="en-US" sz="1200" b="1" dirty="0">
                <a:solidFill>
                  <a:schemeClr val="tx1">
                    <a:lumMod val="90000"/>
                    <a:lumOff val="10000"/>
                  </a:schemeClr>
                </a:solidFill>
                <a:latin typeface="Courier New" panose="02070309020205020404" pitchFamily="49" charset="0"/>
                <a:cs typeface="Courier New" panose="02070309020205020404" pitchFamily="49" charset="0"/>
              </a:rPr>
              <a:t>BEGIN </a:t>
            </a:r>
          </a:p>
          <a:p>
            <a:pPr marL="361950" indent="0">
              <a:spcBef>
                <a:spcPts val="600"/>
              </a:spcBef>
              <a:buNone/>
            </a:pPr>
            <a:r>
              <a:rPr lang="en-US" sz="1200" b="1" dirty="0">
                <a:solidFill>
                  <a:schemeClr val="tx1">
                    <a:lumMod val="90000"/>
                    <a:lumOff val="10000"/>
                  </a:schemeClr>
                </a:solidFill>
                <a:latin typeface="Courier New" panose="02070309020205020404" pitchFamily="49" charset="0"/>
                <a:cs typeface="Courier New" panose="02070309020205020404" pitchFamily="49" charset="0"/>
              </a:rPr>
              <a:t>   </a:t>
            </a:r>
            <a:r>
              <a:rPr lang="en-US" sz="1200" b="1" dirty="0" err="1">
                <a:solidFill>
                  <a:schemeClr val="tx1">
                    <a:lumMod val="90000"/>
                    <a:lumOff val="10000"/>
                  </a:schemeClr>
                </a:solidFill>
                <a:latin typeface="Courier New" panose="02070309020205020404" pitchFamily="49" charset="0"/>
                <a:cs typeface="Courier New" panose="02070309020205020404" pitchFamily="49" charset="0"/>
              </a:rPr>
              <a:t>dbms_output.put_line</a:t>
            </a:r>
            <a:r>
              <a:rPr lang="en-US" sz="1200" b="1" dirty="0">
                <a:solidFill>
                  <a:schemeClr val="tx1">
                    <a:lumMod val="90000"/>
                    <a:lumOff val="10000"/>
                  </a:schemeClr>
                </a:solidFill>
                <a:latin typeface="Courier New" panose="02070309020205020404" pitchFamily="49" charset="0"/>
                <a:cs typeface="Courier New" panose="02070309020205020404" pitchFamily="49" charset="0"/>
              </a:rPr>
              <a:t>(message); </a:t>
            </a:r>
          </a:p>
          <a:p>
            <a:pPr marL="361950" indent="0">
              <a:spcBef>
                <a:spcPts val="600"/>
              </a:spcBef>
              <a:buNone/>
            </a:pPr>
            <a:r>
              <a:rPr lang="en-US" sz="1200" b="1" dirty="0">
                <a:solidFill>
                  <a:schemeClr val="tx1">
                    <a:lumMod val="90000"/>
                    <a:lumOff val="10000"/>
                  </a:schemeClr>
                </a:solidFill>
                <a:latin typeface="Courier New" panose="02070309020205020404" pitchFamily="49" charset="0"/>
                <a:cs typeface="Courier New" panose="02070309020205020404" pitchFamily="49" charset="0"/>
              </a:rPr>
              <a:t>END; </a:t>
            </a:r>
          </a:p>
          <a:p>
            <a:endParaRPr lang="en-US" sz="1200" dirty="0"/>
          </a:p>
          <a:p>
            <a:r>
              <a:rPr lang="en-US" sz="1200" dirty="0"/>
              <a:t>The end: line signals the end of the PL/SQL block. To run the code from the SQL command line, you may need to type / at the beginning of the first blank line after the last line of the code. When the above code is executed at the SQL prompt, it produces the following result −</a:t>
            </a:r>
            <a:br>
              <a:rPr lang="en-US" sz="1200" dirty="0"/>
            </a:br>
            <a:br>
              <a:rPr lang="en-US" sz="1200" dirty="0"/>
            </a:br>
            <a:endParaRPr lang="en-US" sz="1200" dirty="0"/>
          </a:p>
          <a:p>
            <a:pPr marL="361950" indent="0">
              <a:spcBef>
                <a:spcPts val="600"/>
              </a:spcBef>
              <a:buNone/>
            </a:pPr>
            <a:r>
              <a:rPr lang="en-US" sz="1200" b="1" dirty="0">
                <a:solidFill>
                  <a:schemeClr val="tx1">
                    <a:lumMod val="90000"/>
                    <a:lumOff val="10000"/>
                  </a:schemeClr>
                </a:solidFill>
                <a:latin typeface="Courier New" panose="02070309020205020404" pitchFamily="49" charset="0"/>
                <a:cs typeface="Courier New" panose="02070309020205020404" pitchFamily="49" charset="0"/>
              </a:rPr>
              <a:t>Hello World  </a:t>
            </a:r>
          </a:p>
          <a:p>
            <a:pPr marL="361950" indent="0">
              <a:spcBef>
                <a:spcPts val="600"/>
              </a:spcBef>
              <a:buNone/>
            </a:pPr>
            <a:r>
              <a:rPr lang="en-US" sz="1200" b="1" dirty="0">
                <a:solidFill>
                  <a:schemeClr val="tx1">
                    <a:lumMod val="90000"/>
                    <a:lumOff val="10000"/>
                  </a:schemeClr>
                </a:solidFill>
                <a:latin typeface="Courier New" panose="02070309020205020404" pitchFamily="49" charset="0"/>
                <a:cs typeface="Courier New" panose="02070309020205020404" pitchFamily="49" charset="0"/>
              </a:rPr>
              <a:t>PL/SQL procedure successfully completed.</a:t>
            </a:r>
          </a:p>
          <a:p>
            <a:endParaRPr lang="en-US" sz="1200" dirty="0"/>
          </a:p>
        </p:txBody>
      </p:sp>
    </p:spTree>
    <p:extLst>
      <p:ext uri="{BB962C8B-B14F-4D97-AF65-F5344CB8AC3E}">
        <p14:creationId xmlns:p14="http://schemas.microsoft.com/office/powerpoint/2010/main" val="52820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858A6956-20F8-415C-BD7C-E83A6C0CF1F9}"/>
              </a:ext>
            </a:extLst>
          </p:cNvPr>
          <p:cNvSpPr>
            <a:spLocks noGrp="1"/>
          </p:cNvSpPr>
          <p:nvPr>
            <p:ph type="title"/>
          </p:nvPr>
        </p:nvSpPr>
        <p:spPr/>
        <p:txBody>
          <a:bodyPr/>
          <a:lstStyle/>
          <a:p>
            <a:r>
              <a:rPr lang="en-US" dirty="0"/>
              <a:t>PL/SQL Identifiers</a:t>
            </a:r>
          </a:p>
        </p:txBody>
      </p:sp>
      <p:sp>
        <p:nvSpPr>
          <p:cNvPr id="6" name="Объект 5">
            <a:extLst>
              <a:ext uri="{FF2B5EF4-FFF2-40B4-BE49-F238E27FC236}">
                <a16:creationId xmlns:a16="http://schemas.microsoft.com/office/drawing/2014/main" id="{35C4F74D-7E18-42DA-A566-0A05266525B2}"/>
              </a:ext>
            </a:extLst>
          </p:cNvPr>
          <p:cNvSpPr>
            <a:spLocks noGrp="1"/>
          </p:cNvSpPr>
          <p:nvPr>
            <p:ph idx="10"/>
          </p:nvPr>
        </p:nvSpPr>
        <p:spPr/>
        <p:txBody>
          <a:bodyPr/>
          <a:lstStyle/>
          <a:p>
            <a:endParaRPr lang="en-US" dirty="0"/>
          </a:p>
          <a:p>
            <a:r>
              <a:rPr lang="en-US" dirty="0"/>
              <a:t>PL/SQL identifiers are constants, variables, exceptions, procedures, cursors, and reserved words. The identifiers consist of a letter optionally followed by more letters, numerals, dollar signs, underscores, and number signs and should not exceed 30 characters. </a:t>
            </a:r>
          </a:p>
          <a:p>
            <a:r>
              <a:rPr lang="en-US" dirty="0"/>
              <a:t>By default, identifiers are </a:t>
            </a:r>
            <a:r>
              <a:rPr lang="en-US" b="1" dirty="0"/>
              <a:t>not case-sensitive</a:t>
            </a:r>
            <a:r>
              <a:rPr lang="en-US" dirty="0"/>
              <a:t>. So you can use </a:t>
            </a:r>
            <a:r>
              <a:rPr lang="en-US" b="1" dirty="0"/>
              <a:t>integer</a:t>
            </a:r>
            <a:r>
              <a:rPr lang="en-US" dirty="0"/>
              <a:t> or </a:t>
            </a:r>
            <a:r>
              <a:rPr lang="en-US" b="1" dirty="0"/>
              <a:t>INTEGER</a:t>
            </a:r>
            <a:r>
              <a:rPr lang="en-US" dirty="0"/>
              <a:t> to represent a numeric value. </a:t>
            </a:r>
          </a:p>
          <a:p>
            <a:r>
              <a:rPr lang="en-US" dirty="0"/>
              <a:t>You cannot use a reserved keyword as an identifier.</a:t>
            </a:r>
          </a:p>
        </p:txBody>
      </p:sp>
    </p:spTree>
    <p:extLst>
      <p:ext uri="{BB962C8B-B14F-4D97-AF65-F5344CB8AC3E}">
        <p14:creationId xmlns:p14="http://schemas.microsoft.com/office/powerpoint/2010/main" val="157484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F5C4F94-C7BE-43B7-962E-1AC41FA274A0}"/>
              </a:ext>
            </a:extLst>
          </p:cNvPr>
          <p:cNvSpPr>
            <a:spLocks noGrp="1"/>
          </p:cNvSpPr>
          <p:nvPr>
            <p:ph type="title"/>
          </p:nvPr>
        </p:nvSpPr>
        <p:spPr/>
        <p:txBody>
          <a:bodyPr/>
          <a:lstStyle/>
          <a:p>
            <a:r>
              <a:rPr lang="en-US" dirty="0"/>
              <a:t>The PL/SQL Delimiters</a:t>
            </a:r>
          </a:p>
        </p:txBody>
      </p:sp>
      <p:graphicFrame>
        <p:nvGraphicFramePr>
          <p:cNvPr id="7" name="Объект 6">
            <a:extLst>
              <a:ext uri="{FF2B5EF4-FFF2-40B4-BE49-F238E27FC236}">
                <a16:creationId xmlns:a16="http://schemas.microsoft.com/office/drawing/2014/main" id="{31D40643-7AEC-42D9-998B-BBF22E72E93F}"/>
              </a:ext>
            </a:extLst>
          </p:cNvPr>
          <p:cNvGraphicFramePr>
            <a:graphicFrameLocks noGrp="1"/>
          </p:cNvGraphicFramePr>
          <p:nvPr>
            <p:ph idx="10"/>
            <p:extLst>
              <p:ext uri="{D42A27DB-BD31-4B8C-83A1-F6EECF244321}">
                <p14:modId xmlns:p14="http://schemas.microsoft.com/office/powerpoint/2010/main" val="1676517794"/>
              </p:ext>
            </p:extLst>
          </p:nvPr>
        </p:nvGraphicFramePr>
        <p:xfrm>
          <a:off x="1241425" y="1193800"/>
          <a:ext cx="4686300" cy="4719320"/>
        </p:xfrm>
        <a:graphic>
          <a:graphicData uri="http://schemas.openxmlformats.org/drawingml/2006/table">
            <a:tbl>
              <a:tblPr firstRow="1" bandRow="1">
                <a:tableStyleId>{5C22544A-7EE6-4342-B048-85BDC9FD1C3A}</a:tableStyleId>
              </a:tblPr>
              <a:tblGrid>
                <a:gridCol w="1219553">
                  <a:extLst>
                    <a:ext uri="{9D8B030D-6E8A-4147-A177-3AD203B41FA5}">
                      <a16:colId xmlns:a16="http://schemas.microsoft.com/office/drawing/2014/main" val="897160845"/>
                    </a:ext>
                  </a:extLst>
                </a:gridCol>
                <a:gridCol w="3466747">
                  <a:extLst>
                    <a:ext uri="{9D8B030D-6E8A-4147-A177-3AD203B41FA5}">
                      <a16:colId xmlns:a16="http://schemas.microsoft.com/office/drawing/2014/main" val="334658314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endParaRPr lang="en-US"/>
                    </a:p>
                  </a:txBody>
                  <a:tcPr/>
                </a:tc>
                <a:extLst>
                  <a:ext uri="{0D108BD9-81ED-4DB2-BD59-A6C34878D82A}">
                    <a16:rowId xmlns:a16="http://schemas.microsoft.com/office/drawing/2014/main" val="1167221032"/>
                  </a:ext>
                </a:extLst>
              </a:tr>
              <a:tr h="370840">
                <a:tc>
                  <a:txBody>
                    <a:bodyPr/>
                    <a:lstStyle/>
                    <a:p>
                      <a:r>
                        <a:rPr lang="en-US" dirty="0"/>
                        <a:t>+, -,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 subtraction/negation, multiplication, division</a:t>
                      </a:r>
                    </a:p>
                  </a:txBody>
                  <a:tcPr/>
                </a:tc>
                <a:extLst>
                  <a:ext uri="{0D108BD9-81ED-4DB2-BD59-A6C34878D82A}">
                    <a16:rowId xmlns:a16="http://schemas.microsoft.com/office/drawing/2014/main" val="1872131635"/>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Attribute indicator</a:t>
                      </a:r>
                    </a:p>
                  </a:txBody>
                  <a:tcPr/>
                </a:tc>
                <a:extLst>
                  <a:ext uri="{0D108BD9-81ED-4DB2-BD59-A6C34878D82A}">
                    <a16:rowId xmlns:a16="http://schemas.microsoft.com/office/drawing/2014/main" val="1700538102"/>
                  </a:ext>
                </a:extLst>
              </a:tr>
              <a:tr h="370840">
                <a:tc>
                  <a:txBody>
                    <a:bodyPr/>
                    <a:lstStyle/>
                    <a:p>
                      <a:r>
                        <a:rPr lang="en-US" dirty="0"/>
                        <a:t>'</a:t>
                      </a:r>
                    </a:p>
                  </a:txBody>
                  <a:tcPr/>
                </a:tc>
                <a:tc>
                  <a:txBody>
                    <a:bodyPr/>
                    <a:lstStyle/>
                    <a:p>
                      <a:r>
                        <a:rPr lang="en-US" dirty="0"/>
                        <a:t>Character string delimiter</a:t>
                      </a:r>
                    </a:p>
                  </a:txBody>
                  <a:tcPr/>
                </a:tc>
                <a:extLst>
                  <a:ext uri="{0D108BD9-81ED-4DB2-BD59-A6C34878D82A}">
                    <a16:rowId xmlns:a16="http://schemas.microsoft.com/office/drawing/2014/main" val="1001844648"/>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Component selector</a:t>
                      </a:r>
                    </a:p>
                  </a:txBody>
                  <a:tcPr/>
                </a:tc>
                <a:extLst>
                  <a:ext uri="{0D108BD9-81ED-4DB2-BD59-A6C34878D82A}">
                    <a16:rowId xmlns:a16="http://schemas.microsoft.com/office/drawing/2014/main" val="764404325"/>
                  </a:ext>
                </a:extLst>
              </a:tr>
              <a:tr h="370840">
                <a:tc>
                  <a:txBody>
                    <a:bodyPr/>
                    <a:lstStyle/>
                    <a:p>
                      <a:r>
                        <a:rPr lang="en-US" dirty="0"/>
                        <a:t>(</a:t>
                      </a:r>
                      <a:r>
                        <a:rPr lang="ru-RU" dirty="0"/>
                        <a:t>…</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Expression or list delimiter</a:t>
                      </a:r>
                    </a:p>
                  </a:txBody>
                  <a:tcPr/>
                </a:tc>
                <a:extLst>
                  <a:ext uri="{0D108BD9-81ED-4DB2-BD59-A6C34878D82A}">
                    <a16:rowId xmlns:a16="http://schemas.microsoft.com/office/drawing/2014/main" val="1595561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Host variable indicator</a:t>
                      </a:r>
                    </a:p>
                  </a:txBody>
                  <a:tcPr/>
                </a:tc>
                <a:extLst>
                  <a:ext uri="{0D108BD9-81ED-4DB2-BD59-A6C34878D82A}">
                    <a16:rowId xmlns:a16="http://schemas.microsoft.com/office/drawing/2014/main" val="3389201236"/>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Item separator</a:t>
                      </a:r>
                    </a:p>
                  </a:txBody>
                  <a:tcPr/>
                </a:tc>
                <a:extLst>
                  <a:ext uri="{0D108BD9-81ED-4DB2-BD59-A6C34878D82A}">
                    <a16:rowId xmlns:a16="http://schemas.microsoft.com/office/drawing/2014/main" val="2607358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Quoted identifier delimiter</a:t>
                      </a:r>
                    </a:p>
                  </a:txBody>
                  <a:tcPr/>
                </a:tc>
                <a:extLst>
                  <a:ext uri="{0D108BD9-81ED-4DB2-BD59-A6C34878D82A}">
                    <a16:rowId xmlns:a16="http://schemas.microsoft.com/office/drawing/2014/main" val="37970886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Relational operator</a:t>
                      </a:r>
                    </a:p>
                  </a:txBody>
                  <a:tcPr/>
                </a:tc>
                <a:extLst>
                  <a:ext uri="{0D108BD9-81ED-4DB2-BD59-A6C34878D82A}">
                    <a16:rowId xmlns:a16="http://schemas.microsoft.com/office/drawing/2014/main" val="27978353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Remote access indicator</a:t>
                      </a:r>
                    </a:p>
                  </a:txBody>
                  <a:tcPr/>
                </a:tc>
                <a:extLst>
                  <a:ext uri="{0D108BD9-81ED-4DB2-BD59-A6C34878D82A}">
                    <a16:rowId xmlns:a16="http://schemas.microsoft.com/office/drawing/2014/main" val="33125282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Statement terminator</a:t>
                      </a:r>
                    </a:p>
                  </a:txBody>
                  <a:tcPr/>
                </a:tc>
                <a:extLst>
                  <a:ext uri="{0D108BD9-81ED-4DB2-BD59-A6C34878D82A}">
                    <a16:rowId xmlns:a16="http://schemas.microsoft.com/office/drawing/2014/main" val="1721512681"/>
                  </a:ext>
                </a:extLst>
              </a:tr>
            </a:tbl>
          </a:graphicData>
        </a:graphic>
      </p:graphicFrame>
      <p:graphicFrame>
        <p:nvGraphicFramePr>
          <p:cNvPr id="8" name="Объект 7">
            <a:extLst>
              <a:ext uri="{FF2B5EF4-FFF2-40B4-BE49-F238E27FC236}">
                <a16:creationId xmlns:a16="http://schemas.microsoft.com/office/drawing/2014/main" id="{1EA6D796-4F81-4A77-A4FE-FA91F6F56F9A}"/>
              </a:ext>
            </a:extLst>
          </p:cNvPr>
          <p:cNvGraphicFramePr>
            <a:graphicFrameLocks noGrp="1"/>
          </p:cNvGraphicFramePr>
          <p:nvPr>
            <p:ph idx="11"/>
            <p:extLst>
              <p:ext uri="{D42A27DB-BD31-4B8C-83A1-F6EECF244321}">
                <p14:modId xmlns:p14="http://schemas.microsoft.com/office/powerpoint/2010/main" val="2758560209"/>
              </p:ext>
            </p:extLst>
          </p:nvPr>
        </p:nvGraphicFramePr>
        <p:xfrm>
          <a:off x="6202363" y="1193800"/>
          <a:ext cx="4741862" cy="4892040"/>
        </p:xfrm>
        <a:graphic>
          <a:graphicData uri="http://schemas.openxmlformats.org/drawingml/2006/table">
            <a:tbl>
              <a:tblPr firstRow="1" bandRow="1">
                <a:tableStyleId>{5C22544A-7EE6-4342-B048-85BDC9FD1C3A}</a:tableStyleId>
              </a:tblPr>
              <a:tblGrid>
                <a:gridCol w="1214437">
                  <a:extLst>
                    <a:ext uri="{9D8B030D-6E8A-4147-A177-3AD203B41FA5}">
                      <a16:colId xmlns:a16="http://schemas.microsoft.com/office/drawing/2014/main" val="11919888"/>
                    </a:ext>
                  </a:extLst>
                </a:gridCol>
                <a:gridCol w="3527425">
                  <a:extLst>
                    <a:ext uri="{9D8B030D-6E8A-4147-A177-3AD203B41FA5}">
                      <a16:colId xmlns:a16="http://schemas.microsoft.com/office/drawing/2014/main" val="68837566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endParaRPr lang="en-US"/>
                    </a:p>
                  </a:txBody>
                  <a:tcPr/>
                </a:tc>
                <a:extLst>
                  <a:ext uri="{0D108BD9-81ED-4DB2-BD59-A6C34878D82A}">
                    <a16:rowId xmlns:a16="http://schemas.microsoft.com/office/drawing/2014/main" val="34856631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Assignment operator</a:t>
                      </a:r>
                    </a:p>
                  </a:txBody>
                  <a:tcPr/>
                </a:tc>
                <a:extLst>
                  <a:ext uri="{0D108BD9-81ED-4DB2-BD59-A6C34878D82A}">
                    <a16:rowId xmlns:a16="http://schemas.microsoft.com/office/drawing/2014/main" val="25415194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operator</a:t>
                      </a:r>
                    </a:p>
                  </a:txBody>
                  <a:tcPr/>
                </a:tc>
                <a:extLst>
                  <a:ext uri="{0D108BD9-81ED-4DB2-BD59-A6C34878D82A}">
                    <a16:rowId xmlns:a16="http://schemas.microsoft.com/office/drawing/2014/main" val="2891076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Concatenation operator</a:t>
                      </a:r>
                    </a:p>
                  </a:txBody>
                  <a:tcPr/>
                </a:tc>
                <a:extLst>
                  <a:ext uri="{0D108BD9-81ED-4DB2-BD59-A6C34878D82A}">
                    <a16:rowId xmlns:a16="http://schemas.microsoft.com/office/drawing/2014/main" val="19418371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Exponentiation operator</a:t>
                      </a:r>
                    </a:p>
                  </a:txBody>
                  <a:tcPr/>
                </a:tc>
                <a:extLst>
                  <a:ext uri="{0D108BD9-81ED-4DB2-BD59-A6C34878D82A}">
                    <a16:rowId xmlns:a16="http://schemas.microsoft.com/office/drawing/2014/main" val="2455342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&lt;&lt;…..&gt;&gt;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Label delimiter</a:t>
                      </a:r>
                    </a:p>
                  </a:txBody>
                  <a:tcPr/>
                </a:tc>
                <a:extLst>
                  <a:ext uri="{0D108BD9-81ED-4DB2-BD59-A6C34878D82A}">
                    <a16:rowId xmlns:a16="http://schemas.microsoft.com/office/drawing/2014/main" val="14953818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Multi-line comment delimiter</a:t>
                      </a:r>
                    </a:p>
                  </a:txBody>
                  <a:tcPr/>
                </a:tc>
                <a:extLst>
                  <a:ext uri="{0D108BD9-81ED-4DB2-BD59-A6C34878D82A}">
                    <a16:rowId xmlns:a16="http://schemas.microsoft.com/office/drawing/2014/main" val="34055416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Single-line comment indicator</a:t>
                      </a:r>
                    </a:p>
                  </a:txBody>
                  <a:tcPr/>
                </a:tc>
                <a:extLst>
                  <a:ext uri="{0D108BD9-81ED-4DB2-BD59-A6C34878D82A}">
                    <a16:rowId xmlns:a16="http://schemas.microsoft.com/office/drawing/2014/main" val="40851263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Range operator</a:t>
                      </a:r>
                    </a:p>
                  </a:txBody>
                  <a:tcPr/>
                </a:tc>
                <a:extLst>
                  <a:ext uri="{0D108BD9-81ED-4DB2-BD59-A6C34878D82A}">
                    <a16:rowId xmlns:a16="http://schemas.microsoft.com/office/drawing/2014/main" val="12914395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 &gt;, &lt;=, &gt;=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Relational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9812004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&lt;&gt;, '=, ~=, ^=</a:t>
                      </a:r>
                    </a:p>
                  </a:txBody>
                  <a:tcPr/>
                </a:tc>
                <a:tc>
                  <a:txBody>
                    <a:bodyPr/>
                    <a:lstStyle/>
                    <a:p>
                      <a:r>
                        <a:rPr lang="en-US" dirty="0"/>
                        <a:t>Different versions of NOT EQUAL</a:t>
                      </a:r>
                    </a:p>
                  </a:txBody>
                  <a:tcPr/>
                </a:tc>
                <a:extLst>
                  <a:ext uri="{0D108BD9-81ED-4DB2-BD59-A6C34878D82A}">
                    <a16:rowId xmlns:a16="http://schemas.microsoft.com/office/drawing/2014/main" val="3438763966"/>
                  </a:ext>
                </a:extLst>
              </a:tr>
            </a:tbl>
          </a:graphicData>
        </a:graphic>
      </p:graphicFrame>
    </p:spTree>
    <p:extLst>
      <p:ext uri="{BB962C8B-B14F-4D97-AF65-F5344CB8AC3E}">
        <p14:creationId xmlns:p14="http://schemas.microsoft.com/office/powerpoint/2010/main" val="300395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FCF3E7-7127-41F2-A574-4F27B4304699}"/>
              </a:ext>
            </a:extLst>
          </p:cNvPr>
          <p:cNvSpPr>
            <a:spLocks noGrp="1"/>
          </p:cNvSpPr>
          <p:nvPr>
            <p:ph type="title"/>
          </p:nvPr>
        </p:nvSpPr>
        <p:spPr/>
        <p:txBody>
          <a:bodyPr/>
          <a:lstStyle/>
          <a:p>
            <a:r>
              <a:rPr lang="en-US" dirty="0"/>
              <a:t>PL/SQL Program Units</a:t>
            </a:r>
          </a:p>
        </p:txBody>
      </p:sp>
      <p:graphicFrame>
        <p:nvGraphicFramePr>
          <p:cNvPr id="2" name="Объект 1">
            <a:extLst>
              <a:ext uri="{FF2B5EF4-FFF2-40B4-BE49-F238E27FC236}">
                <a16:creationId xmlns:a16="http://schemas.microsoft.com/office/drawing/2014/main" id="{3390985E-C758-4C83-8C37-DCB909F1E416}"/>
              </a:ext>
            </a:extLst>
          </p:cNvPr>
          <p:cNvGraphicFramePr>
            <a:graphicFrameLocks noGrp="1"/>
          </p:cNvGraphicFramePr>
          <p:nvPr>
            <p:ph idx="10"/>
            <p:extLst>
              <p:ext uri="{D42A27DB-BD31-4B8C-83A1-F6EECF244321}">
                <p14:modId xmlns:p14="http://schemas.microsoft.com/office/powerpoint/2010/main" val="3733022397"/>
              </p:ext>
            </p:extLst>
          </p:nvPr>
        </p:nvGraphicFramePr>
        <p:xfrm>
          <a:off x="1241425" y="1193800"/>
          <a:ext cx="9701213" cy="48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04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3F65E7-EB8E-4157-93FC-24E7A6D755AD}"/>
              </a:ext>
            </a:extLst>
          </p:cNvPr>
          <p:cNvSpPr>
            <a:spLocks noGrp="1"/>
          </p:cNvSpPr>
          <p:nvPr>
            <p:ph type="title"/>
          </p:nvPr>
        </p:nvSpPr>
        <p:spPr/>
        <p:txBody>
          <a:bodyPr/>
          <a:lstStyle/>
          <a:p>
            <a:r>
              <a:rPr lang="en-US" dirty="0"/>
              <a:t>PL/SQL Data Type</a:t>
            </a:r>
          </a:p>
        </p:txBody>
      </p:sp>
      <p:graphicFrame>
        <p:nvGraphicFramePr>
          <p:cNvPr id="4" name="Объект 3">
            <a:extLst>
              <a:ext uri="{FF2B5EF4-FFF2-40B4-BE49-F238E27FC236}">
                <a16:creationId xmlns:a16="http://schemas.microsoft.com/office/drawing/2014/main" id="{D0235E77-FE76-416C-84E1-F8CA347199AB}"/>
              </a:ext>
            </a:extLst>
          </p:cNvPr>
          <p:cNvGraphicFramePr>
            <a:graphicFrameLocks noGrp="1"/>
          </p:cNvGraphicFramePr>
          <p:nvPr>
            <p:ph idx="10"/>
            <p:extLst>
              <p:ext uri="{D42A27DB-BD31-4B8C-83A1-F6EECF244321}">
                <p14:modId xmlns:p14="http://schemas.microsoft.com/office/powerpoint/2010/main" val="2926841759"/>
              </p:ext>
            </p:extLst>
          </p:nvPr>
        </p:nvGraphicFramePr>
        <p:xfrm>
          <a:off x="484095" y="1193800"/>
          <a:ext cx="5443632" cy="4577080"/>
        </p:xfrm>
        <a:graphic>
          <a:graphicData uri="http://schemas.openxmlformats.org/drawingml/2006/table">
            <a:tbl>
              <a:tblPr firstRow="1" bandRow="1">
                <a:tableStyleId>{5C22544A-7EE6-4342-B048-85BDC9FD1C3A}</a:tableStyleId>
              </a:tblPr>
              <a:tblGrid>
                <a:gridCol w="1699862">
                  <a:extLst>
                    <a:ext uri="{9D8B030D-6E8A-4147-A177-3AD203B41FA5}">
                      <a16:colId xmlns:a16="http://schemas.microsoft.com/office/drawing/2014/main" val="3127886316"/>
                    </a:ext>
                  </a:extLst>
                </a:gridCol>
                <a:gridCol w="3743770">
                  <a:extLst>
                    <a:ext uri="{9D8B030D-6E8A-4147-A177-3AD203B41FA5}">
                      <a16:colId xmlns:a16="http://schemas.microsoft.com/office/drawing/2014/main" val="3546122699"/>
                    </a:ext>
                  </a:extLst>
                </a:gridCol>
              </a:tblGrid>
              <a:tr h="370840">
                <a:tc>
                  <a:txBody>
                    <a:bodyPr/>
                    <a:lstStyle/>
                    <a:p>
                      <a:endParaRPr lang="en-US" sz="1800" dirty="0"/>
                    </a:p>
                  </a:txBody>
                  <a:tcPr marL="44171" marR="4417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Category &amp;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marL="44171" marR="44171"/>
                </a:tc>
                <a:extLst>
                  <a:ext uri="{0D108BD9-81ED-4DB2-BD59-A6C34878D82A}">
                    <a16:rowId xmlns:a16="http://schemas.microsoft.com/office/drawing/2014/main" val="534888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Scalar</a:t>
                      </a:r>
                    </a:p>
                  </a:txBody>
                  <a:tcPr marL="44171" marR="44171"/>
                </a:tc>
                <a:tc>
                  <a:txBody>
                    <a:bodyPr/>
                    <a:lstStyle/>
                    <a:p>
                      <a:r>
                        <a:rPr lang="en-US" sz="1800" dirty="0"/>
                        <a:t>Single values with no internal components, such as a NUMBER, DATE, or BOOLEAN</a:t>
                      </a:r>
                    </a:p>
                  </a:txBody>
                  <a:tcPr marL="44171" marR="44171"/>
                </a:tc>
                <a:extLst>
                  <a:ext uri="{0D108BD9-81ED-4DB2-BD59-A6C34878D82A}">
                    <a16:rowId xmlns:a16="http://schemas.microsoft.com/office/drawing/2014/main" val="22241046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Large Object (LOB)</a:t>
                      </a:r>
                    </a:p>
                  </a:txBody>
                  <a:tcPr marL="44171" marR="44171"/>
                </a:tc>
                <a:tc>
                  <a:txBody>
                    <a:bodyPr/>
                    <a:lstStyle/>
                    <a:p>
                      <a:r>
                        <a:rPr lang="en-US" sz="1800" dirty="0"/>
                        <a:t>Pointers to large objects that are stored separately from other data items, such as text, graphic images, video clips, and sound waveforms</a:t>
                      </a:r>
                    </a:p>
                  </a:txBody>
                  <a:tcPr marL="44171" marR="44171"/>
                </a:tc>
                <a:extLst>
                  <a:ext uri="{0D108BD9-81ED-4DB2-BD59-A6C34878D82A}">
                    <a16:rowId xmlns:a16="http://schemas.microsoft.com/office/drawing/2014/main" val="699304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Composite</a:t>
                      </a:r>
                    </a:p>
                  </a:txBody>
                  <a:tcPr marL="44171" marR="44171"/>
                </a:tc>
                <a:tc>
                  <a:txBody>
                    <a:bodyPr/>
                    <a:lstStyle/>
                    <a:p>
                      <a:r>
                        <a:rPr lang="en-US" sz="1800" dirty="0"/>
                        <a:t>Data items that have internal components that can be accessed individually. For example, collections and records</a:t>
                      </a:r>
                    </a:p>
                  </a:txBody>
                  <a:tcPr marL="44171" marR="44171"/>
                </a:tc>
                <a:extLst>
                  <a:ext uri="{0D108BD9-81ED-4DB2-BD59-A6C34878D82A}">
                    <a16:rowId xmlns:a16="http://schemas.microsoft.com/office/drawing/2014/main" val="41111372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Reference</a:t>
                      </a:r>
                    </a:p>
                  </a:txBody>
                  <a:tcPr marL="44171" marR="44171"/>
                </a:tc>
                <a:tc>
                  <a:txBody>
                    <a:bodyPr/>
                    <a:lstStyle/>
                    <a:p>
                      <a:r>
                        <a:rPr lang="en-US" sz="1800" dirty="0"/>
                        <a:t>Pointers to other data items.</a:t>
                      </a:r>
                    </a:p>
                  </a:txBody>
                  <a:tcPr marL="44171" marR="44171"/>
                </a:tc>
                <a:extLst>
                  <a:ext uri="{0D108BD9-81ED-4DB2-BD59-A6C34878D82A}">
                    <a16:rowId xmlns:a16="http://schemas.microsoft.com/office/drawing/2014/main" val="4035315996"/>
                  </a:ext>
                </a:extLst>
              </a:tr>
            </a:tbl>
          </a:graphicData>
        </a:graphic>
      </p:graphicFrame>
      <p:graphicFrame>
        <p:nvGraphicFramePr>
          <p:cNvPr id="7" name="Объект 6">
            <a:extLst>
              <a:ext uri="{FF2B5EF4-FFF2-40B4-BE49-F238E27FC236}">
                <a16:creationId xmlns:a16="http://schemas.microsoft.com/office/drawing/2014/main" id="{76046DA6-4242-4CF0-9335-E8CFAFF79780}"/>
              </a:ext>
            </a:extLst>
          </p:cNvPr>
          <p:cNvGraphicFramePr>
            <a:graphicFrameLocks noGrp="1"/>
          </p:cNvGraphicFramePr>
          <p:nvPr>
            <p:ph idx="11"/>
            <p:extLst>
              <p:ext uri="{D42A27DB-BD31-4B8C-83A1-F6EECF244321}">
                <p14:modId xmlns:p14="http://schemas.microsoft.com/office/powerpoint/2010/main" val="2766112673"/>
              </p:ext>
            </p:extLst>
          </p:nvPr>
        </p:nvGraphicFramePr>
        <p:xfrm>
          <a:off x="6734287" y="1193800"/>
          <a:ext cx="4209938" cy="2413000"/>
        </p:xfrm>
        <a:graphic>
          <a:graphicData uri="http://schemas.openxmlformats.org/drawingml/2006/table">
            <a:tbl>
              <a:tblPr firstRow="1" bandRow="1">
                <a:tableStyleId>{F5AB1C69-6EDB-4FF4-983F-18BD219EF322}</a:tableStyleId>
              </a:tblPr>
              <a:tblGrid>
                <a:gridCol w="4209938">
                  <a:extLst>
                    <a:ext uri="{9D8B030D-6E8A-4147-A177-3AD203B41FA5}">
                      <a16:colId xmlns:a16="http://schemas.microsoft.com/office/drawing/2014/main" val="1886362501"/>
                    </a:ext>
                  </a:extLst>
                </a:gridCol>
              </a:tblGrid>
              <a:tr h="370840">
                <a:tc>
                  <a:txBody>
                    <a:bodyPr/>
                    <a:lstStyle/>
                    <a:p>
                      <a:r>
                        <a:rPr lang="en-US" dirty="0"/>
                        <a:t>Valid declaration</a:t>
                      </a:r>
                    </a:p>
                  </a:txBody>
                  <a:tcPr/>
                </a:tc>
                <a:extLst>
                  <a:ext uri="{0D108BD9-81ED-4DB2-BD59-A6C34878D82A}">
                    <a16:rowId xmlns:a16="http://schemas.microsoft.com/office/drawing/2014/main" val="1694405626"/>
                  </a:ext>
                </a:extLst>
              </a:tr>
              <a:tr h="370840">
                <a:tc>
                  <a:txBody>
                    <a:bodyPr/>
                    <a:lstStyle/>
                    <a:p>
                      <a:r>
                        <a:rPr lang="en-US" sz="1600" b="1" dirty="0">
                          <a:latin typeface="Courier New" panose="02070309020205020404" pitchFamily="49" charset="0"/>
                          <a:cs typeface="Courier New" panose="02070309020205020404" pitchFamily="49" charset="0"/>
                        </a:rPr>
                        <a:t>DECLARE </a:t>
                      </a:r>
                    </a:p>
                    <a:p>
                      <a:r>
                        <a:rPr lang="en-US" sz="1600" b="1" dirty="0">
                          <a:latin typeface="Courier New" panose="02070309020205020404" pitchFamily="49" charset="0"/>
                          <a:cs typeface="Courier New" panose="02070309020205020404" pitchFamily="49" charset="0"/>
                        </a:rPr>
                        <a:t>   num1 INTEGER; </a:t>
                      </a:r>
                    </a:p>
                    <a:p>
                      <a:r>
                        <a:rPr lang="en-US" sz="1600" b="1" dirty="0">
                          <a:latin typeface="Courier New" panose="02070309020205020404" pitchFamily="49" charset="0"/>
                          <a:cs typeface="Courier New" panose="02070309020205020404" pitchFamily="49" charset="0"/>
                        </a:rPr>
                        <a:t>   num2 REAL; </a:t>
                      </a:r>
                    </a:p>
                    <a:p>
                      <a:r>
                        <a:rPr lang="en-US" sz="1600" b="1" dirty="0">
                          <a:latin typeface="Courier New" panose="02070309020205020404" pitchFamily="49" charset="0"/>
                          <a:cs typeface="Courier New" panose="02070309020205020404" pitchFamily="49" charset="0"/>
                        </a:rPr>
                        <a:t>   num3 DOUBLE PRECISION; </a:t>
                      </a:r>
                    </a:p>
                    <a:p>
                      <a:r>
                        <a:rPr lang="en-US" sz="1600" b="1" dirty="0">
                          <a:latin typeface="Courier New" panose="02070309020205020404" pitchFamily="49" charset="0"/>
                          <a:cs typeface="Courier New" panose="02070309020205020404" pitchFamily="49" charset="0"/>
                        </a:rPr>
                        <a:t>BEGIN </a:t>
                      </a:r>
                    </a:p>
                    <a:p>
                      <a:r>
                        <a:rPr lang="en-US" sz="1600" b="1" dirty="0">
                          <a:latin typeface="Courier New" panose="02070309020205020404" pitchFamily="49" charset="0"/>
                          <a:cs typeface="Courier New" panose="02070309020205020404" pitchFamily="49" charset="0"/>
                        </a:rPr>
                        <a:t>   null; </a:t>
                      </a:r>
                    </a:p>
                    <a:p>
                      <a:r>
                        <a:rPr lang="en-US" sz="1600" b="1" dirty="0">
                          <a:latin typeface="Courier New" panose="02070309020205020404" pitchFamily="49" charset="0"/>
                          <a:cs typeface="Courier New" panose="02070309020205020404" pitchFamily="49" charset="0"/>
                        </a:rPr>
                        <a:t>END; </a:t>
                      </a:r>
                    </a:p>
                    <a:p>
                      <a:r>
                        <a:rPr lang="en-US" sz="1600" b="1" dirty="0">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649047518"/>
                  </a:ext>
                </a:extLst>
              </a:tr>
            </a:tbl>
          </a:graphicData>
        </a:graphic>
      </p:graphicFrame>
      <p:graphicFrame>
        <p:nvGraphicFramePr>
          <p:cNvPr id="8" name="Объект 6">
            <a:extLst>
              <a:ext uri="{FF2B5EF4-FFF2-40B4-BE49-F238E27FC236}">
                <a16:creationId xmlns:a16="http://schemas.microsoft.com/office/drawing/2014/main" id="{81EB5E2C-6193-4DA4-8234-9E0CBAF7EA10}"/>
              </a:ext>
            </a:extLst>
          </p:cNvPr>
          <p:cNvGraphicFramePr>
            <a:graphicFrameLocks/>
          </p:cNvGraphicFramePr>
          <p:nvPr>
            <p:extLst>
              <p:ext uri="{D42A27DB-BD31-4B8C-83A1-F6EECF244321}">
                <p14:modId xmlns:p14="http://schemas.microsoft.com/office/powerpoint/2010/main" val="1721524147"/>
              </p:ext>
            </p:extLst>
          </p:nvPr>
        </p:nvGraphicFramePr>
        <p:xfrm>
          <a:off x="6264275" y="4261522"/>
          <a:ext cx="5235650" cy="741680"/>
        </p:xfrm>
        <a:graphic>
          <a:graphicData uri="http://schemas.openxmlformats.org/drawingml/2006/table">
            <a:tbl>
              <a:tblPr firstRow="1" bandRow="1">
                <a:tableStyleId>{F5AB1C69-6EDB-4FF4-983F-18BD219EF322}</a:tableStyleId>
              </a:tblPr>
              <a:tblGrid>
                <a:gridCol w="5235650">
                  <a:extLst>
                    <a:ext uri="{9D8B030D-6E8A-4147-A177-3AD203B41FA5}">
                      <a16:colId xmlns:a16="http://schemas.microsoft.com/office/drawing/2014/main" val="1886362501"/>
                    </a:ext>
                  </a:extLst>
                </a:gridCol>
              </a:tblGrid>
              <a:tr h="370840">
                <a:tc>
                  <a:txBody>
                    <a:bodyPr/>
                    <a:lstStyle/>
                    <a:p>
                      <a:r>
                        <a:rPr lang="en-US" dirty="0"/>
                        <a:t>The result</a:t>
                      </a:r>
                    </a:p>
                  </a:txBody>
                  <a:tcPr/>
                </a:tc>
                <a:extLst>
                  <a:ext uri="{0D108BD9-81ED-4DB2-BD59-A6C34878D82A}">
                    <a16:rowId xmlns:a16="http://schemas.microsoft.com/office/drawing/2014/main" val="1694405626"/>
                  </a:ext>
                </a:extLst>
              </a:tr>
              <a:tr h="370840">
                <a:tc>
                  <a:txBody>
                    <a:bodyPr/>
                    <a:lstStyle/>
                    <a:p>
                      <a:r>
                        <a:rPr lang="en-US" sz="1400" b="1" dirty="0">
                          <a:latin typeface="Courier New" panose="02070309020205020404" pitchFamily="49" charset="0"/>
                          <a:cs typeface="Courier New" panose="02070309020205020404" pitchFamily="49" charset="0"/>
                        </a:rPr>
                        <a:t>PL/SQL procedure successfully completed </a:t>
                      </a:r>
                    </a:p>
                  </a:txBody>
                  <a:tcPr/>
                </a:tc>
                <a:extLst>
                  <a:ext uri="{0D108BD9-81ED-4DB2-BD59-A6C34878D82A}">
                    <a16:rowId xmlns:a16="http://schemas.microsoft.com/office/drawing/2014/main" val="649047518"/>
                  </a:ext>
                </a:extLst>
              </a:tr>
            </a:tbl>
          </a:graphicData>
        </a:graphic>
      </p:graphicFrame>
    </p:spTree>
    <p:extLst>
      <p:ext uri="{BB962C8B-B14F-4D97-AF65-F5344CB8AC3E}">
        <p14:creationId xmlns:p14="http://schemas.microsoft.com/office/powerpoint/2010/main" val="262162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D60E48DF-391B-4350-8BBD-D9ED74EA93DB}"/>
              </a:ext>
            </a:extLst>
          </p:cNvPr>
          <p:cNvSpPr>
            <a:spLocks noGrp="1"/>
          </p:cNvSpPr>
          <p:nvPr>
            <p:ph type="body" sz="quarter" idx="13"/>
          </p:nvPr>
        </p:nvSpPr>
        <p:spPr/>
        <p:txBody>
          <a:bodyPr/>
          <a:lstStyle/>
          <a:p>
            <a:r>
              <a:rPr lang="en-US" b="1" dirty="0">
                <a:latin typeface="Courier New" panose="02070309020205020404" pitchFamily="49" charset="0"/>
                <a:cs typeface="Courier New" panose="02070309020205020404" pitchFamily="49" charset="0"/>
              </a:rPr>
              <a:t>identifier [CONSTANT] datatype [NOT NULL] [:= | DEFAULT expr];</a:t>
            </a:r>
          </a:p>
          <a:p>
            <a:endParaRPr lang="en-US" b="1" dirty="0">
              <a:latin typeface="Courier New" panose="02070309020205020404" pitchFamily="49" charset="0"/>
              <a:cs typeface="Courier New" panose="02070309020205020404" pitchFamily="49" charset="0"/>
            </a:endParaRPr>
          </a:p>
        </p:txBody>
      </p:sp>
      <p:sp>
        <p:nvSpPr>
          <p:cNvPr id="4" name="Заголовок 3">
            <a:extLst>
              <a:ext uri="{FF2B5EF4-FFF2-40B4-BE49-F238E27FC236}">
                <a16:creationId xmlns:a16="http://schemas.microsoft.com/office/drawing/2014/main" id="{ECBD9BAB-DF89-4462-AD0C-29D22904F23B}"/>
              </a:ext>
            </a:extLst>
          </p:cNvPr>
          <p:cNvSpPr>
            <a:spLocks noGrp="1"/>
          </p:cNvSpPr>
          <p:nvPr>
            <p:ph type="title"/>
          </p:nvPr>
        </p:nvSpPr>
        <p:spPr/>
        <p:txBody>
          <a:bodyPr/>
          <a:lstStyle/>
          <a:p>
            <a:r>
              <a:rPr lang="ru-RU" dirty="0"/>
              <a:t>Переменные (</a:t>
            </a:r>
            <a:r>
              <a:rPr lang="en-US" dirty="0"/>
              <a:t>VARIABLES)</a:t>
            </a:r>
          </a:p>
        </p:txBody>
      </p:sp>
      <p:graphicFrame>
        <p:nvGraphicFramePr>
          <p:cNvPr id="7" name="Объект 6">
            <a:extLst>
              <a:ext uri="{FF2B5EF4-FFF2-40B4-BE49-F238E27FC236}">
                <a16:creationId xmlns:a16="http://schemas.microsoft.com/office/drawing/2014/main" id="{77B79542-E234-4316-BED9-3902639C8BF9}"/>
              </a:ext>
            </a:extLst>
          </p:cNvPr>
          <p:cNvGraphicFramePr>
            <a:graphicFrameLocks noGrp="1"/>
          </p:cNvGraphicFramePr>
          <p:nvPr>
            <p:ph idx="15"/>
            <p:extLst>
              <p:ext uri="{D42A27DB-BD31-4B8C-83A1-F6EECF244321}">
                <p14:modId xmlns:p14="http://schemas.microsoft.com/office/powerpoint/2010/main" val="867903903"/>
              </p:ext>
            </p:extLst>
          </p:nvPr>
        </p:nvGraphicFramePr>
        <p:xfrm>
          <a:off x="1241425" y="1765300"/>
          <a:ext cx="9701214" cy="4028440"/>
        </p:xfrm>
        <a:graphic>
          <a:graphicData uri="http://schemas.openxmlformats.org/drawingml/2006/table">
            <a:tbl>
              <a:tblPr firstRow="1" bandRow="1">
                <a:tableStyleId>{5C22544A-7EE6-4342-B048-85BDC9FD1C3A}</a:tableStyleId>
              </a:tblPr>
              <a:tblGrid>
                <a:gridCol w="4850607">
                  <a:extLst>
                    <a:ext uri="{9D8B030D-6E8A-4147-A177-3AD203B41FA5}">
                      <a16:colId xmlns:a16="http://schemas.microsoft.com/office/drawing/2014/main" val="3898882069"/>
                    </a:ext>
                  </a:extLst>
                </a:gridCol>
                <a:gridCol w="4850607">
                  <a:extLst>
                    <a:ext uri="{9D8B030D-6E8A-4147-A177-3AD203B41FA5}">
                      <a16:colId xmlns:a16="http://schemas.microsoft.com/office/drawing/2014/main" val="1100157777"/>
                    </a:ext>
                  </a:extLst>
                </a:gridCol>
              </a:tblGrid>
              <a:tr h="370840">
                <a:tc>
                  <a:txBody>
                    <a:bodyPr/>
                    <a:lstStyle/>
                    <a:p>
                      <a:r>
                        <a:rPr lang="ru-RU" dirty="0">
                          <a:latin typeface="Calibri Light" panose="020F0302020204030204" pitchFamily="34" charset="0"/>
                        </a:rPr>
                        <a:t>Выражение</a:t>
                      </a:r>
                      <a:endParaRPr lang="en-US" dirty="0"/>
                    </a:p>
                  </a:txBody>
                  <a:tcPr/>
                </a:tc>
                <a:tc>
                  <a:txBody>
                    <a:bodyPr/>
                    <a:lstStyle/>
                    <a:p>
                      <a:r>
                        <a:rPr lang="ru-RU" dirty="0">
                          <a:latin typeface="Calibri Light" panose="020F0302020204030204" pitchFamily="34" charset="0"/>
                        </a:rPr>
                        <a:t>Значение</a:t>
                      </a:r>
                      <a:endParaRPr lang="en-US" dirty="0"/>
                    </a:p>
                  </a:txBody>
                  <a:tcPr/>
                </a:tc>
                <a:extLst>
                  <a:ext uri="{0D108BD9-81ED-4DB2-BD59-A6C34878D82A}">
                    <a16:rowId xmlns:a16="http://schemas.microsoft.com/office/drawing/2014/main" val="2020166879"/>
                  </a:ext>
                </a:extLst>
              </a:tr>
              <a:tr h="370840">
                <a:tc>
                  <a:txBody>
                    <a:bodyPr/>
                    <a:lstStyle/>
                    <a:p>
                      <a:r>
                        <a:rPr lang="ru-RU" sz="2400" b="1" i="0" kern="1200" dirty="0">
                          <a:solidFill>
                            <a:schemeClr val="tx1"/>
                          </a:solidFill>
                          <a:latin typeface="Courier New" panose="02070309020205020404" pitchFamily="49" charset="0"/>
                          <a:ea typeface="+mn-ea"/>
                          <a:cs typeface="Courier New" panose="02070309020205020404" pitchFamily="49" charset="0"/>
                        </a:rPr>
                        <a:t>CONSTANT </a:t>
                      </a:r>
                      <a:endParaRPr lang="ru-RU" sz="2400" dirty="0">
                        <a:solidFill>
                          <a:schemeClr val="tx1"/>
                        </a:solidFill>
                        <a:latin typeface="Courier New" panose="02070309020205020404" pitchFamily="49" charset="0"/>
                        <a:cs typeface="Courier New" panose="02070309020205020404" pitchFamily="49" charset="0"/>
                      </a:endParaRPr>
                    </a:p>
                  </a:txBody>
                  <a:tcPr/>
                </a:tc>
                <a:tc>
                  <a:txBody>
                    <a:bodyPr/>
                    <a:lstStyle/>
                    <a:p>
                      <a:r>
                        <a:rPr lang="ru-RU" sz="2400" b="0" i="0" kern="1200" dirty="0">
                          <a:solidFill>
                            <a:schemeClr val="tx1"/>
                          </a:solidFill>
                          <a:latin typeface="Tahoma" panose="020B0604030504040204" pitchFamily="34" charset="0"/>
                          <a:ea typeface="Tahoma" panose="020B0604030504040204" pitchFamily="34" charset="0"/>
                          <a:cs typeface="Tahoma" panose="020B0604030504040204" pitchFamily="34" charset="0"/>
                        </a:rPr>
                        <a:t>Запрещает изменять значение переменной</a:t>
                      </a:r>
                      <a:endParaRPr lang="ru-R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179109584"/>
                  </a:ext>
                </a:extLst>
              </a:tr>
              <a:tr h="370840">
                <a:tc>
                  <a:txBody>
                    <a:bodyPr/>
                    <a:lstStyle/>
                    <a:p>
                      <a:r>
                        <a:rPr lang="ru-RU" sz="2400" b="1" i="0" kern="1200" dirty="0">
                          <a:solidFill>
                            <a:schemeClr val="tx1"/>
                          </a:solidFill>
                          <a:latin typeface="Courier New" panose="02070309020205020404" pitchFamily="49" charset="0"/>
                          <a:ea typeface="+mn-ea"/>
                          <a:cs typeface="Courier New" panose="02070309020205020404" pitchFamily="49" charset="0"/>
                        </a:rPr>
                        <a:t>DATATYPE</a:t>
                      </a:r>
                      <a:endParaRPr lang="ru-RU" sz="2400" dirty="0">
                        <a:solidFill>
                          <a:schemeClr val="tx1"/>
                        </a:solidFill>
                        <a:latin typeface="Courier New" panose="02070309020205020404" pitchFamily="49" charset="0"/>
                        <a:cs typeface="Courier New" panose="02070309020205020404" pitchFamily="49" charset="0"/>
                      </a:endParaRPr>
                    </a:p>
                  </a:txBody>
                  <a:tcPr/>
                </a:tc>
                <a:tc>
                  <a:txBody>
                    <a:bodyPr/>
                    <a:lstStyle/>
                    <a:p>
                      <a:r>
                        <a:rPr lang="ru-RU" sz="2400" b="0" i="0" kern="1200" dirty="0">
                          <a:solidFill>
                            <a:schemeClr val="tx1"/>
                          </a:solidFill>
                          <a:latin typeface="Tahoma" panose="020B0604030504040204" pitchFamily="34" charset="0"/>
                          <a:ea typeface="Tahoma" panose="020B0604030504040204" pitchFamily="34" charset="0"/>
                          <a:cs typeface="Tahoma" panose="020B0604030504040204" pitchFamily="34" charset="0"/>
                        </a:rPr>
                        <a:t>К какому типу будет принадлежать переменная. (строка, число и д.р.)</a:t>
                      </a:r>
                      <a:endParaRPr lang="ru-R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674070431"/>
                  </a:ext>
                </a:extLst>
              </a:tr>
              <a:tr h="370840">
                <a:tc>
                  <a:txBody>
                    <a:bodyPr/>
                    <a:lstStyle/>
                    <a:p>
                      <a:r>
                        <a:rPr lang="ru-RU" sz="2400" b="1" i="0" kern="1200" dirty="0">
                          <a:solidFill>
                            <a:schemeClr val="tx1"/>
                          </a:solidFill>
                          <a:latin typeface="Courier New" panose="02070309020205020404" pitchFamily="49" charset="0"/>
                          <a:ea typeface="+mn-ea"/>
                          <a:cs typeface="Courier New" panose="02070309020205020404" pitchFamily="49" charset="0"/>
                        </a:rPr>
                        <a:t>NOT NULL</a:t>
                      </a:r>
                      <a:endParaRPr lang="ru-RU" sz="2400" dirty="0">
                        <a:solidFill>
                          <a:schemeClr val="tx1"/>
                        </a:solidFill>
                        <a:latin typeface="Courier New" panose="02070309020205020404" pitchFamily="49" charset="0"/>
                        <a:cs typeface="Courier New" panose="02070309020205020404" pitchFamily="49" charset="0"/>
                      </a:endParaRPr>
                    </a:p>
                  </a:txBody>
                  <a:tcPr/>
                </a:tc>
                <a:tc>
                  <a:txBody>
                    <a:bodyPr/>
                    <a:lstStyle/>
                    <a:p>
                      <a:r>
                        <a:rPr lang="ru-RU" sz="2400" b="0" i="0" kern="1200" dirty="0">
                          <a:solidFill>
                            <a:schemeClr val="tx1"/>
                          </a:solidFill>
                          <a:latin typeface="Tahoma" panose="020B0604030504040204" pitchFamily="34" charset="0"/>
                          <a:ea typeface="Tahoma" panose="020B0604030504040204" pitchFamily="34" charset="0"/>
                          <a:cs typeface="Tahoma" panose="020B0604030504040204" pitchFamily="34" charset="0"/>
                        </a:rPr>
                        <a:t>Переменная обязательно должна иметь определенное значение</a:t>
                      </a:r>
                      <a:endParaRPr lang="ru-R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34697374"/>
                  </a:ext>
                </a:extLst>
              </a:tr>
              <a:tr h="370840">
                <a:tc>
                  <a:txBody>
                    <a:bodyPr/>
                    <a:lstStyle/>
                    <a:p>
                      <a:r>
                        <a:rPr lang="ru-RU" sz="2400" b="1" i="0" kern="1200" dirty="0">
                          <a:solidFill>
                            <a:schemeClr val="tx1"/>
                          </a:solidFill>
                          <a:latin typeface="Courier New" panose="02070309020205020404" pitchFamily="49" charset="0"/>
                          <a:ea typeface="+mn-ea"/>
                          <a:cs typeface="Courier New" panose="02070309020205020404" pitchFamily="49" charset="0"/>
                        </a:rPr>
                        <a:t>DEFAULT </a:t>
                      </a:r>
                      <a:r>
                        <a:rPr lang="ru-RU" sz="2400" b="1" i="0" kern="1200" dirty="0" err="1">
                          <a:solidFill>
                            <a:schemeClr val="tx1"/>
                          </a:solidFill>
                          <a:latin typeface="Courier New" panose="02070309020205020404" pitchFamily="49" charset="0"/>
                          <a:ea typeface="+mn-ea"/>
                          <a:cs typeface="Courier New" panose="02070309020205020404" pitchFamily="49" charset="0"/>
                        </a:rPr>
                        <a:t>exp</a:t>
                      </a:r>
                      <a:endParaRPr lang="ru-RU" sz="2400"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400" b="0" i="0" kern="1200" dirty="0">
                          <a:solidFill>
                            <a:schemeClr val="tx1"/>
                          </a:solidFill>
                          <a:latin typeface="Tahoma" panose="020B0604030504040204" pitchFamily="34" charset="0"/>
                          <a:ea typeface="Tahoma" panose="020B0604030504040204" pitchFamily="34" charset="0"/>
                          <a:cs typeface="Tahoma" panose="020B0604030504040204" pitchFamily="34" charset="0"/>
                        </a:rPr>
                        <a:t>Какое-либо выражение PL/SQL</a:t>
                      </a:r>
                      <a:endParaRPr lang="ru-R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230901647"/>
                  </a:ext>
                </a:extLst>
              </a:tr>
            </a:tbl>
          </a:graphicData>
        </a:graphic>
      </p:graphicFrame>
    </p:spTree>
    <p:extLst>
      <p:ext uri="{BB962C8B-B14F-4D97-AF65-F5344CB8AC3E}">
        <p14:creationId xmlns:p14="http://schemas.microsoft.com/office/powerpoint/2010/main" val="345794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Hello, World!</a:t>
            </a:r>
          </a:p>
        </p:txBody>
      </p:sp>
      <p:sp>
        <p:nvSpPr>
          <p:cNvPr id="7" name="Content Placeholder 6"/>
          <p:cNvSpPr>
            <a:spLocks noGrp="1"/>
          </p:cNvSpPr>
          <p:nvPr>
            <p:ph idx="10"/>
          </p:nvPr>
        </p:nvSpPr>
        <p:spPr/>
        <p:txBody>
          <a:bodyPr/>
          <a:lstStyle/>
          <a:p>
            <a:endParaRPr lang="en-US" sz="2400" b="1" dirty="0"/>
          </a:p>
          <a:p>
            <a:pPr marL="0" indent="0">
              <a:buNone/>
            </a:pPr>
            <a:r>
              <a:rPr lang="en-US" sz="2400" b="1" dirty="0">
                <a:solidFill>
                  <a:srgbClr val="002060"/>
                </a:solidFill>
                <a:latin typeface="Courier New" panose="02070309020205020404" pitchFamily="49" charset="0"/>
                <a:cs typeface="Courier New" panose="02070309020205020404" pitchFamily="49" charset="0"/>
              </a:rPr>
              <a:t>SET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serveroutput</a:t>
            </a:r>
            <a:r>
              <a:rPr lang="en-US" sz="2400" b="1" dirty="0">
                <a:latin typeface="Courier New" panose="02070309020205020404" pitchFamily="49" charset="0"/>
                <a:cs typeface="Courier New" panose="02070309020205020404" pitchFamily="49" charset="0"/>
              </a:rPr>
              <a:t> </a:t>
            </a:r>
            <a:r>
              <a:rPr lang="en-US" sz="2400" b="1" dirty="0">
                <a:solidFill>
                  <a:srgbClr val="002060"/>
                </a:solidFill>
                <a:latin typeface="Courier New" panose="02070309020205020404" pitchFamily="49" charset="0"/>
                <a:cs typeface="Courier New" panose="02070309020205020404" pitchFamily="49" charset="0"/>
              </a:rPr>
              <a:t>ON</a:t>
            </a:r>
          </a:p>
          <a:p>
            <a:pPr marL="0" indent="0">
              <a:buNone/>
            </a:pPr>
            <a:r>
              <a:rPr lang="en-US" sz="2400" b="1" dirty="0">
                <a:solidFill>
                  <a:srgbClr val="002060"/>
                </a:solidFill>
                <a:latin typeface="Courier New" panose="02070309020205020404" pitchFamily="49" charset="0"/>
                <a:cs typeface="Courier New" panose="02070309020205020404" pitchFamily="49" charset="0"/>
              </a:rPr>
              <a:t>DECLARE</a:t>
            </a:r>
          </a:p>
          <a:p>
            <a:pPr marL="0" indent="0">
              <a:buNone/>
            </a:pPr>
            <a:r>
              <a:rPr lang="en-US" sz="2400" b="1" dirty="0">
                <a:latin typeface="Courier New" panose="02070309020205020404" pitchFamily="49" charset="0"/>
                <a:cs typeface="Courier New" panose="02070309020205020404" pitchFamily="49" charset="0"/>
              </a:rPr>
              <a:t>    hello </a:t>
            </a:r>
            <a:r>
              <a:rPr lang="en-US" sz="2400" b="1" dirty="0">
                <a:solidFill>
                  <a:srgbClr val="002060"/>
                </a:solidFill>
                <a:latin typeface="Courier New" panose="02070309020205020404" pitchFamily="49" charset="0"/>
                <a:cs typeface="Courier New" panose="02070309020205020404" pitchFamily="49" charset="0"/>
              </a:rPr>
              <a:t>VARCHAR2</a:t>
            </a:r>
            <a:r>
              <a:rPr lang="en-US" sz="2400" b="1" dirty="0">
                <a:latin typeface="Courier New" panose="02070309020205020404" pitchFamily="49" charset="0"/>
                <a:cs typeface="Courier New" panose="02070309020205020404" pitchFamily="49" charset="0"/>
              </a:rPr>
              <a:t>(50) := 'Hello, world!';</a:t>
            </a:r>
          </a:p>
          <a:p>
            <a:pPr marL="0" indent="0">
              <a:buNone/>
            </a:pPr>
            <a:r>
              <a:rPr lang="en-US" sz="2400" b="1" dirty="0">
                <a:solidFill>
                  <a:srgbClr val="002060"/>
                </a:solidFill>
                <a:latin typeface="Courier New" panose="02070309020205020404" pitchFamily="49" charset="0"/>
                <a:cs typeface="Courier New" panose="02070309020205020404" pitchFamily="49" charset="0"/>
              </a:rPr>
              <a:t>BEGIN</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DBMS_OUTPUT.put_line</a:t>
            </a:r>
            <a:r>
              <a:rPr lang="en-US" sz="2400" b="1" dirty="0">
                <a:latin typeface="Courier New" panose="02070309020205020404" pitchFamily="49" charset="0"/>
                <a:cs typeface="Courier New" panose="02070309020205020404" pitchFamily="49" charset="0"/>
              </a:rPr>
              <a:t>(hello);</a:t>
            </a:r>
          </a:p>
          <a:p>
            <a:pPr marL="0" indent="0">
              <a:buNone/>
            </a:pPr>
            <a:r>
              <a:rPr lang="en-US" sz="2400" b="1" dirty="0">
                <a:solidFill>
                  <a:srgbClr val="002060"/>
                </a:solidFill>
                <a:latin typeface="Courier New" panose="02070309020205020404" pitchFamily="49" charset="0"/>
                <a:cs typeface="Courier New" panose="02070309020205020404" pitchFamily="49" charset="0"/>
              </a:rPr>
              <a:t>END;</a:t>
            </a:r>
          </a:p>
          <a:p>
            <a:endParaRPr lang="en-US" sz="2400" b="1" dirty="0"/>
          </a:p>
        </p:txBody>
      </p:sp>
    </p:spTree>
    <p:extLst>
      <p:ext uri="{BB962C8B-B14F-4D97-AF65-F5344CB8AC3E}">
        <p14:creationId xmlns:p14="http://schemas.microsoft.com/office/powerpoint/2010/main" val="192351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a:extLst>
              <a:ext uri="{FF2B5EF4-FFF2-40B4-BE49-F238E27FC236}">
                <a16:creationId xmlns:a16="http://schemas.microsoft.com/office/drawing/2014/main" id="{E38567A8-638B-4FD7-A8C2-D13992E58CFE}"/>
              </a:ext>
            </a:extLst>
          </p:cNvPr>
          <p:cNvSpPr>
            <a:spLocks noGrp="1"/>
          </p:cNvSpPr>
          <p:nvPr>
            <p:ph type="title"/>
          </p:nvPr>
        </p:nvSpPr>
        <p:spPr/>
        <p:txBody>
          <a:bodyPr/>
          <a:lstStyle/>
          <a:p>
            <a:r>
              <a:rPr lang="en-US" dirty="0"/>
              <a:t>Application Architecture Evolution</a:t>
            </a:r>
          </a:p>
        </p:txBody>
      </p:sp>
      <p:sp>
        <p:nvSpPr>
          <p:cNvPr id="10" name="Объект 9">
            <a:extLst>
              <a:ext uri="{FF2B5EF4-FFF2-40B4-BE49-F238E27FC236}">
                <a16:creationId xmlns:a16="http://schemas.microsoft.com/office/drawing/2014/main" id="{B40BBAF6-CBE0-47A8-A0D5-A4D250B01946}"/>
              </a:ext>
            </a:extLst>
          </p:cNvPr>
          <p:cNvSpPr>
            <a:spLocks noGrp="1"/>
          </p:cNvSpPr>
          <p:nvPr>
            <p:ph sz="quarter" idx="19"/>
          </p:nvPr>
        </p:nvSpPr>
        <p:spPr/>
        <p:txBody>
          <a:bodyPr/>
          <a:lstStyle/>
          <a:p>
            <a:r>
              <a:rPr lang="en-US" dirty="0"/>
              <a:t>Three distinct era’s of application architecture</a:t>
            </a:r>
          </a:p>
          <a:p>
            <a:pPr lvl="1"/>
            <a:r>
              <a:rPr lang="en-US" dirty="0"/>
              <a:t>mainframe (1960’s and 70’s)</a:t>
            </a:r>
          </a:p>
          <a:p>
            <a:pPr lvl="1"/>
            <a:r>
              <a:rPr lang="en-US" dirty="0"/>
              <a:t>personal computer era (1980’s)</a:t>
            </a:r>
          </a:p>
          <a:p>
            <a:pPr lvl="1"/>
            <a:r>
              <a:rPr lang="en-US" dirty="0"/>
              <a:t>Web era (1990’s onwards)</a:t>
            </a:r>
          </a:p>
          <a:p>
            <a:endParaRPr lang="en-US" dirty="0"/>
          </a:p>
        </p:txBody>
      </p:sp>
      <p:pic>
        <p:nvPicPr>
          <p:cNvPr id="12" name="Picture 5">
            <a:extLst>
              <a:ext uri="{FF2B5EF4-FFF2-40B4-BE49-F238E27FC236}">
                <a16:creationId xmlns:a16="http://schemas.microsoft.com/office/drawing/2014/main" id="{87257E00-F303-4CDA-9F1F-575347903B53}"/>
              </a:ext>
            </a:extLst>
          </p:cNvPr>
          <p:cNvPicPr>
            <a:picLocks noGrp="1" noChangeAspect="1" noChangeArrowheads="1"/>
          </p:cNvPicPr>
          <p:nvPr>
            <p:ph sz="quarter" idx="20"/>
          </p:nvPr>
        </p:nvPicPr>
        <p:blipFill>
          <a:blip r:embed="rId2">
            <a:extLst>
              <a:ext uri="{28A0092B-C50C-407E-A947-70E740481C1C}">
                <a14:useLocalDpi xmlns:a14="http://schemas.microsoft.com/office/drawing/2010/main" val="0"/>
              </a:ext>
            </a:extLst>
          </a:blip>
          <a:srcRect/>
          <a:stretch>
            <a:fillRect/>
          </a:stretch>
        </p:blipFill>
        <p:spPr bwMode="auto">
          <a:xfrm>
            <a:off x="1236437" y="3065865"/>
            <a:ext cx="9706998" cy="306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3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1AC694C-67D5-4ADC-9661-2E27BFADA6EE}"/>
              </a:ext>
            </a:extLst>
          </p:cNvPr>
          <p:cNvSpPr>
            <a:spLocks noGrp="1"/>
          </p:cNvSpPr>
          <p:nvPr>
            <p:ph type="title"/>
          </p:nvPr>
        </p:nvSpPr>
        <p:spPr/>
        <p:txBody>
          <a:bodyPr/>
          <a:lstStyle/>
          <a:p>
            <a:r>
              <a:rPr lang="en-US" dirty="0"/>
              <a:t>Language constructions </a:t>
            </a:r>
            <a:br>
              <a:rPr lang="en-US" dirty="0"/>
            </a:br>
            <a:r>
              <a:rPr lang="en-US" dirty="0"/>
              <a:t>(Conditions &amp; Cycles)</a:t>
            </a:r>
          </a:p>
        </p:txBody>
      </p:sp>
      <p:sp>
        <p:nvSpPr>
          <p:cNvPr id="5" name="Текст 4">
            <a:extLst>
              <a:ext uri="{FF2B5EF4-FFF2-40B4-BE49-F238E27FC236}">
                <a16:creationId xmlns:a16="http://schemas.microsoft.com/office/drawing/2014/main" id="{825CBAF0-791E-4D4B-8E6C-57F6B37E7913}"/>
              </a:ext>
            </a:extLst>
          </p:cNvPr>
          <p:cNvSpPr>
            <a:spLocks noGrp="1"/>
          </p:cNvSpPr>
          <p:nvPr>
            <p:ph type="body" sz="quarter" idx="10"/>
          </p:nvPr>
        </p:nvSpPr>
        <p:spPr/>
        <p:txBody>
          <a:bodyPr/>
          <a:lstStyle/>
          <a:p>
            <a:r>
              <a:rPr lang="en-US" dirty="0"/>
              <a:t>Oracle PL/SQL</a:t>
            </a:r>
          </a:p>
        </p:txBody>
      </p:sp>
    </p:spTree>
    <p:extLst>
      <p:ext uri="{BB962C8B-B14F-4D97-AF65-F5344CB8AC3E}">
        <p14:creationId xmlns:p14="http://schemas.microsoft.com/office/powerpoint/2010/main" val="335095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 construction</a:t>
            </a:r>
          </a:p>
        </p:txBody>
      </p:sp>
      <p:sp>
        <p:nvSpPr>
          <p:cNvPr id="3" name="Content Placeholder 2"/>
          <p:cNvSpPr>
            <a:spLocks noGrp="1"/>
          </p:cNvSpPr>
          <p:nvPr>
            <p:ph idx="10"/>
          </p:nvPr>
        </p:nvSpPr>
        <p:spPr>
          <a:xfrm>
            <a:off x="1241651" y="1193452"/>
            <a:ext cx="9701784" cy="4870798"/>
          </a:xfrm>
        </p:spPr>
        <p:txBody>
          <a:bodyPr/>
          <a:lstStyle/>
          <a:p>
            <a:endParaRPr lang="en-US" dirty="0"/>
          </a:p>
          <a:p>
            <a:pPr marL="0" indent="0">
              <a:buNone/>
            </a:pPr>
            <a:r>
              <a:rPr lang="en-US" b="1" dirty="0">
                <a:solidFill>
                  <a:schemeClr val="tx1"/>
                </a:solidFill>
                <a:latin typeface="Courier New" panose="02070309020205020404" pitchFamily="49" charset="0"/>
                <a:cs typeface="Courier New" panose="02070309020205020404" pitchFamily="49" charset="0"/>
              </a:rPr>
              <a:t>IF [NOT] </a:t>
            </a:r>
            <a:r>
              <a:rPr lang="en-US" b="1" dirty="0">
                <a:latin typeface="Courier New" panose="02070309020205020404" pitchFamily="49" charset="0"/>
                <a:cs typeface="Courier New" panose="02070309020205020404" pitchFamily="49" charset="0"/>
              </a:rPr>
              <a:t>left_operand1 = right_operand1 </a:t>
            </a:r>
            <a:r>
              <a:rPr lang="en-US" b="1" dirty="0">
                <a:solidFill>
                  <a:schemeClr val="tx1"/>
                </a:solidFill>
                <a:latin typeface="Courier New" panose="02070309020205020404" pitchFamily="49" charset="0"/>
                <a:cs typeface="Courier New" panose="02070309020205020404" pitchFamily="49" charset="0"/>
              </a:rPr>
              <a:t>[[AND|OR]</a:t>
            </a:r>
          </a:p>
          <a:p>
            <a:pPr marL="0" indent="0">
              <a:buNone/>
            </a:pPr>
            <a:r>
              <a:rPr lang="en-US" b="1" dirty="0">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[NOT] </a:t>
            </a:r>
            <a:r>
              <a:rPr lang="en-US" b="1" dirty="0">
                <a:latin typeface="Courier New" panose="02070309020205020404" pitchFamily="49" charset="0"/>
                <a:cs typeface="Courier New" panose="02070309020205020404" pitchFamily="49" charset="0"/>
              </a:rPr>
              <a:t>left_operand2 = right_operand2 </a:t>
            </a:r>
            <a:r>
              <a:rPr lang="en-US" b="1" dirty="0">
                <a:solidFill>
                  <a:schemeClr val="tx1"/>
                </a:solidFill>
                <a:latin typeface="Courier New" panose="02070309020205020404" pitchFamily="49" charset="0"/>
                <a:cs typeface="Courier New" panose="02070309020205020404" pitchFamily="49" charset="0"/>
              </a:rPr>
              <a:t>[[AND|OR]</a:t>
            </a:r>
          </a:p>
          <a:p>
            <a:pPr marL="0" indent="0">
              <a:buNone/>
            </a:pPr>
            <a:r>
              <a:rPr lang="en-US" b="1" dirty="0">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[NOT] </a:t>
            </a:r>
            <a:r>
              <a:rPr lang="en-US" b="1" dirty="0" err="1">
                <a:latin typeface="Courier New" panose="02070309020205020404" pitchFamily="49" charset="0"/>
                <a:cs typeface="Courier New" panose="02070309020205020404" pitchFamily="49" charset="0"/>
              </a:rPr>
              <a:t>boolean_operand</a:t>
            </a:r>
            <a:r>
              <a:rPr lang="en-US" b="1" dirty="0">
                <a:latin typeface="Courier New" panose="02070309020205020404" pitchFamily="49" charset="0"/>
                <a:cs typeface="Courier New" panose="02070309020205020404" pitchFamily="49" charset="0"/>
              </a:rPr>
              <a:t> ]] </a:t>
            </a:r>
            <a:r>
              <a:rPr lang="en-US" b="1" dirty="0">
                <a:solidFill>
                  <a:schemeClr val="tx1"/>
                </a:solidFill>
                <a:latin typeface="Courier New" panose="02070309020205020404" pitchFamily="49" charset="0"/>
                <a:cs typeface="Courier New" panose="02070309020205020404" pitchFamily="49" charset="0"/>
              </a:rPr>
              <a:t>THEN</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true_execution_block</a:t>
            </a:r>
            <a:r>
              <a:rPr lang="en-US" b="1" dirty="0">
                <a:solidFill>
                  <a:srgbClr val="00B050"/>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ELSE</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false_execution_block</a:t>
            </a:r>
            <a:r>
              <a:rPr lang="en-US" b="1" dirty="0">
                <a:solidFill>
                  <a:srgbClr val="00B050"/>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END IF;</a:t>
            </a:r>
          </a:p>
          <a:p>
            <a:pPr marL="0" indent="0">
              <a:buNone/>
            </a:pPr>
            <a:endParaRPr lang="en-US" dirty="0"/>
          </a:p>
        </p:txBody>
      </p:sp>
    </p:spTree>
    <p:extLst>
      <p:ext uri="{BB962C8B-B14F-4D97-AF65-F5344CB8AC3E}">
        <p14:creationId xmlns:p14="http://schemas.microsoft.com/office/powerpoint/2010/main" val="316476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IF-THEN-ELSEIF-ELSE Construction</a:t>
            </a:r>
          </a:p>
        </p:txBody>
      </p:sp>
      <p:sp>
        <p:nvSpPr>
          <p:cNvPr id="3" name="Content Placeholder 2"/>
          <p:cNvSpPr>
            <a:spLocks noGrp="1"/>
          </p:cNvSpPr>
          <p:nvPr>
            <p:ph idx="10"/>
          </p:nvPr>
        </p:nvSpPr>
        <p:spPr>
          <a:xfrm>
            <a:off x="1241651" y="1193452"/>
            <a:ext cx="9701784" cy="4870798"/>
          </a:xfrm>
        </p:spPr>
        <p:txBody>
          <a:bodyPr/>
          <a:lstStyle/>
          <a:p>
            <a:endParaRPr lang="en-US" dirty="0"/>
          </a:p>
          <a:p>
            <a:pPr marL="0" indent="0">
              <a:buNone/>
            </a:pPr>
            <a:r>
              <a:rPr lang="en-US" b="1" dirty="0">
                <a:solidFill>
                  <a:schemeClr val="tx1"/>
                </a:solidFill>
                <a:latin typeface="Courier New" panose="02070309020205020404" pitchFamily="49" charset="0"/>
                <a:cs typeface="Courier New" panose="02070309020205020404" pitchFamily="49" charset="0"/>
              </a:rPr>
              <a:t>IF [NOT] </a:t>
            </a:r>
            <a:r>
              <a:rPr lang="en-US" b="1" dirty="0">
                <a:latin typeface="Courier New" panose="02070309020205020404" pitchFamily="49" charset="0"/>
                <a:cs typeface="Courier New" panose="02070309020205020404" pitchFamily="49" charset="0"/>
              </a:rPr>
              <a:t>left_operand1 = right_operand1 </a:t>
            </a:r>
            <a:r>
              <a:rPr lang="en-US" b="1" dirty="0">
                <a:solidFill>
                  <a:schemeClr val="tx1"/>
                </a:solidFill>
                <a:latin typeface="Courier New" panose="02070309020205020404" pitchFamily="49" charset="0"/>
                <a:cs typeface="Courier New" panose="02070309020205020404" pitchFamily="49" charset="0"/>
              </a:rPr>
              <a:t>[[AND|OR]</a:t>
            </a:r>
          </a:p>
          <a:p>
            <a:pPr marL="0" indent="0">
              <a:buNone/>
            </a:pPr>
            <a:r>
              <a:rPr lang="en-US" b="1" dirty="0">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[NOT] </a:t>
            </a:r>
            <a:r>
              <a:rPr lang="en-US" b="1" dirty="0" err="1">
                <a:latin typeface="Courier New" panose="02070309020205020404" pitchFamily="49" charset="0"/>
                <a:cs typeface="Courier New" panose="02070309020205020404" pitchFamily="49" charset="0"/>
              </a:rPr>
              <a:t>boolean_operand</a:t>
            </a:r>
            <a:r>
              <a:rPr lang="en-US" b="1" dirty="0">
                <a:latin typeface="Courier New" panose="02070309020205020404" pitchFamily="49" charset="0"/>
                <a:cs typeface="Courier New" panose="02070309020205020404" pitchFamily="49" charset="0"/>
              </a:rPr>
              <a:t> ]] </a:t>
            </a:r>
            <a:r>
              <a:rPr lang="en-US" b="1" dirty="0">
                <a:solidFill>
                  <a:schemeClr val="tx1"/>
                </a:solidFill>
                <a:latin typeface="Courier New" panose="02070309020205020404" pitchFamily="49" charset="0"/>
                <a:cs typeface="Courier New" panose="02070309020205020404" pitchFamily="49" charset="0"/>
              </a:rPr>
              <a:t>THEN</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true_execution_block</a:t>
            </a:r>
            <a:r>
              <a:rPr lang="en-US" b="1" dirty="0">
                <a:solidFill>
                  <a:srgbClr val="00B050"/>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ELSEIF [NOT] </a:t>
            </a:r>
            <a:r>
              <a:rPr lang="en-US" b="1" dirty="0">
                <a:latin typeface="Courier New" panose="02070309020205020404" pitchFamily="49" charset="0"/>
                <a:cs typeface="Courier New" panose="02070309020205020404" pitchFamily="49" charset="0"/>
              </a:rPr>
              <a:t>left_operand1 = right_operand1 </a:t>
            </a:r>
            <a:r>
              <a:rPr lang="en-US" b="1" dirty="0">
                <a:solidFill>
                  <a:schemeClr val="tx1"/>
                </a:solidFill>
                <a:latin typeface="Courier New" panose="02070309020205020404" pitchFamily="49" charset="0"/>
                <a:cs typeface="Courier New" panose="02070309020205020404" pitchFamily="49" charset="0"/>
              </a:rPr>
              <a:t>[[AND|OR]</a:t>
            </a:r>
          </a:p>
          <a:p>
            <a:pPr marL="0" indent="0">
              <a:buNone/>
            </a:pPr>
            <a:r>
              <a:rPr lang="en-US" b="1" dirty="0">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[NOT] </a:t>
            </a:r>
            <a:r>
              <a:rPr lang="en-US" b="1" dirty="0" err="1">
                <a:latin typeface="Courier New" panose="02070309020205020404" pitchFamily="49" charset="0"/>
                <a:cs typeface="Courier New" panose="02070309020205020404" pitchFamily="49" charset="0"/>
              </a:rPr>
              <a:t>boolean_operand</a:t>
            </a:r>
            <a:r>
              <a:rPr lang="en-US" b="1" dirty="0">
                <a:latin typeface="Courier New" panose="02070309020205020404" pitchFamily="49" charset="0"/>
                <a:cs typeface="Courier New" panose="02070309020205020404" pitchFamily="49" charset="0"/>
              </a:rPr>
              <a:t> ]] </a:t>
            </a:r>
            <a:r>
              <a:rPr lang="en-US" b="1" dirty="0">
                <a:solidFill>
                  <a:schemeClr val="tx1"/>
                </a:solidFill>
                <a:latin typeface="Courier New" panose="02070309020205020404" pitchFamily="49" charset="0"/>
                <a:cs typeface="Courier New" panose="02070309020205020404" pitchFamily="49" charset="0"/>
              </a:rPr>
              <a:t>THEN</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true_elseif_execution_block</a:t>
            </a:r>
            <a:r>
              <a:rPr lang="en-US" b="1" dirty="0">
                <a:solidFill>
                  <a:srgbClr val="00B050"/>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ELSE</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false_execution_block</a:t>
            </a:r>
            <a:r>
              <a:rPr lang="en-US" b="1" dirty="0">
                <a:solidFill>
                  <a:srgbClr val="00B050"/>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END IF;</a:t>
            </a:r>
          </a:p>
          <a:p>
            <a:pPr marL="0" indent="0">
              <a:buNone/>
            </a:pPr>
            <a:endParaRPr lang="en-US" dirty="0"/>
          </a:p>
        </p:txBody>
      </p:sp>
    </p:spTree>
    <p:extLst>
      <p:ext uri="{BB962C8B-B14F-4D97-AF65-F5344CB8AC3E}">
        <p14:creationId xmlns:p14="http://schemas.microsoft.com/office/powerpoint/2010/main" val="355946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D2C677-C7EF-4A03-B7D3-85E6F589218C}"/>
              </a:ext>
            </a:extLst>
          </p:cNvPr>
          <p:cNvSpPr>
            <a:spLocks noGrp="1"/>
          </p:cNvSpPr>
          <p:nvPr>
            <p:ph type="title"/>
          </p:nvPr>
        </p:nvSpPr>
        <p:spPr/>
        <p:txBody>
          <a:bodyPr/>
          <a:lstStyle/>
          <a:p>
            <a:r>
              <a:rPr lang="en-US" dirty="0"/>
              <a:t>FOR Cycle</a:t>
            </a:r>
          </a:p>
        </p:txBody>
      </p:sp>
      <p:sp>
        <p:nvSpPr>
          <p:cNvPr id="3" name="Объект 2">
            <a:extLst>
              <a:ext uri="{FF2B5EF4-FFF2-40B4-BE49-F238E27FC236}">
                <a16:creationId xmlns:a16="http://schemas.microsoft.com/office/drawing/2014/main" id="{546CB158-8821-4567-8342-12199EFAF120}"/>
              </a:ext>
            </a:extLst>
          </p:cNvPr>
          <p:cNvSpPr>
            <a:spLocks noGrp="1"/>
          </p:cNvSpPr>
          <p:nvPr>
            <p:ph idx="10"/>
          </p:nvPr>
        </p:nvSpPr>
        <p:spPr/>
        <p:txBody>
          <a:bodyPr/>
          <a:lstStyle/>
          <a:p>
            <a:pPr marL="0" indent="0">
              <a:buNone/>
            </a:pPr>
            <a:r>
              <a:rPr lang="en-US" b="1" dirty="0">
                <a:latin typeface="Courier New" panose="02070309020205020404" pitchFamily="49" charset="0"/>
                <a:cs typeface="Courier New" panose="02070309020205020404" pitchFamily="49" charset="0"/>
              </a:rPr>
              <a:t>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IN </a:t>
            </a:r>
            <a:r>
              <a:rPr lang="en-US" b="1" dirty="0">
                <a:solidFill>
                  <a:srgbClr val="00B050"/>
                </a:solidFill>
                <a:latin typeface="Courier New" panose="02070309020205020404" pitchFamily="49" charset="0"/>
                <a:cs typeface="Courier New" panose="02070309020205020404" pitchFamily="49" charset="0"/>
              </a:rPr>
              <a:t>starting_number..</a:t>
            </a:r>
            <a:r>
              <a:rPr lang="en-US" b="1" dirty="0" err="1">
                <a:solidFill>
                  <a:srgbClr val="00B050"/>
                </a:solidFill>
                <a:latin typeface="Courier New" panose="02070309020205020404" pitchFamily="49" charset="0"/>
                <a:cs typeface="Courier New" panose="02070309020205020404" pitchFamily="49" charset="0"/>
              </a:rPr>
              <a:t>ending_number</a:t>
            </a:r>
            <a:r>
              <a:rPr lang="ru-RU" b="1" dirty="0">
                <a:solidFill>
                  <a:srgbClr val="00B050"/>
                </a:solidFill>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LOOP</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statement</a:t>
            </a:r>
          </a:p>
          <a:p>
            <a:pPr marL="0" indent="0">
              <a:buNone/>
            </a:pPr>
            <a:r>
              <a:rPr lang="en-US" b="1" dirty="0">
                <a:latin typeface="Courier New" panose="02070309020205020404" pitchFamily="49" charset="0"/>
                <a:cs typeface="Courier New" panose="02070309020205020404" pitchFamily="49" charset="0"/>
              </a:rPr>
              <a:t>END LOOP;</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solidFill>
                  <a:schemeClr val="tx1"/>
                </a:solidFill>
              </a:rPr>
              <a:t>Example</a:t>
            </a:r>
            <a:r>
              <a:rPr lang="ru-RU" b="1" dirty="0">
                <a:solidFill>
                  <a:schemeClr val="tx1"/>
                </a:solidFill>
              </a:rPr>
              <a:t>:</a:t>
            </a:r>
          </a:p>
          <a:p>
            <a:pPr marL="0" indent="0">
              <a:buNone/>
            </a:pPr>
            <a:endParaRPr lang="ru-RU"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BEGIN</a:t>
            </a:r>
          </a:p>
          <a:p>
            <a:pPr marL="0" indent="0">
              <a:buNone/>
            </a:pPr>
            <a:r>
              <a:rPr lang="en-US" b="1" dirty="0">
                <a:latin typeface="Courier New" panose="02070309020205020404" pitchFamily="49" charset="0"/>
                <a:cs typeface="Courier New" panose="02070309020205020404" pitchFamily="49" charset="0"/>
              </a:rPr>
              <a:t>    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IN 1..10 LOOP</a:t>
            </a:r>
          </a:p>
          <a:p>
            <a:pPr marL="0" indent="0">
              <a:buNone/>
            </a:pPr>
            <a:r>
              <a:rPr lang="en-US" b="1" dirty="0">
                <a:latin typeface="Courier New" panose="02070309020205020404" pitchFamily="49" charset="0"/>
                <a:cs typeface="Courier New" panose="02070309020205020404" pitchFamily="49" charset="0"/>
              </a:rPr>
              <a:t>        DBMS_OUTPUT.PUT_LINE(‘String NO = ‘ ||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ENDLOOP;</a:t>
            </a:r>
          </a:p>
          <a:p>
            <a:pPr marL="0" indent="0">
              <a:buNone/>
            </a:pPr>
            <a:r>
              <a:rPr lang="en-US" b="1"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05813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D2C677-C7EF-4A03-B7D3-85E6F589218C}"/>
              </a:ext>
            </a:extLst>
          </p:cNvPr>
          <p:cNvSpPr>
            <a:spLocks noGrp="1"/>
          </p:cNvSpPr>
          <p:nvPr>
            <p:ph type="title"/>
          </p:nvPr>
        </p:nvSpPr>
        <p:spPr/>
        <p:txBody>
          <a:bodyPr/>
          <a:lstStyle/>
          <a:p>
            <a:r>
              <a:rPr lang="en-US" dirty="0"/>
              <a:t>WHILE Cycle</a:t>
            </a:r>
          </a:p>
        </p:txBody>
      </p:sp>
      <p:sp>
        <p:nvSpPr>
          <p:cNvPr id="3" name="Объект 2">
            <a:extLst>
              <a:ext uri="{FF2B5EF4-FFF2-40B4-BE49-F238E27FC236}">
                <a16:creationId xmlns:a16="http://schemas.microsoft.com/office/drawing/2014/main" id="{546CB158-8821-4567-8342-12199EFAF120}"/>
              </a:ext>
            </a:extLst>
          </p:cNvPr>
          <p:cNvSpPr>
            <a:spLocks noGrp="1"/>
          </p:cNvSpPr>
          <p:nvPr>
            <p:ph idx="10"/>
          </p:nvPr>
        </p:nvSpPr>
        <p:spPr>
          <a:xfrm>
            <a:off x="1241402" y="1193452"/>
            <a:ext cx="9701784" cy="4870798"/>
          </a:xfrm>
        </p:spPr>
        <p:txBody>
          <a:bodyPr/>
          <a:lstStyle/>
          <a:p>
            <a:pPr marL="0" indent="0">
              <a:buNone/>
            </a:pPr>
            <a:r>
              <a:rPr lang="en-US" b="1" dirty="0">
                <a:latin typeface="Courier New" panose="02070309020205020404" pitchFamily="49" charset="0"/>
                <a:cs typeface="Courier New" panose="02070309020205020404" pitchFamily="49" charset="0"/>
              </a:rPr>
              <a:t>WHILE </a:t>
            </a:r>
            <a:r>
              <a:rPr lang="en-US" b="1" dirty="0" err="1">
                <a:solidFill>
                  <a:srgbClr val="00B050"/>
                </a:solidFill>
                <a:latin typeface="Courier New" panose="02070309020205020404" pitchFamily="49" charset="0"/>
                <a:cs typeface="Courier New" panose="02070309020205020404" pitchFamily="49" charset="0"/>
              </a:rPr>
              <a:t>entry_condition</a:t>
            </a:r>
            <a:r>
              <a:rPr lang="en-US" b="1" dirty="0">
                <a:solidFill>
                  <a:srgbClr val="00B050"/>
                </a:solidFill>
                <a:latin typeface="Courier New" panose="02070309020205020404" pitchFamily="49" charset="0"/>
                <a:cs typeface="Courier New" panose="02070309020205020404" pitchFamily="49" charset="0"/>
              </a:rPr>
              <a:t> </a:t>
            </a:r>
            <a:r>
              <a:rPr lang="en-US" b="1" dirty="0">
                <a:solidFill>
                  <a:schemeClr val="accent4">
                    <a:lumMod val="75000"/>
                  </a:schemeClr>
                </a:solidFill>
                <a:latin typeface="Courier New" panose="02070309020205020404" pitchFamily="49" charset="0"/>
                <a:cs typeface="Courier New" panose="02070309020205020404" pitchFamily="49" charset="0"/>
              </a:rPr>
              <a:t>LOOP</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counter_management_statements</a:t>
            </a:r>
            <a:r>
              <a:rPr lang="en-US" b="1" dirty="0">
                <a:solidFill>
                  <a:srgbClr val="00B050"/>
                </a:solidFill>
                <a:latin typeface="Courier New" panose="02070309020205020404" pitchFamily="49" charset="0"/>
                <a:cs typeface="Courier New" panose="02070309020205020404" pitchFamily="49" charset="0"/>
              </a:rPr>
              <a:t>;]</a:t>
            </a:r>
          </a:p>
          <a:p>
            <a:pPr marL="0" indent="0">
              <a:buNone/>
            </a:pP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repeating_statements</a:t>
            </a:r>
            <a:r>
              <a:rPr lang="en-US" b="1" dirty="0">
                <a:solidFill>
                  <a:srgbClr val="00B050"/>
                </a:solidFill>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END LOOP;</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solidFill>
                  <a:schemeClr val="tx1"/>
                </a:solidFill>
              </a:rPr>
              <a:t>Example</a:t>
            </a:r>
            <a:r>
              <a:rPr lang="ru-RU" b="1" dirty="0">
                <a:solidFill>
                  <a:schemeClr val="tx1"/>
                </a:solidFill>
              </a:rPr>
              <a:t>:</a:t>
            </a:r>
          </a:p>
          <a:p>
            <a:pPr marL="0" indent="0">
              <a:spcBef>
                <a:spcPts val="600"/>
              </a:spcBef>
              <a:buNone/>
            </a:pPr>
            <a:r>
              <a:rPr lang="en-US" sz="1400" b="1" dirty="0">
                <a:latin typeface="Courier New" panose="02070309020205020404" pitchFamily="49" charset="0"/>
                <a:cs typeface="Courier New" panose="02070309020205020404" pitchFamily="49" charset="0"/>
              </a:rPr>
              <a:t>DELCARE</a:t>
            </a:r>
          </a:p>
          <a:p>
            <a:pPr marL="0" indent="0">
              <a:spcBef>
                <a:spcPts val="60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INT := 0;</a:t>
            </a:r>
          </a:p>
          <a:p>
            <a:pPr marL="0" indent="0">
              <a:spcBef>
                <a:spcPts val="600"/>
              </a:spcBef>
              <a:buNone/>
            </a:pPr>
            <a:r>
              <a:rPr lang="en-US" sz="1400" b="1" dirty="0">
                <a:latin typeface="Courier New" panose="02070309020205020404" pitchFamily="49" charset="0"/>
                <a:cs typeface="Courier New" panose="02070309020205020404" pitchFamily="49" charset="0"/>
              </a:rPr>
              <a:t>BEGIN</a:t>
            </a:r>
          </a:p>
          <a:p>
            <a:pPr marL="0" indent="0">
              <a:spcBef>
                <a:spcPts val="600"/>
              </a:spcBef>
              <a:buNone/>
            </a:pPr>
            <a:r>
              <a:rPr lang="en-US" sz="1400" b="1" dirty="0">
                <a:latin typeface="Courier New" panose="02070309020205020404" pitchFamily="49" charset="0"/>
                <a:cs typeface="Courier New" panose="02070309020205020404" pitchFamily="49" charset="0"/>
              </a:rPr>
              <a:t>    WHILE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5 LOOP</a:t>
            </a:r>
          </a:p>
          <a:p>
            <a:pPr marL="0" indent="0">
              <a:spcBef>
                <a:spcPts val="600"/>
              </a:spcBef>
              <a:buNone/>
            </a:pPr>
            <a:r>
              <a:rPr lang="en-US" sz="1400" b="1" dirty="0">
                <a:latin typeface="Courier New" panose="02070309020205020404" pitchFamily="49" charset="0"/>
                <a:cs typeface="Courier New" panose="02070309020205020404" pitchFamily="49" charset="0"/>
              </a:rPr>
              <a:t>        DBMS_OUTPUT.PUT_LINE(‘String NO = ‘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a:spcBef>
                <a:spcPts val="60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a:t>
            </a:r>
          </a:p>
          <a:p>
            <a:pPr marL="0" indent="0">
              <a:spcBef>
                <a:spcPts val="600"/>
              </a:spcBef>
              <a:buNone/>
            </a:pPr>
            <a:r>
              <a:rPr lang="en-US" sz="1400" b="1" dirty="0">
                <a:latin typeface="Courier New" panose="02070309020205020404" pitchFamily="49" charset="0"/>
                <a:cs typeface="Courier New" panose="02070309020205020404" pitchFamily="49" charset="0"/>
              </a:rPr>
              <a:t>    ENDLOOP;</a:t>
            </a:r>
          </a:p>
          <a:p>
            <a:pPr marL="0" indent="0">
              <a:spcBef>
                <a:spcPts val="600"/>
              </a:spcBef>
              <a:buNone/>
            </a:pPr>
            <a:r>
              <a:rPr lang="en-US" sz="1400" b="1"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8478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194A039-BAE8-4BE8-9418-72DAB512E5A3}"/>
              </a:ext>
            </a:extLst>
          </p:cNvPr>
          <p:cNvSpPr>
            <a:spLocks noGrp="1"/>
          </p:cNvSpPr>
          <p:nvPr>
            <p:ph type="title"/>
          </p:nvPr>
        </p:nvSpPr>
        <p:spPr/>
        <p:txBody>
          <a:bodyPr/>
          <a:lstStyle/>
          <a:p>
            <a:r>
              <a:rPr lang="en-US" dirty="0"/>
              <a:t>Procedures &amp; Functions</a:t>
            </a:r>
          </a:p>
        </p:txBody>
      </p:sp>
      <p:sp>
        <p:nvSpPr>
          <p:cNvPr id="5" name="Текст 4">
            <a:extLst>
              <a:ext uri="{FF2B5EF4-FFF2-40B4-BE49-F238E27FC236}">
                <a16:creationId xmlns:a16="http://schemas.microsoft.com/office/drawing/2014/main" id="{6D60422D-8C88-425E-9703-CC8A373AAFE9}"/>
              </a:ext>
            </a:extLst>
          </p:cNvPr>
          <p:cNvSpPr>
            <a:spLocks noGrp="1"/>
          </p:cNvSpPr>
          <p:nvPr>
            <p:ph type="body" sz="quarter" idx="10"/>
          </p:nvPr>
        </p:nvSpPr>
        <p:spPr/>
        <p:txBody>
          <a:bodyPr/>
          <a:lstStyle/>
          <a:p>
            <a:r>
              <a:rPr lang="en-US" dirty="0"/>
              <a:t>Oracle PL/SQL</a:t>
            </a:r>
          </a:p>
        </p:txBody>
      </p:sp>
    </p:spTree>
    <p:extLst>
      <p:ext uri="{BB962C8B-B14F-4D97-AF65-F5344CB8AC3E}">
        <p14:creationId xmlns:p14="http://schemas.microsoft.com/office/powerpoint/2010/main" val="46127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F0EC17-8887-42E9-94CF-2BB0FEE0EDAB}"/>
              </a:ext>
            </a:extLst>
          </p:cNvPr>
          <p:cNvSpPr>
            <a:spLocks noGrp="1"/>
          </p:cNvSpPr>
          <p:nvPr>
            <p:ph type="title"/>
          </p:nvPr>
        </p:nvSpPr>
        <p:spPr/>
        <p:txBody>
          <a:bodyPr/>
          <a:lstStyle/>
          <a:p>
            <a:r>
              <a:rPr lang="en-US" dirty="0"/>
              <a:t>Procedure Creation</a:t>
            </a:r>
          </a:p>
        </p:txBody>
      </p:sp>
      <p:sp>
        <p:nvSpPr>
          <p:cNvPr id="3" name="Объект 2">
            <a:extLst>
              <a:ext uri="{FF2B5EF4-FFF2-40B4-BE49-F238E27FC236}">
                <a16:creationId xmlns:a16="http://schemas.microsoft.com/office/drawing/2014/main" id="{997DFC85-C5C8-40E8-A3C7-CFC229143E9C}"/>
              </a:ext>
            </a:extLst>
          </p:cNvPr>
          <p:cNvSpPr>
            <a:spLocks noGrp="1"/>
          </p:cNvSpPr>
          <p:nvPr>
            <p:ph idx="10"/>
          </p:nvPr>
        </p:nvSpPr>
        <p:spPr/>
        <p:txBody>
          <a:bodyPr/>
          <a:lstStyle/>
          <a:p>
            <a:pPr marL="0" indent="0">
              <a:buNone/>
            </a:pPr>
            <a:endParaRPr lang="ru-RU"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CREATE [OR REPLACE] PROCEDURE </a:t>
            </a:r>
            <a:r>
              <a:rPr lang="en-US" b="1" dirty="0" err="1">
                <a:solidFill>
                  <a:srgbClr val="00B050"/>
                </a:solidFill>
                <a:latin typeface="Courier New" panose="02070309020205020404" pitchFamily="49" charset="0"/>
                <a:cs typeface="Courier New" panose="02070309020205020404" pitchFamily="49" charset="0"/>
              </a:rPr>
              <a:t>procedure_name</a:t>
            </a:r>
            <a:endParaRPr lang="en-US" b="1" dirty="0">
              <a:solidFill>
                <a:srgbClr val="00B050"/>
              </a:solidFill>
              <a:latin typeface="Courier New" panose="02070309020205020404" pitchFamily="49" charset="0"/>
              <a:cs typeface="Courier New" panose="02070309020205020404" pitchFamily="49" charset="0"/>
            </a:endParaRPr>
          </a:p>
          <a:p>
            <a:pPr marL="0" indent="0">
              <a:buNone/>
            </a:pPr>
            <a:r>
              <a:rPr lang="ru-RU"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parameter_name</a:t>
            </a:r>
            <a:r>
              <a:rPr lang="en-US" b="1" dirty="0">
                <a:solidFill>
                  <a:srgbClr val="00B05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 | OUT | IN OUT] </a:t>
            </a:r>
            <a:r>
              <a:rPr lang="en-US" b="1" dirty="0" err="1">
                <a:latin typeface="Courier New" panose="02070309020205020404" pitchFamily="49" charset="0"/>
                <a:cs typeface="Courier New" panose="02070309020205020404" pitchFamily="49" charset="0"/>
              </a:rPr>
              <a:t>тип</a:t>
            </a:r>
            <a:r>
              <a:rPr lang="en-US" b="1"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IS | AS </a:t>
            </a:r>
          </a:p>
          <a:p>
            <a:pPr marL="0" indent="0">
              <a:buNone/>
            </a:pPr>
            <a:r>
              <a:rPr lang="ru-RU"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Variables declaration</a:t>
            </a:r>
          </a:p>
          <a:p>
            <a:pPr marL="0" indent="0">
              <a:buNone/>
            </a:pPr>
            <a:r>
              <a:rPr lang="en-US" b="1" dirty="0">
                <a:latin typeface="Courier New" panose="02070309020205020404" pitchFamily="49" charset="0"/>
                <a:cs typeface="Courier New" panose="02070309020205020404" pitchFamily="49" charset="0"/>
              </a:rPr>
              <a:t>BEGIN</a:t>
            </a:r>
          </a:p>
          <a:p>
            <a:pPr marL="0" indent="0">
              <a:buNone/>
            </a:pPr>
            <a:r>
              <a:rPr lang="ru-RU"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Procedure body</a:t>
            </a:r>
          </a:p>
          <a:p>
            <a:pPr marL="0" indent="0">
              <a:buNone/>
            </a:pPr>
            <a:r>
              <a:rPr lang="en-US" b="1" dirty="0">
                <a:latin typeface="Courier New" panose="02070309020205020404" pitchFamily="49" charset="0"/>
                <a:cs typeface="Courier New" panose="02070309020205020404" pitchFamily="49" charset="0"/>
              </a:rPr>
              <a:t>END </a:t>
            </a:r>
            <a:r>
              <a:rPr lang="en-US" b="1" dirty="0" err="1">
                <a:solidFill>
                  <a:srgbClr val="00B050"/>
                </a:solidFill>
                <a:latin typeface="Courier New" panose="02070309020205020404" pitchFamily="49" charset="0"/>
                <a:cs typeface="Courier New" panose="02070309020205020404" pitchFamily="49" charset="0"/>
              </a:rPr>
              <a:t>procedure_name</a:t>
            </a:r>
            <a:r>
              <a:rPr lang="en-US" b="1" dirty="0">
                <a:solidFill>
                  <a:srgbClr val="00B050"/>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649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F0EC17-8887-42E9-94CF-2BB0FEE0EDAB}"/>
              </a:ext>
            </a:extLst>
          </p:cNvPr>
          <p:cNvSpPr>
            <a:spLocks noGrp="1"/>
          </p:cNvSpPr>
          <p:nvPr>
            <p:ph type="title"/>
          </p:nvPr>
        </p:nvSpPr>
        <p:spPr/>
        <p:txBody>
          <a:bodyPr/>
          <a:lstStyle/>
          <a:p>
            <a:r>
              <a:rPr lang="en-US" dirty="0"/>
              <a:t>Procedure Calling</a:t>
            </a:r>
          </a:p>
        </p:txBody>
      </p:sp>
      <p:sp>
        <p:nvSpPr>
          <p:cNvPr id="3" name="Объект 2">
            <a:extLst>
              <a:ext uri="{FF2B5EF4-FFF2-40B4-BE49-F238E27FC236}">
                <a16:creationId xmlns:a16="http://schemas.microsoft.com/office/drawing/2014/main" id="{997DFC85-C5C8-40E8-A3C7-CFC229143E9C}"/>
              </a:ext>
            </a:extLst>
          </p:cNvPr>
          <p:cNvSpPr>
            <a:spLocks noGrp="1"/>
          </p:cNvSpPr>
          <p:nvPr>
            <p:ph idx="10"/>
          </p:nvPr>
        </p:nvSpPr>
        <p:spPr/>
        <p:txBody>
          <a:bodyPr/>
          <a:lstStyle/>
          <a:p>
            <a:pPr marL="0" indent="0">
              <a:buNone/>
            </a:pPr>
            <a:endParaRPr lang="ru-RU" b="1" dirty="0">
              <a:latin typeface="Courier New" panose="02070309020205020404" pitchFamily="49" charset="0"/>
              <a:cs typeface="Courier New" panose="02070309020205020404" pitchFamily="49" charset="0"/>
            </a:endParaRPr>
          </a:p>
          <a:p>
            <a:pPr marL="0" indent="0">
              <a:buNone/>
            </a:pPr>
            <a:r>
              <a:rPr lang="en-US" b="1" dirty="0" err="1">
                <a:solidFill>
                  <a:srgbClr val="00B050"/>
                </a:solidFill>
                <a:latin typeface="Courier New" panose="02070309020205020404" pitchFamily="49" charset="0"/>
                <a:cs typeface="Courier New" panose="02070309020205020404" pitchFamily="49" charset="0"/>
              </a:rPr>
              <a:t>procedure_name</a:t>
            </a:r>
            <a:r>
              <a:rPr lang="ru-RU" b="1" dirty="0">
                <a:solidFill>
                  <a:srgbClr val="00B05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[parameter1[, </a:t>
            </a:r>
            <a:r>
              <a:rPr lang="en-US" b="1" dirty="0" err="1">
                <a:latin typeface="Courier New" panose="02070309020205020404" pitchFamily="49" charset="0"/>
                <a:cs typeface="Courier New" panose="02070309020205020404" pitchFamily="49" charset="0"/>
              </a:rPr>
              <a:t>parameter_n</a:t>
            </a:r>
            <a:r>
              <a:rPr lang="en-US" b="1" dirty="0">
                <a:latin typeface="Courier New" panose="02070309020205020404" pitchFamily="49" charset="0"/>
                <a:cs typeface="Courier New" panose="02070309020205020404" pitchFamily="49" charset="0"/>
              </a:rPr>
              <a:t>]]);</a:t>
            </a:r>
          </a:p>
          <a:p>
            <a:pPr marL="0" indent="0">
              <a:buNone/>
            </a:pPr>
            <a:endParaRPr lang="en-US" b="1" dirty="0">
              <a:solidFill>
                <a:srgbClr val="00B050"/>
              </a:solidFill>
              <a:latin typeface="Courier New" panose="02070309020205020404" pitchFamily="49" charset="0"/>
              <a:cs typeface="Courier New" panose="02070309020205020404" pitchFamily="49" charset="0"/>
            </a:endParaRPr>
          </a:p>
          <a:p>
            <a:pPr marL="0" indent="0">
              <a:buNone/>
            </a:pPr>
            <a:r>
              <a:rPr lang="en-US" b="1" dirty="0">
                <a:solidFill>
                  <a:schemeClr val="tx1"/>
                </a:solidFill>
              </a:rPr>
              <a:t>Retrieving information</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object_name</a:t>
            </a:r>
            <a:r>
              <a:rPr lang="en-US" b="1" dirty="0">
                <a:latin typeface="Courier New" panose="02070309020205020404" pitchFamily="49" charset="0"/>
                <a:cs typeface="Courier New" panose="02070309020205020404" pitchFamily="49" charset="0"/>
              </a:rPr>
              <a:t>, aggregate, parallel</a:t>
            </a:r>
          </a:p>
          <a:p>
            <a:pPr marL="0" indent="0">
              <a:buNone/>
            </a:pP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user_procedures</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WHERE </a:t>
            </a:r>
            <a:r>
              <a:rPr lang="en-US" b="1" dirty="0" err="1">
                <a:latin typeface="Courier New" panose="02070309020205020404" pitchFamily="49" charset="0"/>
                <a:cs typeface="Courier New" panose="02070309020205020404" pitchFamily="49" charset="0"/>
              </a:rPr>
              <a:t>object_name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procedure_name</a:t>
            </a:r>
            <a:r>
              <a:rPr lang="en-US" b="1" dirty="0">
                <a:latin typeface="Courier New" panose="02070309020205020404" pitchFamily="49" charset="0"/>
                <a:cs typeface="Courier New" panose="02070309020205020404" pitchFamily="49" charset="0"/>
              </a:rPr>
              <a:t>’;</a:t>
            </a:r>
          </a:p>
          <a:p>
            <a:pPr marL="0" indent="0">
              <a:buNone/>
            </a:pPr>
            <a:r>
              <a:rPr lang="ru-RU" b="1"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06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F0EC17-8887-42E9-94CF-2BB0FEE0EDAB}"/>
              </a:ext>
            </a:extLst>
          </p:cNvPr>
          <p:cNvSpPr>
            <a:spLocks noGrp="1"/>
          </p:cNvSpPr>
          <p:nvPr>
            <p:ph type="title"/>
          </p:nvPr>
        </p:nvSpPr>
        <p:spPr/>
        <p:txBody>
          <a:bodyPr/>
          <a:lstStyle/>
          <a:p>
            <a:r>
              <a:rPr lang="en-US" dirty="0"/>
              <a:t>Stored Functions</a:t>
            </a:r>
          </a:p>
        </p:txBody>
      </p:sp>
      <p:sp>
        <p:nvSpPr>
          <p:cNvPr id="3" name="Объект 2">
            <a:extLst>
              <a:ext uri="{FF2B5EF4-FFF2-40B4-BE49-F238E27FC236}">
                <a16:creationId xmlns:a16="http://schemas.microsoft.com/office/drawing/2014/main" id="{997DFC85-C5C8-40E8-A3C7-CFC229143E9C}"/>
              </a:ext>
            </a:extLst>
          </p:cNvPr>
          <p:cNvSpPr>
            <a:spLocks noGrp="1"/>
          </p:cNvSpPr>
          <p:nvPr>
            <p:ph idx="10"/>
          </p:nvPr>
        </p:nvSpPr>
        <p:spPr>
          <a:xfrm>
            <a:off x="1248814" y="1259144"/>
            <a:ext cx="9701784" cy="4870798"/>
          </a:xfrm>
        </p:spPr>
        <p:txBody>
          <a:bodyPr/>
          <a:lstStyle/>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CREATE [OR REPLACE] FUNCTION </a:t>
            </a:r>
            <a:r>
              <a:rPr lang="en-US" b="1" dirty="0" err="1">
                <a:solidFill>
                  <a:srgbClr val="00B050"/>
                </a:solidFill>
                <a:latin typeface="Courier New" panose="02070309020205020404" pitchFamily="49" charset="0"/>
                <a:cs typeface="Courier New" panose="02070309020205020404" pitchFamily="49" charset="0"/>
              </a:rPr>
              <a:t>function_name</a:t>
            </a:r>
            <a:endParaRPr lang="en-US" b="1" dirty="0">
              <a:solidFill>
                <a:srgbClr val="00B050"/>
              </a:solidFill>
              <a:latin typeface="Courier New" panose="02070309020205020404" pitchFamily="49" charset="0"/>
              <a:cs typeface="Courier New" panose="02070309020205020404" pitchFamily="49" charset="0"/>
            </a:endParaRPr>
          </a:p>
          <a:p>
            <a:pPr marL="0" indent="0">
              <a:buNone/>
            </a:pPr>
            <a:r>
              <a:rPr lang="ru-RU"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parameter_name</a:t>
            </a:r>
            <a:r>
              <a:rPr lang="en-US" b="1" dirty="0">
                <a:solidFill>
                  <a:srgbClr val="00B05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 | OUT | IN OUT] </a:t>
            </a:r>
            <a:r>
              <a:rPr lang="en-US" b="1" dirty="0" err="1">
                <a:latin typeface="Courier New" panose="02070309020205020404" pitchFamily="49" charset="0"/>
                <a:cs typeface="Courier New" panose="02070309020205020404" pitchFamily="49" charset="0"/>
              </a:rPr>
              <a:t>тип</a:t>
            </a:r>
            <a:r>
              <a:rPr lang="en-US" b="1"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    RETURN type</a:t>
            </a:r>
          </a:p>
          <a:p>
            <a:pPr marL="0" indent="0">
              <a:buNone/>
            </a:pPr>
            <a:r>
              <a:rPr lang="en-US" b="1" dirty="0">
                <a:latin typeface="Courier New" panose="02070309020205020404" pitchFamily="49" charset="0"/>
                <a:cs typeface="Courier New" panose="02070309020205020404" pitchFamily="49" charset="0"/>
              </a:rPr>
              <a:t>IS | AS </a:t>
            </a:r>
          </a:p>
          <a:p>
            <a:pPr marL="0" indent="0">
              <a:buNone/>
            </a:pPr>
            <a:r>
              <a:rPr lang="en-US" b="1" dirty="0">
                <a:solidFill>
                  <a:srgbClr val="00B050"/>
                </a:solidFill>
                <a:latin typeface="Courier New" panose="02070309020205020404" pitchFamily="49" charset="0"/>
                <a:cs typeface="Courier New" panose="02070309020205020404" pitchFamily="49" charset="0"/>
              </a:rPr>
              <a:t>    Variables declaration</a:t>
            </a:r>
          </a:p>
          <a:p>
            <a:pPr marL="0" indent="0">
              <a:buNone/>
            </a:pPr>
            <a:r>
              <a:rPr lang="en-US" b="1" dirty="0">
                <a:latin typeface="Courier New" panose="02070309020205020404" pitchFamily="49" charset="0"/>
                <a:cs typeface="Courier New" panose="02070309020205020404" pitchFamily="49" charset="0"/>
              </a:rPr>
              <a:t>BEGIN</a:t>
            </a:r>
          </a:p>
          <a:p>
            <a:pPr marL="0" indent="0">
              <a:buNone/>
            </a:pPr>
            <a:r>
              <a:rPr lang="ru-RU"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Function body</a:t>
            </a:r>
            <a:endParaRPr lang="ru-RU" b="1" dirty="0">
              <a:solidFill>
                <a:srgbClr val="00B050"/>
              </a:solidFill>
              <a:latin typeface="Courier New" panose="02070309020205020404" pitchFamily="49" charset="0"/>
              <a:cs typeface="Courier New" panose="02070309020205020404" pitchFamily="49" charset="0"/>
            </a:endParaRPr>
          </a:p>
          <a:p>
            <a:pPr marL="0" indent="0">
              <a:buNone/>
            </a:pPr>
            <a:r>
              <a:rPr lang="ru-RU" b="1" dirty="0">
                <a:solidFill>
                  <a:srgbClr val="00B05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 </a:t>
            </a:r>
            <a:r>
              <a:rPr lang="en-US" b="1" dirty="0">
                <a:solidFill>
                  <a:srgbClr val="00B050"/>
                </a:solidFill>
                <a:latin typeface="Courier New" panose="02070309020205020404" pitchFamily="49" charset="0"/>
                <a:cs typeface="Courier New" panose="02070309020205020404" pitchFamily="49" charset="0"/>
              </a:rPr>
              <a:t>variable;</a:t>
            </a:r>
          </a:p>
          <a:p>
            <a:pPr marL="0" indent="0">
              <a:buNone/>
            </a:pPr>
            <a:r>
              <a:rPr lang="en-US" b="1" dirty="0">
                <a:latin typeface="Courier New" panose="02070309020205020404" pitchFamily="49" charset="0"/>
                <a:cs typeface="Courier New" panose="02070309020205020404" pitchFamily="49" charset="0"/>
              </a:rPr>
              <a:t>END </a:t>
            </a:r>
            <a:r>
              <a:rPr lang="en-US" b="1" dirty="0" err="1">
                <a:solidFill>
                  <a:srgbClr val="00B050"/>
                </a:solidFill>
                <a:latin typeface="Courier New" panose="02070309020205020404" pitchFamily="49" charset="0"/>
                <a:cs typeface="Courier New" panose="02070309020205020404" pitchFamily="49" charset="0"/>
              </a:rPr>
              <a:t>function_name</a:t>
            </a:r>
            <a:endParaRPr lang="en-US" b="1" dirty="0">
              <a:latin typeface="Courier New" panose="02070309020205020404" pitchFamily="49" charset="0"/>
              <a:cs typeface="Courier New" panose="02070309020205020404" pitchFamily="49" charset="0"/>
            </a:endParaRPr>
          </a:p>
        </p:txBody>
      </p:sp>
      <p:sp>
        <p:nvSpPr>
          <p:cNvPr id="5" name="Объект 2">
            <a:extLst>
              <a:ext uri="{FF2B5EF4-FFF2-40B4-BE49-F238E27FC236}">
                <a16:creationId xmlns:a16="http://schemas.microsoft.com/office/drawing/2014/main" id="{38A5B390-2A35-4086-A7D1-A240DBBBC7EA}"/>
              </a:ext>
            </a:extLst>
          </p:cNvPr>
          <p:cNvSpPr txBox="1">
            <a:spLocks/>
          </p:cNvSpPr>
          <p:nvPr/>
        </p:nvSpPr>
        <p:spPr>
          <a:xfrm>
            <a:off x="6004560" y="2894330"/>
            <a:ext cx="4946038" cy="2214880"/>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Tahoma" panose="020B0604030504040204" pitchFamily="34" charset="0"/>
                <a:ea typeface="Tahoma" panose="020B0604030504040204" pitchFamily="34" charset="0"/>
                <a:cs typeface="Tahoma" panose="020B0604030504040204" pitchFamily="34" charset="0"/>
              </a:defRPr>
            </a:lvl1pPr>
            <a:lvl2pPr marL="502920" indent="-228600" algn="l" defTabSz="914400" rtl="0" eaLnBrk="1" latinLnBrk="0" hangingPunct="1">
              <a:lnSpc>
                <a:spcPct val="101000"/>
              </a:lnSpc>
              <a:spcBef>
                <a:spcPts val="500"/>
              </a:spcBef>
              <a:spcAft>
                <a:spcPts val="0"/>
              </a:spcAft>
              <a:buFont typeface="Arial"/>
              <a:buChar char="•"/>
              <a:defRPr sz="1600" kern="1200">
                <a:solidFill>
                  <a:schemeClr val="accent4"/>
                </a:solidFill>
                <a:latin typeface="Tahoma" panose="020B0604030504040204" pitchFamily="34" charset="0"/>
                <a:ea typeface="Tahoma" panose="020B0604030504040204" pitchFamily="34" charset="0"/>
                <a:cs typeface="Tahoma" panose="020B0604030504040204" pitchFamily="34" charset="0"/>
              </a:defRPr>
            </a:lvl2pPr>
            <a:lvl3pPr marL="777240" indent="-228600" algn="l" defTabSz="914400" rtl="0" eaLnBrk="1" latinLnBrk="0" hangingPunct="1">
              <a:lnSpc>
                <a:spcPct val="102000"/>
              </a:lnSpc>
              <a:spcBef>
                <a:spcPts val="500"/>
              </a:spcBef>
              <a:spcAft>
                <a:spcPts val="0"/>
              </a:spcAft>
              <a:buFont typeface="Arial"/>
              <a:buChar char="•"/>
              <a:defRPr sz="1400" kern="1200">
                <a:solidFill>
                  <a:schemeClr val="accent4"/>
                </a:solidFill>
                <a:latin typeface="Tahoma" panose="020B0604030504040204" pitchFamily="34" charset="0"/>
                <a:ea typeface="Tahoma" panose="020B0604030504040204" pitchFamily="34" charset="0"/>
                <a:cs typeface="Tahoma" panose="020B0604030504040204" pitchFamily="34" charset="0"/>
              </a:defRPr>
            </a:lvl3pPr>
            <a:lvl4pPr marL="1051560" indent="-228600" algn="l" defTabSz="914400" rtl="0" eaLnBrk="1" latinLnBrk="0" hangingPunct="1">
              <a:lnSpc>
                <a:spcPct val="102000"/>
              </a:lnSpc>
              <a:spcBef>
                <a:spcPts val="500"/>
              </a:spcBef>
              <a:spcAft>
                <a:spcPts val="0"/>
              </a:spcAft>
              <a:buFont typeface="Arial"/>
              <a:buChar char="•"/>
              <a:defRPr sz="1200" kern="1200">
                <a:solidFill>
                  <a:schemeClr val="accent4"/>
                </a:solidFill>
                <a:latin typeface="Tahoma" panose="020B0604030504040204" pitchFamily="34" charset="0"/>
                <a:ea typeface="Tahoma" panose="020B0604030504040204" pitchFamily="34" charset="0"/>
                <a:cs typeface="Tahoma" panose="020B0604030504040204" pitchFamily="34" charset="0"/>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chemeClr val="accent4"/>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ru-RU" b="1"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268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F1BE30-D7B8-4208-9D2B-7050505930E6}"/>
              </a:ext>
            </a:extLst>
          </p:cNvPr>
          <p:cNvSpPr>
            <a:spLocks noGrp="1"/>
          </p:cNvSpPr>
          <p:nvPr>
            <p:ph type="title"/>
          </p:nvPr>
        </p:nvSpPr>
        <p:spPr/>
        <p:txBody>
          <a:bodyPr/>
          <a:lstStyle/>
          <a:p>
            <a:r>
              <a:rPr lang="en-US" dirty="0"/>
              <a:t>Stored Functions</a:t>
            </a:r>
          </a:p>
        </p:txBody>
      </p:sp>
      <p:sp>
        <p:nvSpPr>
          <p:cNvPr id="3" name="Объект 2">
            <a:extLst>
              <a:ext uri="{FF2B5EF4-FFF2-40B4-BE49-F238E27FC236}">
                <a16:creationId xmlns:a16="http://schemas.microsoft.com/office/drawing/2014/main" id="{F2658282-A98D-42F6-A21A-1CDF34983DD9}"/>
              </a:ext>
            </a:extLst>
          </p:cNvPr>
          <p:cNvSpPr>
            <a:spLocks noGrp="1"/>
          </p:cNvSpPr>
          <p:nvPr>
            <p:ph idx="10"/>
          </p:nvPr>
        </p:nvSpPr>
        <p:spPr>
          <a:xfrm>
            <a:off x="1241402" y="1193452"/>
            <a:ext cx="4854598" cy="2078068"/>
          </a:xfrm>
        </p:spPr>
        <p:txBody>
          <a:bodyPr/>
          <a:lstStyle/>
          <a:p>
            <a:pPr marL="0" indent="0">
              <a:buNone/>
            </a:pPr>
            <a:endParaRPr lang="en-US" sz="1600" b="1" dirty="0">
              <a:solidFill>
                <a:schemeClr val="tx1"/>
              </a:solidFill>
            </a:endParaRPr>
          </a:p>
          <a:p>
            <a:pPr marL="0" indent="0">
              <a:buNone/>
            </a:pPr>
            <a:r>
              <a:rPr lang="en-US" sz="1600" b="1" dirty="0">
                <a:solidFill>
                  <a:schemeClr val="tx1"/>
                </a:solidFill>
              </a:rPr>
              <a:t>Retrieving information</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object_name</a:t>
            </a:r>
            <a:r>
              <a:rPr lang="en-US" sz="1600" b="1" dirty="0">
                <a:latin typeface="Courier New" panose="02070309020205020404" pitchFamily="49" charset="0"/>
                <a:cs typeface="Courier New" panose="02070309020205020404" pitchFamily="49" charset="0"/>
              </a:rPr>
              <a:t>, aggregate, parallel</a:t>
            </a:r>
          </a:p>
          <a:p>
            <a:pPr marL="0" indent="0">
              <a:buNone/>
            </a:pP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user_procedures</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WHERE </a:t>
            </a:r>
            <a:r>
              <a:rPr lang="en-US" sz="1600" b="1" dirty="0" err="1">
                <a:latin typeface="Courier New" panose="02070309020205020404" pitchFamily="49" charset="0"/>
                <a:cs typeface="Courier New" panose="02070309020205020404" pitchFamily="49" charset="0"/>
              </a:rPr>
              <a:t>object_name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procedure_name</a:t>
            </a:r>
            <a:r>
              <a:rPr lang="en-US" sz="1600" b="1"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8786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a16="http://schemas.microsoft.com/office/drawing/2014/main" id="{B082BBBD-338C-4D99-AFD7-D5EC301559BA}"/>
              </a:ext>
            </a:extLst>
          </p:cNvPr>
          <p:cNvSpPr>
            <a:spLocks noGrp="1"/>
          </p:cNvSpPr>
          <p:nvPr>
            <p:ph type="body" idx="1"/>
          </p:nvPr>
        </p:nvSpPr>
        <p:spPr/>
        <p:txBody>
          <a:bodyPr/>
          <a:lstStyle/>
          <a:p>
            <a:r>
              <a:rPr lang="en-US" dirty="0"/>
              <a:t>Client/Server Model</a:t>
            </a:r>
          </a:p>
          <a:p>
            <a:endParaRPr lang="en-US" dirty="0"/>
          </a:p>
        </p:txBody>
      </p:sp>
      <p:sp>
        <p:nvSpPr>
          <p:cNvPr id="7" name="Текст 6">
            <a:extLst>
              <a:ext uri="{FF2B5EF4-FFF2-40B4-BE49-F238E27FC236}">
                <a16:creationId xmlns:a16="http://schemas.microsoft.com/office/drawing/2014/main" id="{F0064CCE-C317-40FD-846C-F09E384F8BF8}"/>
              </a:ext>
            </a:extLst>
          </p:cNvPr>
          <p:cNvSpPr>
            <a:spLocks noGrp="1"/>
          </p:cNvSpPr>
          <p:nvPr>
            <p:ph type="body" sz="quarter" idx="3"/>
          </p:nvPr>
        </p:nvSpPr>
        <p:spPr/>
        <p:txBody>
          <a:bodyPr/>
          <a:lstStyle/>
          <a:p>
            <a:r>
              <a:rPr lang="en-US" dirty="0"/>
              <a:t>Server-Side Coding</a:t>
            </a:r>
          </a:p>
          <a:p>
            <a:endParaRPr lang="en-US" dirty="0"/>
          </a:p>
        </p:txBody>
      </p:sp>
      <p:sp>
        <p:nvSpPr>
          <p:cNvPr id="4" name="Заголовок 3">
            <a:extLst>
              <a:ext uri="{FF2B5EF4-FFF2-40B4-BE49-F238E27FC236}">
                <a16:creationId xmlns:a16="http://schemas.microsoft.com/office/drawing/2014/main" id="{B3C50E5F-1599-45E4-B355-90FF596641F0}"/>
              </a:ext>
            </a:extLst>
          </p:cNvPr>
          <p:cNvSpPr>
            <a:spLocks noGrp="1"/>
          </p:cNvSpPr>
          <p:nvPr>
            <p:ph type="title"/>
          </p:nvPr>
        </p:nvSpPr>
        <p:spPr/>
        <p:txBody>
          <a:bodyPr/>
          <a:lstStyle/>
          <a:p>
            <a:r>
              <a:rPr lang="en-US" dirty="0"/>
              <a:t>DBMS Features</a:t>
            </a:r>
          </a:p>
        </p:txBody>
      </p:sp>
      <p:sp>
        <p:nvSpPr>
          <p:cNvPr id="8" name="Объект 7">
            <a:extLst>
              <a:ext uri="{FF2B5EF4-FFF2-40B4-BE49-F238E27FC236}">
                <a16:creationId xmlns:a16="http://schemas.microsoft.com/office/drawing/2014/main" id="{54F85421-7A8A-440D-97A1-F90A7624532C}"/>
              </a:ext>
            </a:extLst>
          </p:cNvPr>
          <p:cNvSpPr>
            <a:spLocks noGrp="1"/>
          </p:cNvSpPr>
          <p:nvPr>
            <p:ph sz="half" idx="10"/>
          </p:nvPr>
        </p:nvSpPr>
        <p:spPr>
          <a:xfrm>
            <a:off x="1236665" y="2468244"/>
            <a:ext cx="4592635" cy="3596006"/>
          </a:xfrm>
        </p:spPr>
        <p:txBody>
          <a:bodyPr/>
          <a:lstStyle/>
          <a:p>
            <a:r>
              <a:rPr lang="en-US" dirty="0"/>
              <a:t>In a traditional client/server program, the code of your application runs on a machine other than the database server. </a:t>
            </a:r>
          </a:p>
          <a:p>
            <a:r>
              <a:rPr lang="en-US" dirty="0"/>
              <a:t>Database calls are transmitted from this client machine to the database server. Data is transmitted from the client to the server for insert and update operations and returned from the server to the client for query operations. </a:t>
            </a:r>
          </a:p>
          <a:p>
            <a:r>
              <a:rPr lang="en-US" dirty="0"/>
              <a:t>The data is processed on the client machine. Client/server programs are typically written by using </a:t>
            </a:r>
            <a:r>
              <a:rPr lang="en-US" dirty="0" err="1"/>
              <a:t>precompilers</a:t>
            </a:r>
            <a:r>
              <a:rPr lang="en-US" dirty="0"/>
              <a:t>, whereas SQL statements are embedded within the code of another language such as C, C++, or COBOL.</a:t>
            </a:r>
          </a:p>
        </p:txBody>
      </p:sp>
      <p:sp>
        <p:nvSpPr>
          <p:cNvPr id="9" name="Объект 8">
            <a:extLst>
              <a:ext uri="{FF2B5EF4-FFF2-40B4-BE49-F238E27FC236}">
                <a16:creationId xmlns:a16="http://schemas.microsoft.com/office/drawing/2014/main" id="{5030F24A-C5B1-400C-928D-17449C5108DB}"/>
              </a:ext>
            </a:extLst>
          </p:cNvPr>
          <p:cNvSpPr>
            <a:spLocks noGrp="1"/>
          </p:cNvSpPr>
          <p:nvPr>
            <p:ph sz="quarter" idx="11"/>
          </p:nvPr>
        </p:nvSpPr>
        <p:spPr/>
        <p:txBody>
          <a:bodyPr/>
          <a:lstStyle/>
          <a:p>
            <a:r>
              <a:rPr lang="en-US" dirty="0"/>
              <a:t>You can develop application logic that resides entirely inside the database by using triggers that are executed automatically when changes occur in the database or stored procedures that are called explicitly. </a:t>
            </a:r>
          </a:p>
          <a:p>
            <a:r>
              <a:rPr lang="en-US" dirty="0"/>
              <a:t>Off-loading the work from your application lets you reuse code that performs verification and cleanup and control database operations from a variety of clients. </a:t>
            </a:r>
          </a:p>
          <a:p>
            <a:pPr lvl="1"/>
            <a:r>
              <a:rPr lang="en-US" dirty="0"/>
              <a:t>For example, by making stored procedures callable through a Web server, you can construct a Web-based user interface that performs the same functions as a client/server application.</a:t>
            </a:r>
          </a:p>
        </p:txBody>
      </p:sp>
    </p:spTree>
    <p:extLst>
      <p:ext uri="{BB962C8B-B14F-4D97-AF65-F5344CB8AC3E}">
        <p14:creationId xmlns:p14="http://schemas.microsoft.com/office/powerpoint/2010/main" val="180483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782C912-DD81-4F21-94F3-9D00CD74E56B}"/>
              </a:ext>
            </a:extLst>
          </p:cNvPr>
          <p:cNvSpPr>
            <a:spLocks noGrp="1"/>
          </p:cNvSpPr>
          <p:nvPr>
            <p:ph type="title"/>
          </p:nvPr>
        </p:nvSpPr>
        <p:spPr/>
        <p:txBody>
          <a:bodyPr/>
          <a:lstStyle/>
          <a:p>
            <a:r>
              <a:rPr lang="en-US" dirty="0"/>
              <a:t>Packages</a:t>
            </a:r>
          </a:p>
        </p:txBody>
      </p:sp>
      <p:sp>
        <p:nvSpPr>
          <p:cNvPr id="5" name="Текст 4">
            <a:extLst>
              <a:ext uri="{FF2B5EF4-FFF2-40B4-BE49-F238E27FC236}">
                <a16:creationId xmlns:a16="http://schemas.microsoft.com/office/drawing/2014/main" id="{FB065B33-A953-42D5-A935-7CF4A9B55702}"/>
              </a:ext>
            </a:extLst>
          </p:cNvPr>
          <p:cNvSpPr>
            <a:spLocks noGrp="1"/>
          </p:cNvSpPr>
          <p:nvPr>
            <p:ph type="body" sz="quarter" idx="10"/>
          </p:nvPr>
        </p:nvSpPr>
        <p:spPr/>
        <p:txBody>
          <a:bodyPr/>
          <a:lstStyle/>
          <a:p>
            <a:r>
              <a:rPr lang="en-US" dirty="0"/>
              <a:t>Oracle PL/SQL</a:t>
            </a:r>
          </a:p>
        </p:txBody>
      </p:sp>
    </p:spTree>
    <p:extLst>
      <p:ext uri="{BB962C8B-B14F-4D97-AF65-F5344CB8AC3E}">
        <p14:creationId xmlns:p14="http://schemas.microsoft.com/office/powerpoint/2010/main" val="253519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Пакеты (</a:t>
            </a:r>
            <a:r>
              <a:rPr lang="en-US" b="1" dirty="0"/>
              <a:t>PACKAGES)</a:t>
            </a:r>
            <a:endParaRPr lang="ru-RU" dirty="0"/>
          </a:p>
        </p:txBody>
      </p:sp>
      <p:sp>
        <p:nvSpPr>
          <p:cNvPr id="3" name="Содержимое 2"/>
          <p:cNvSpPr>
            <a:spLocks noGrp="1"/>
          </p:cNvSpPr>
          <p:nvPr>
            <p:ph idx="10"/>
          </p:nvPr>
        </p:nvSpPr>
        <p:spPr/>
        <p:txBody>
          <a:bodyPr>
            <a:normAutofit/>
          </a:bodyPr>
          <a:lstStyle/>
          <a:p>
            <a:pPr marL="0" indent="0">
              <a:buNone/>
            </a:pPr>
            <a:r>
              <a:rPr lang="ru-RU" sz="2400" b="1" dirty="0">
                <a:solidFill>
                  <a:schemeClr val="accent3">
                    <a:lumMod val="50000"/>
                  </a:schemeClr>
                </a:solidFill>
                <a:latin typeface="Courier New" panose="02070309020205020404" pitchFamily="49" charset="0"/>
                <a:cs typeface="Courier New" panose="02070309020205020404" pitchFamily="49" charset="0"/>
              </a:rPr>
              <a:t>--Создание спецификации пакета</a:t>
            </a:r>
          </a:p>
          <a:p>
            <a:pPr marL="0" indent="0">
              <a:buNone/>
            </a:pPr>
            <a:r>
              <a:rPr lang="en-US" sz="2400" b="1" dirty="0">
                <a:solidFill>
                  <a:srgbClr val="0015C1"/>
                </a:solidFill>
                <a:latin typeface="Courier New" panose="02070309020205020404" pitchFamily="49" charset="0"/>
                <a:cs typeface="Courier New" panose="02070309020205020404" pitchFamily="49" charset="0"/>
              </a:rPr>
              <a:t>CREATE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OR</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REPLACE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PACKAGE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package_name</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solidFill>
                  <a:srgbClr val="0015C1"/>
                </a:solidFill>
                <a:latin typeface="Courier New" panose="02070309020205020404" pitchFamily="49" charset="0"/>
                <a:cs typeface="Courier New" panose="02070309020205020404" pitchFamily="49" charset="0"/>
              </a:rPr>
              <a:t>IS</a:t>
            </a:r>
            <a:r>
              <a:rPr lang="en-US" sz="2400" b="1" dirty="0">
                <a:latin typeface="Courier New" panose="02070309020205020404" pitchFamily="49" charset="0"/>
                <a:cs typeface="Courier New" panose="02070309020205020404" pitchFamily="49" charset="0"/>
              </a:rPr>
              <a:t> | </a:t>
            </a:r>
            <a:r>
              <a:rPr lang="en-US" sz="2400" b="1" dirty="0">
                <a:solidFill>
                  <a:srgbClr val="0015C1"/>
                </a:solidFill>
                <a:latin typeface="Courier New" panose="02070309020205020404" pitchFamily="49" charset="0"/>
                <a:cs typeface="Courier New" panose="02070309020205020404" pitchFamily="49" charset="0"/>
              </a:rPr>
              <a:t>AS</a:t>
            </a:r>
          </a:p>
          <a:p>
            <a:pPr marL="0" indent="0">
              <a:buNone/>
            </a:pPr>
            <a:r>
              <a:rPr lang="ru-RU" sz="2400" b="1" dirty="0">
                <a:latin typeface="Courier New" panose="02070309020205020404" pitchFamily="49" charset="0"/>
                <a:cs typeface="Courier New" panose="02070309020205020404" pitchFamily="49" charset="0"/>
              </a:rPr>
              <a:t>спецификация пакета</a:t>
            </a:r>
          </a:p>
          <a:p>
            <a:pPr marL="0" indent="0">
              <a:buNone/>
            </a:pPr>
            <a:r>
              <a:rPr lang="en-US" sz="2400" b="1" dirty="0">
                <a:solidFill>
                  <a:srgbClr val="0015C1"/>
                </a:solidFill>
                <a:latin typeface="Courier New" panose="02070309020205020404" pitchFamily="49" charset="0"/>
                <a:cs typeface="Courier New" panose="02070309020205020404" pitchFamily="49" charset="0"/>
              </a:rPr>
              <a:t>END </a:t>
            </a:r>
            <a:r>
              <a:rPr lang="ru-RU" sz="2400" b="1" dirty="0" err="1">
                <a:latin typeface="Courier New" panose="02070309020205020404" pitchFamily="49" charset="0"/>
                <a:cs typeface="Courier New" panose="02070309020205020404" pitchFamily="49" charset="0"/>
              </a:rPr>
              <a:t>имя_пакета</a:t>
            </a:r>
            <a:r>
              <a:rPr lang="ru-RU" sz="2400" b="1" dirty="0">
                <a:latin typeface="Courier New" panose="02070309020205020404" pitchFamily="49" charset="0"/>
                <a:cs typeface="Courier New" panose="02070309020205020404" pitchFamily="49" charset="0"/>
              </a:rPr>
              <a:t>;</a:t>
            </a:r>
          </a:p>
          <a:p>
            <a:pPr marL="0" indent="0">
              <a:buNone/>
            </a:pPr>
            <a:r>
              <a:rPr lang="ru-RU" sz="2400" b="1" dirty="0">
                <a:solidFill>
                  <a:schemeClr val="accent3">
                    <a:lumMod val="50000"/>
                  </a:schemeClr>
                </a:solidFill>
                <a:latin typeface="Courier New" panose="02070309020205020404" pitchFamily="49" charset="0"/>
                <a:cs typeface="Courier New" panose="02070309020205020404" pitchFamily="49" charset="0"/>
              </a:rPr>
              <a:t>--Создание тела пакета</a:t>
            </a:r>
          </a:p>
          <a:p>
            <a:pPr marL="0" indent="0">
              <a:buNone/>
            </a:pPr>
            <a:r>
              <a:rPr lang="en-US" sz="2400" b="1" dirty="0">
                <a:solidFill>
                  <a:srgbClr val="0015C1"/>
                </a:solidFill>
                <a:latin typeface="Courier New" panose="02070309020205020404" pitchFamily="49" charset="0"/>
                <a:cs typeface="Courier New" panose="02070309020205020404" pitchFamily="49" charset="0"/>
              </a:rPr>
              <a:t>CREATE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OR</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REPLACE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PACKAGE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BODY</a:t>
            </a:r>
            <a:r>
              <a:rPr lang="en-US" sz="2400" b="1" dirty="0">
                <a:latin typeface="Courier New" panose="02070309020205020404" pitchFamily="49" charset="0"/>
                <a:cs typeface="Courier New" panose="02070309020205020404" pitchFamily="49" charset="0"/>
              </a:rPr>
              <a:t> </a:t>
            </a:r>
            <a:r>
              <a:rPr lang="ru-RU" sz="2400" b="1" dirty="0" err="1">
                <a:latin typeface="Courier New" panose="02070309020205020404" pitchFamily="49" charset="0"/>
                <a:cs typeface="Courier New" panose="02070309020205020404" pitchFamily="49" charset="0"/>
              </a:rPr>
              <a:t>имя_пакета</a:t>
            </a:r>
            <a:endParaRPr lang="ru-RU" sz="2400" b="1" dirty="0">
              <a:latin typeface="Courier New" panose="02070309020205020404" pitchFamily="49" charset="0"/>
              <a:cs typeface="Courier New" panose="02070309020205020404" pitchFamily="49" charset="0"/>
            </a:endParaRPr>
          </a:p>
          <a:p>
            <a:pPr marL="0" indent="0">
              <a:buNone/>
            </a:pPr>
            <a:r>
              <a:rPr lang="en-US" sz="2400" b="1" dirty="0">
                <a:solidFill>
                  <a:srgbClr val="0015C1"/>
                </a:solidFill>
                <a:latin typeface="Courier New" panose="02070309020205020404" pitchFamily="49" charset="0"/>
                <a:cs typeface="Courier New" panose="02070309020205020404" pitchFamily="49" charset="0"/>
              </a:rPr>
              <a:t>IS</a:t>
            </a:r>
            <a:r>
              <a:rPr lang="en-US" sz="2400" b="1" dirty="0">
                <a:latin typeface="Courier New" panose="02070309020205020404" pitchFamily="49" charset="0"/>
                <a:cs typeface="Courier New" panose="02070309020205020404" pitchFamily="49" charset="0"/>
              </a:rPr>
              <a:t> | </a:t>
            </a:r>
            <a:r>
              <a:rPr lang="en-US" sz="2400" b="1" dirty="0">
                <a:solidFill>
                  <a:srgbClr val="0015C1"/>
                </a:solidFill>
                <a:latin typeface="Courier New" panose="02070309020205020404" pitchFamily="49" charset="0"/>
                <a:cs typeface="Courier New" panose="02070309020205020404" pitchFamily="49" charset="0"/>
              </a:rPr>
              <a:t>AS</a:t>
            </a:r>
          </a:p>
          <a:p>
            <a:pPr marL="0" indent="0">
              <a:buNone/>
            </a:pPr>
            <a:r>
              <a:rPr lang="ru-RU" sz="2400" b="1" dirty="0" err="1">
                <a:latin typeface="Courier New" panose="02070309020205020404" pitchFamily="49" charset="0"/>
                <a:cs typeface="Courier New" panose="02070309020205020404" pitchFamily="49" charset="0"/>
              </a:rPr>
              <a:t>тело_пакета</a:t>
            </a:r>
            <a:endParaRPr lang="ru-RU" sz="2400" b="1" dirty="0">
              <a:latin typeface="Courier New" panose="02070309020205020404" pitchFamily="49" charset="0"/>
              <a:cs typeface="Courier New" panose="02070309020205020404" pitchFamily="49" charset="0"/>
            </a:endParaRPr>
          </a:p>
          <a:p>
            <a:pPr marL="0" indent="0">
              <a:buNone/>
            </a:pPr>
            <a:r>
              <a:rPr lang="en-US" sz="2400" b="1" dirty="0">
                <a:solidFill>
                  <a:srgbClr val="0015C1"/>
                </a:solidFill>
                <a:latin typeface="Courier New" panose="02070309020205020404" pitchFamily="49" charset="0"/>
                <a:cs typeface="Courier New" panose="02070309020205020404" pitchFamily="49" charset="0"/>
              </a:rPr>
              <a:t>END </a:t>
            </a:r>
            <a:r>
              <a:rPr lang="ru-RU" sz="2400" b="1" dirty="0">
                <a:latin typeface="Courier New" panose="02070309020205020404" pitchFamily="49" charset="0"/>
                <a:cs typeface="Courier New" panose="02070309020205020404" pitchFamily="49" charset="0"/>
              </a:rPr>
              <a:t>имя пакета</a:t>
            </a:r>
          </a:p>
        </p:txBody>
      </p:sp>
    </p:spTree>
    <p:extLst>
      <p:ext uri="{BB962C8B-B14F-4D97-AF65-F5344CB8AC3E}">
        <p14:creationId xmlns:p14="http://schemas.microsoft.com/office/powerpoint/2010/main" val="302727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Вызов. Удаление</a:t>
            </a:r>
          </a:p>
        </p:txBody>
      </p:sp>
      <p:sp>
        <p:nvSpPr>
          <p:cNvPr id="3" name="Содержимое 2"/>
          <p:cNvSpPr>
            <a:spLocks noGrp="1"/>
          </p:cNvSpPr>
          <p:nvPr>
            <p:ph idx="10"/>
          </p:nvPr>
        </p:nvSpPr>
        <p:spPr/>
        <p:txBody>
          <a:bodyPr>
            <a:normAutofit lnSpcReduction="10000"/>
          </a:bodyPr>
          <a:lstStyle/>
          <a:p>
            <a:pPr marL="0" indent="0">
              <a:buNone/>
            </a:pPr>
            <a:r>
              <a:rPr lang="ru-RU" sz="2400" b="1" dirty="0">
                <a:solidFill>
                  <a:schemeClr val="accent3">
                    <a:lumMod val="50000"/>
                  </a:schemeClr>
                </a:solidFill>
                <a:latin typeface="Courier New" panose="02070309020205020404" pitchFamily="49" charset="0"/>
                <a:cs typeface="Courier New" panose="02070309020205020404" pitchFamily="49" charset="0"/>
              </a:rPr>
              <a:t>--При вызове входящих в пакет процедур и функций, следует включать в </a:t>
            </a:r>
            <a:r>
              <a:rPr lang="ru-RU" sz="2400" b="1" dirty="0" err="1">
                <a:solidFill>
                  <a:schemeClr val="accent3">
                    <a:lumMod val="50000"/>
                  </a:schemeClr>
                </a:solidFill>
                <a:latin typeface="Courier New" panose="02070309020205020404" pitchFamily="49" charset="0"/>
                <a:cs typeface="Courier New" panose="02070309020205020404" pitchFamily="49" charset="0"/>
              </a:rPr>
              <a:t>выхов</a:t>
            </a:r>
            <a:r>
              <a:rPr lang="ru-RU" sz="2400" b="1" dirty="0">
                <a:solidFill>
                  <a:schemeClr val="accent3">
                    <a:lumMod val="50000"/>
                  </a:schemeClr>
                </a:solidFill>
                <a:latin typeface="Courier New" panose="02070309020205020404" pitchFamily="49" charset="0"/>
                <a:cs typeface="Courier New" panose="02070309020205020404" pitchFamily="49" charset="0"/>
              </a:rPr>
              <a:t> имя пакета. </a:t>
            </a:r>
            <a:br>
              <a:rPr lang="ru-RU" sz="2400" b="1" dirty="0">
                <a:solidFill>
                  <a:schemeClr val="bg1"/>
                </a:solidFill>
                <a:latin typeface="Courier New" panose="02070309020205020404" pitchFamily="49" charset="0"/>
                <a:cs typeface="Courier New" panose="02070309020205020404" pitchFamily="49" charset="0"/>
              </a:rPr>
            </a:br>
            <a:br>
              <a:rPr lang="ru-RU" sz="2400" b="1" dirty="0">
                <a:solidFill>
                  <a:schemeClr val="accent5">
                    <a:lumMod val="75000"/>
                  </a:schemeClr>
                </a:solidFill>
                <a:latin typeface="Courier New" panose="02070309020205020404" pitchFamily="49" charset="0"/>
                <a:cs typeface="Courier New" panose="02070309020205020404" pitchFamily="49" charset="0"/>
              </a:rPr>
            </a:br>
            <a:r>
              <a:rPr lang="en-US" sz="2400" b="1" dirty="0">
                <a:solidFill>
                  <a:schemeClr val="accent5">
                    <a:lumMod val="75000"/>
                  </a:schemeClr>
                </a:solidFill>
                <a:latin typeface="Courier New" panose="02070309020205020404" pitchFamily="49" charset="0"/>
                <a:cs typeface="Courier New" panose="02070309020205020404" pitchFamily="49" charset="0"/>
              </a:rPr>
              <a:t>PACKAGE_NAME</a:t>
            </a:r>
            <a:r>
              <a:rPr lang="ru-RU" sz="2400" b="1" dirty="0">
                <a:solidFill>
                  <a:schemeClr val="accent5">
                    <a:lumMod val="75000"/>
                  </a:schemeClr>
                </a:solidFill>
                <a:latin typeface="Courier New" panose="02070309020205020404" pitchFamily="49" charset="0"/>
                <a:cs typeface="Courier New" panose="02070309020205020404" pitchFamily="49" charset="0"/>
              </a:rPr>
              <a:t>.</a:t>
            </a:r>
            <a:r>
              <a:rPr lang="ru-RU" sz="2400" b="1" dirty="0" err="1">
                <a:solidFill>
                  <a:schemeClr val="accent5">
                    <a:lumMod val="75000"/>
                  </a:schemeClr>
                </a:solidFill>
                <a:latin typeface="Courier New" panose="02070309020205020404" pitchFamily="49" charset="0"/>
                <a:cs typeface="Courier New" panose="02070309020205020404" pitchFamily="49" charset="0"/>
              </a:rPr>
              <a:t>stored_procedure</a:t>
            </a:r>
            <a:r>
              <a:rPr lang="ru-RU" sz="2400" b="1" dirty="0">
                <a:solidFill>
                  <a:schemeClr val="accent5">
                    <a:lumMod val="75000"/>
                  </a:schemeClr>
                </a:solidFill>
                <a:latin typeface="Courier New" panose="02070309020205020404" pitchFamily="49" charset="0"/>
                <a:cs typeface="Courier New" panose="02070309020205020404" pitchFamily="49" charset="0"/>
              </a:rPr>
              <a:t>([</a:t>
            </a:r>
            <a:r>
              <a:rPr lang="ru-RU" sz="2400" b="1" dirty="0" err="1">
                <a:solidFill>
                  <a:schemeClr val="accent5">
                    <a:lumMod val="75000"/>
                  </a:schemeClr>
                </a:solidFill>
                <a:latin typeface="Courier New" panose="02070309020205020404" pitchFamily="49" charset="0"/>
                <a:cs typeface="Courier New" panose="02070309020205020404" pitchFamily="49" charset="0"/>
              </a:rPr>
              <a:t>parameters</a:t>
            </a:r>
            <a:r>
              <a:rPr lang="ru-RU" sz="2400" b="1" dirty="0">
                <a:solidFill>
                  <a:schemeClr val="accent5">
                    <a:lumMod val="75000"/>
                  </a:schemeClr>
                </a:solidFill>
                <a:latin typeface="Courier New" panose="02070309020205020404" pitchFamily="49" charset="0"/>
                <a:cs typeface="Courier New" panose="02070309020205020404" pitchFamily="49" charset="0"/>
              </a:rPr>
              <a:t>]); </a:t>
            </a:r>
          </a:p>
          <a:p>
            <a:pPr marL="0" indent="0">
              <a:buNone/>
            </a:pPr>
            <a:endParaRPr lang="ru-RU"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r>
              <a:rPr lang="en-US" sz="2400" b="1" dirty="0">
                <a:solidFill>
                  <a:srgbClr val="0015C1"/>
                </a:solidFill>
                <a:latin typeface="Courier New" panose="02070309020205020404" pitchFamily="49" charset="0"/>
                <a:cs typeface="Courier New" panose="02070309020205020404" pitchFamily="49" charset="0"/>
              </a:rPr>
              <a:t>SELECT </a:t>
            </a:r>
            <a:r>
              <a:rPr lang="en-US" sz="2400" b="1" dirty="0" err="1">
                <a:solidFill>
                  <a:schemeClr val="accent5">
                    <a:lumMod val="75000"/>
                  </a:schemeClr>
                </a:solidFill>
                <a:latin typeface="Courier New" panose="02070309020205020404" pitchFamily="49" charset="0"/>
                <a:cs typeface="Courier New" panose="02070309020205020404" pitchFamily="49" charset="0"/>
              </a:rPr>
              <a:t>ojbect_name</a:t>
            </a:r>
            <a:r>
              <a:rPr lang="en-US" sz="2400" b="1" dirty="0">
                <a:solidFill>
                  <a:schemeClr val="accent5">
                    <a:lumMod val="75000"/>
                  </a:schemeClr>
                </a:solidFill>
                <a:latin typeface="Courier New" panose="02070309020205020404" pitchFamily="49" charset="0"/>
                <a:cs typeface="Courier New" panose="02070309020205020404" pitchFamily="49" charset="0"/>
              </a:rPr>
              <a:t>, aggregate, parallel</a:t>
            </a: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FROM </a:t>
            </a:r>
            <a:r>
              <a:rPr lang="en-US" sz="2400" b="1" dirty="0" err="1">
                <a:solidFill>
                  <a:schemeClr val="accent5">
                    <a:lumMod val="75000"/>
                  </a:schemeClr>
                </a:solidFill>
                <a:latin typeface="Courier New" panose="02070309020205020404" pitchFamily="49" charset="0"/>
                <a:cs typeface="Courier New" panose="02070309020205020404" pitchFamily="49" charset="0"/>
              </a:rPr>
              <a:t>user_procedures</a:t>
            </a:r>
            <a:endParaRPr lang="en-US"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WHERE </a:t>
            </a:r>
            <a:r>
              <a:rPr lang="en-US" sz="2400" b="1" dirty="0" err="1">
                <a:solidFill>
                  <a:schemeClr val="accent5">
                    <a:lumMod val="75000"/>
                  </a:schemeClr>
                </a:solidFill>
                <a:latin typeface="Courier New" panose="02070309020205020404" pitchFamily="49" charset="0"/>
                <a:cs typeface="Courier New" panose="02070309020205020404" pitchFamily="49" charset="0"/>
              </a:rPr>
              <a:t>objectt_name</a:t>
            </a:r>
            <a:r>
              <a:rPr lang="en-US" sz="2400" b="1" dirty="0">
                <a:solidFill>
                  <a:schemeClr val="accent5">
                    <a:lumMod val="75000"/>
                  </a:schemeClr>
                </a:solidFill>
                <a:latin typeface="Courier New" panose="02070309020205020404" pitchFamily="49" charset="0"/>
                <a:cs typeface="Courier New" panose="02070309020205020404" pitchFamily="49" charset="0"/>
              </a:rPr>
              <a:t> = 'package';</a:t>
            </a:r>
            <a:endParaRPr lang="ru-RU"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ru-RU" sz="2400" b="1" dirty="0">
              <a:solidFill>
                <a:schemeClr val="bg1"/>
              </a:solidFill>
              <a:latin typeface="Courier New" panose="02070309020205020404" pitchFamily="49" charset="0"/>
              <a:cs typeface="Courier New" panose="02070309020205020404" pitchFamily="49" charset="0"/>
            </a:endParaRPr>
          </a:p>
          <a:p>
            <a:pPr marL="0" indent="0">
              <a:buNone/>
            </a:pPr>
            <a:r>
              <a:rPr lang="ru-RU" sz="2400" b="1" dirty="0">
                <a:solidFill>
                  <a:schemeClr val="accent3">
                    <a:lumMod val="50000"/>
                  </a:schemeClr>
                </a:solidFill>
                <a:latin typeface="Courier New" panose="02070309020205020404" pitchFamily="49" charset="0"/>
                <a:cs typeface="Courier New" panose="02070309020205020404" pitchFamily="49" charset="0"/>
              </a:rPr>
              <a:t>--Удаление пакета</a:t>
            </a:r>
          </a:p>
          <a:p>
            <a:pPr marL="0" indent="0">
              <a:buNone/>
            </a:pPr>
            <a:r>
              <a:rPr lang="en-US" sz="2400" b="1" dirty="0">
                <a:solidFill>
                  <a:srgbClr val="0015C1"/>
                </a:solidFill>
                <a:latin typeface="Courier New" panose="02070309020205020404" pitchFamily="49" charset="0"/>
                <a:cs typeface="Courier New" panose="02070309020205020404" pitchFamily="49" charset="0"/>
              </a:rPr>
              <a:t>DROP</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PACKAGE </a:t>
            </a:r>
            <a:r>
              <a:rPr lang="en-US" sz="2400" b="1" dirty="0" err="1">
                <a:latin typeface="Courier New" panose="02070309020205020404" pitchFamily="49" charset="0"/>
                <a:cs typeface="Courier New" panose="02070309020205020404" pitchFamily="49" charset="0"/>
              </a:rPr>
              <a:t>package_name</a:t>
            </a:r>
            <a:r>
              <a:rPr lang="en-US" sz="2400" b="1" dirty="0">
                <a:latin typeface="Courier New" panose="02070309020205020404" pitchFamily="49" charset="0"/>
                <a:cs typeface="Courier New" panose="02070309020205020404" pitchFamily="49" charset="0"/>
              </a:rPr>
              <a:t>; </a:t>
            </a:r>
            <a:endParaRPr lang="ru-RU" sz="24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076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58AF1E-840D-4C7E-B235-C8711977D09E}"/>
              </a:ext>
            </a:extLst>
          </p:cNvPr>
          <p:cNvSpPr>
            <a:spLocks noGrp="1"/>
          </p:cNvSpPr>
          <p:nvPr>
            <p:ph type="title"/>
          </p:nvPr>
        </p:nvSpPr>
        <p:spPr/>
        <p:txBody>
          <a:bodyPr/>
          <a:lstStyle/>
          <a:p>
            <a:r>
              <a:rPr lang="en-US" dirty="0"/>
              <a:t>Triggers</a:t>
            </a:r>
          </a:p>
        </p:txBody>
      </p:sp>
      <p:sp>
        <p:nvSpPr>
          <p:cNvPr id="5" name="Текст 4">
            <a:extLst>
              <a:ext uri="{FF2B5EF4-FFF2-40B4-BE49-F238E27FC236}">
                <a16:creationId xmlns:a16="http://schemas.microsoft.com/office/drawing/2014/main" id="{D0B91C1A-5946-4272-A6A6-675CC63CD7F8}"/>
              </a:ext>
            </a:extLst>
          </p:cNvPr>
          <p:cNvSpPr>
            <a:spLocks noGrp="1"/>
          </p:cNvSpPr>
          <p:nvPr>
            <p:ph type="body" sz="quarter" idx="10"/>
          </p:nvPr>
        </p:nvSpPr>
        <p:spPr/>
        <p:txBody>
          <a:bodyPr/>
          <a:lstStyle/>
          <a:p>
            <a:r>
              <a:rPr lang="en-US" dirty="0"/>
              <a:t>Oracle PL/SQL</a:t>
            </a:r>
          </a:p>
        </p:txBody>
      </p:sp>
    </p:spTree>
    <p:extLst>
      <p:ext uri="{BB962C8B-B14F-4D97-AF65-F5344CB8AC3E}">
        <p14:creationId xmlns:p14="http://schemas.microsoft.com/office/powerpoint/2010/main" val="327863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Триггер на уровне таблицы</a:t>
            </a:r>
          </a:p>
        </p:txBody>
      </p:sp>
      <p:sp>
        <p:nvSpPr>
          <p:cNvPr id="3" name="Content Placeholder 2"/>
          <p:cNvSpPr>
            <a:spLocks noGrp="1"/>
          </p:cNvSpPr>
          <p:nvPr>
            <p:ph idx="10"/>
          </p:nvPr>
        </p:nvSpPr>
        <p:spPr>
          <a:xfrm>
            <a:off x="1245108" y="1193452"/>
            <a:ext cx="9701784" cy="4870798"/>
          </a:xfrm>
        </p:spPr>
        <p:txBody>
          <a:bodyPr>
            <a:normAutofit/>
          </a:bodyPr>
          <a:lstStyle/>
          <a:p>
            <a:pPr marL="0" indent="0">
              <a:buNone/>
            </a:pPr>
            <a:r>
              <a:rPr lang="en-US" b="1" dirty="0">
                <a:solidFill>
                  <a:srgbClr val="0015C1"/>
                </a:solidFill>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a:t>
            </a:r>
            <a:r>
              <a:rPr lang="en-US" b="1" dirty="0">
                <a:solidFill>
                  <a:srgbClr val="0015C1"/>
                </a:solidFill>
                <a:latin typeface="Courier New" panose="02070309020205020404" pitchFamily="49" charset="0"/>
                <a:cs typeface="Courier New" panose="02070309020205020404" pitchFamily="49" charset="0"/>
              </a:rPr>
              <a:t>OR</a:t>
            </a:r>
            <a:r>
              <a:rPr lang="en-US"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REPLACE</a:t>
            </a:r>
            <a:r>
              <a:rPr lang="en-US"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TRIGGER </a:t>
            </a:r>
            <a:r>
              <a:rPr lang="ru-RU" b="1" dirty="0" err="1">
                <a:latin typeface="Courier New" panose="02070309020205020404" pitchFamily="49" charset="0"/>
                <a:cs typeface="Courier New" panose="02070309020205020404" pitchFamily="49" charset="0"/>
              </a:rPr>
              <a:t>имя_триггера</a:t>
            </a:r>
            <a:endParaRPr lang="ru-RU" b="1" dirty="0">
              <a:latin typeface="Courier New" panose="02070309020205020404" pitchFamily="49" charset="0"/>
              <a:cs typeface="Courier New" panose="02070309020205020404" pitchFamily="49" charset="0"/>
            </a:endParaRPr>
          </a:p>
          <a:p>
            <a:pPr marL="0" indent="0">
              <a:buNone/>
            </a:pPr>
            <a:r>
              <a:rPr lang="ru-RU" b="1" dirty="0">
                <a:solidFill>
                  <a:srgbClr val="0015C1"/>
                </a:solidFill>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BEFORE </a:t>
            </a:r>
            <a:r>
              <a:rPr lang="en-US"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AFTER </a:t>
            </a:r>
            <a:r>
              <a:rPr lang="en-US"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INSTEAD</a:t>
            </a:r>
            <a:r>
              <a:rPr lang="en-US"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OF</a:t>
            </a:r>
            <a:r>
              <a:rPr lang="en-US" b="1" dirty="0">
                <a:latin typeface="Courier New" panose="02070309020205020404" pitchFamily="49" charset="0"/>
                <a:cs typeface="Courier New" panose="02070309020205020404" pitchFamily="49" charset="0"/>
              </a:rPr>
              <a:t> </a:t>
            </a:r>
            <a:r>
              <a:rPr lang="ru-RU" b="1" dirty="0" err="1">
                <a:latin typeface="Courier New" panose="02070309020205020404" pitchFamily="49" charset="0"/>
                <a:cs typeface="Courier New" panose="02070309020205020404" pitchFamily="49" charset="0"/>
              </a:rPr>
              <a:t>событие_триггера</a:t>
            </a:r>
            <a:r>
              <a:rPr lang="ru-RU"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ON </a:t>
            </a:r>
            <a:r>
              <a:rPr lang="ru-RU" b="1" dirty="0" err="1">
                <a:latin typeface="Courier New" panose="02070309020205020404" pitchFamily="49" charset="0"/>
                <a:cs typeface="Courier New" panose="02070309020205020404" pitchFamily="49" charset="0"/>
              </a:rPr>
              <a:t>имя_таблицы</a:t>
            </a:r>
            <a:endParaRPr lang="ru-RU" b="1" dirty="0">
              <a:latin typeface="Courier New" panose="02070309020205020404" pitchFamily="49" charset="0"/>
              <a:cs typeface="Courier New" panose="02070309020205020404" pitchFamily="49" charset="0"/>
            </a:endParaRPr>
          </a:p>
          <a:p>
            <a:pPr marL="0" indent="0">
              <a:buNone/>
            </a:pPr>
            <a:r>
              <a:rPr lang="en-US" b="1" dirty="0">
                <a:solidFill>
                  <a:srgbClr val="0015C1"/>
                </a:solidFill>
                <a:latin typeface="Courier New" panose="02070309020205020404" pitchFamily="49" charset="0"/>
                <a:cs typeface="Courier New" panose="02070309020205020404" pitchFamily="49" charset="0"/>
              </a:rPr>
              <a:t>BEGIN</a:t>
            </a:r>
          </a:p>
          <a:p>
            <a:pPr marL="0" indent="0">
              <a:buNone/>
            </a:pPr>
            <a:r>
              <a:rPr lang="ru-RU" b="1" dirty="0">
                <a:latin typeface="Courier New" panose="02070309020205020404" pitchFamily="49" charset="0"/>
                <a:cs typeface="Courier New" panose="02070309020205020404" pitchFamily="49" charset="0"/>
              </a:rPr>
              <a:t>  </a:t>
            </a:r>
            <a:r>
              <a:rPr lang="ru-RU" b="1" dirty="0" err="1">
                <a:latin typeface="Courier New" panose="02070309020205020404" pitchFamily="49" charset="0"/>
                <a:cs typeface="Courier New" panose="02070309020205020404" pitchFamily="49" charset="0"/>
              </a:rPr>
              <a:t>тело_триггера</a:t>
            </a:r>
            <a:endParaRPr lang="ru-RU" b="1" dirty="0">
              <a:latin typeface="Courier New" panose="02070309020205020404" pitchFamily="49" charset="0"/>
              <a:cs typeface="Courier New" panose="02070309020205020404" pitchFamily="49" charset="0"/>
            </a:endParaRPr>
          </a:p>
          <a:p>
            <a:pPr marL="0" indent="0">
              <a:buNone/>
            </a:pPr>
            <a:r>
              <a:rPr lang="en-US" b="1" dirty="0">
                <a:solidFill>
                  <a:srgbClr val="0015C1"/>
                </a:solidFill>
                <a:latin typeface="Courier New" panose="02070309020205020404" pitchFamily="49" charset="0"/>
                <a:cs typeface="Courier New" panose="02070309020205020404" pitchFamily="49" charset="0"/>
              </a:rPr>
              <a:t>END </a:t>
            </a:r>
            <a:r>
              <a:rPr lang="ru-RU" b="1" dirty="0" err="1">
                <a:latin typeface="Courier New" panose="02070309020205020404" pitchFamily="49" charset="0"/>
                <a:cs typeface="Courier New" panose="02070309020205020404" pitchFamily="49" charset="0"/>
              </a:rPr>
              <a:t>имя_триггера</a:t>
            </a:r>
            <a:endParaRPr lang="ru-RU" b="1" dirty="0">
              <a:latin typeface="Courier New" panose="02070309020205020404" pitchFamily="49" charset="0"/>
              <a:cs typeface="Courier New" panose="02070309020205020404" pitchFamily="49" charset="0"/>
            </a:endParaRPr>
          </a:p>
          <a:p>
            <a:pPr marL="0" indent="0">
              <a:buNone/>
            </a:pPr>
            <a:endParaRPr lang="ru-RU" b="1" dirty="0">
              <a:solidFill>
                <a:srgbClr val="0015C1"/>
              </a:solidFill>
              <a:latin typeface="Courier New" panose="02070309020205020404" pitchFamily="49" charset="0"/>
              <a:cs typeface="Courier New" panose="02070309020205020404" pitchFamily="49" charset="0"/>
            </a:endParaRPr>
          </a:p>
          <a:p>
            <a:pPr marL="0" indent="0">
              <a:buNone/>
            </a:pPr>
            <a:r>
              <a:rPr lang="ru-RU" dirty="0">
                <a:solidFill>
                  <a:schemeClr val="tx1"/>
                </a:solidFill>
              </a:rPr>
              <a:t>Пример:</a:t>
            </a:r>
          </a:p>
          <a:p>
            <a:pPr marL="0" indent="0">
              <a:buNone/>
            </a:pPr>
            <a:r>
              <a:rPr lang="en-US" sz="1700" b="1" dirty="0">
                <a:solidFill>
                  <a:srgbClr val="0015C1"/>
                </a:solidFill>
                <a:latin typeface="Courier New" panose="02070309020205020404" pitchFamily="49" charset="0"/>
                <a:cs typeface="Courier New" panose="02070309020205020404" pitchFamily="49" charset="0"/>
              </a:rPr>
              <a:t>CREATE OR REPLACE TRIGGER </a:t>
            </a:r>
            <a:r>
              <a:rPr lang="en-US" sz="1700" b="1" dirty="0" err="1">
                <a:latin typeface="Courier New" panose="02070309020205020404" pitchFamily="49" charset="0"/>
                <a:cs typeface="Courier New" panose="02070309020205020404" pitchFamily="49" charset="0"/>
              </a:rPr>
              <a:t>DistrictUpdatedTrigger</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r>
              <a:rPr lang="en-US" sz="1700" b="1" dirty="0">
                <a:solidFill>
                  <a:srgbClr val="0015C1"/>
                </a:solidFill>
                <a:latin typeface="Courier New" panose="02070309020205020404" pitchFamily="49" charset="0"/>
                <a:cs typeface="Courier New" panose="02070309020205020404" pitchFamily="49" charset="0"/>
              </a:rPr>
              <a:t>AFTER</a:t>
            </a:r>
            <a:r>
              <a:rPr lang="en-US" sz="1700" b="1" dirty="0">
                <a:latin typeface="Courier New" panose="02070309020205020404" pitchFamily="49" charset="0"/>
                <a:cs typeface="Courier New" panose="02070309020205020404" pitchFamily="49" charset="0"/>
              </a:rPr>
              <a:t> </a:t>
            </a:r>
            <a:r>
              <a:rPr lang="en-US" sz="1700" b="1" dirty="0">
                <a:solidFill>
                  <a:srgbClr val="0015C1"/>
                </a:solidFill>
                <a:latin typeface="Courier New" panose="02070309020205020404" pitchFamily="49" charset="0"/>
                <a:cs typeface="Courier New" panose="02070309020205020404" pitchFamily="49" charset="0"/>
              </a:rPr>
              <a:t>UPDATE</a:t>
            </a:r>
            <a:r>
              <a:rPr lang="en-US" sz="1700" b="1" dirty="0">
                <a:latin typeface="Courier New" panose="02070309020205020404" pitchFamily="49" charset="0"/>
                <a:cs typeface="Courier New" panose="02070309020205020404" pitchFamily="49" charset="0"/>
              </a:rPr>
              <a:t> </a:t>
            </a:r>
            <a:r>
              <a:rPr lang="en-US" sz="1700" b="1" dirty="0">
                <a:solidFill>
                  <a:srgbClr val="0015C1"/>
                </a:solidFill>
                <a:latin typeface="Courier New" panose="02070309020205020404" pitchFamily="49" charset="0"/>
                <a:cs typeface="Courier New" panose="02070309020205020404" pitchFamily="49" charset="0"/>
              </a:rPr>
              <a:t>ON</a:t>
            </a:r>
            <a:r>
              <a:rPr lang="en-US" sz="1700" b="1" dirty="0">
                <a:latin typeface="Courier New" panose="02070309020205020404" pitchFamily="49" charset="0"/>
                <a:cs typeface="Courier New" panose="02070309020205020404" pitchFamily="49" charset="0"/>
              </a:rPr>
              <a:t> district</a:t>
            </a:r>
          </a:p>
          <a:p>
            <a:pPr marL="0" indent="0">
              <a:buNone/>
            </a:pPr>
            <a:r>
              <a:rPr lang="en-US" sz="1700" b="1" dirty="0">
                <a:solidFill>
                  <a:srgbClr val="0015C1"/>
                </a:solidFill>
                <a:latin typeface="Courier New" panose="02070309020205020404" pitchFamily="49" charset="0"/>
                <a:cs typeface="Courier New" panose="02070309020205020404" pitchFamily="49" charset="0"/>
              </a:rPr>
              <a:t>BEGIN </a:t>
            </a:r>
          </a:p>
          <a:p>
            <a:pPr marL="0" indent="0">
              <a:buNone/>
            </a:pPr>
            <a:r>
              <a:rPr lang="en-US" sz="1700" b="1" dirty="0">
                <a:solidFill>
                  <a:srgbClr val="0015C1"/>
                </a:solidFill>
                <a:latin typeface="Courier New" panose="02070309020205020404" pitchFamily="49" charset="0"/>
                <a:cs typeface="Courier New" panose="02070309020205020404" pitchFamily="49" charset="0"/>
              </a:rPr>
              <a:t>  INSERT INTO </a:t>
            </a:r>
            <a:r>
              <a:rPr lang="en-US" sz="1700" b="1" dirty="0" err="1">
                <a:solidFill>
                  <a:srgbClr val="0015C1"/>
                </a:solidFill>
                <a:latin typeface="Courier New" panose="02070309020205020404" pitchFamily="49" charset="0"/>
                <a:cs typeface="Courier New" panose="02070309020205020404" pitchFamily="49" charset="0"/>
              </a:rPr>
              <a:t>emp</a:t>
            </a:r>
            <a:r>
              <a:rPr lang="en-US" sz="1700" b="1" dirty="0">
                <a:latin typeface="Courier New" panose="02070309020205020404" pitchFamily="49" charset="0"/>
                <a:cs typeface="Courier New" panose="02070309020205020404" pitchFamily="49" charset="0"/>
              </a:rPr>
              <a:t> </a:t>
            </a:r>
            <a:r>
              <a:rPr lang="en-US" sz="1700" b="1" dirty="0">
                <a:solidFill>
                  <a:srgbClr val="0015C1"/>
                </a:solidFill>
                <a:latin typeface="Courier New" panose="02070309020205020404" pitchFamily="49" charset="0"/>
                <a:cs typeface="Courier New" panose="02070309020205020404" pitchFamily="49" charset="0"/>
              </a:rPr>
              <a:t>VALUES</a:t>
            </a:r>
            <a:r>
              <a:rPr lang="en-US" sz="1700" b="1" dirty="0">
                <a:latin typeface="Courier New" panose="02070309020205020404" pitchFamily="49" charset="0"/>
                <a:cs typeface="Courier New" panose="02070309020205020404" pitchFamily="49" charset="0"/>
              </a:rPr>
              <a:t> ('table ', 'district ', 'has changed');</a:t>
            </a:r>
          </a:p>
          <a:p>
            <a:pPr marL="0" indent="0">
              <a:buNone/>
            </a:pPr>
            <a:r>
              <a:rPr lang="en-US" sz="1700" b="1" dirty="0">
                <a:solidFill>
                  <a:srgbClr val="0015C1"/>
                </a:solidFill>
                <a:latin typeface="Courier New" panose="02070309020205020404" pitchFamily="49" charset="0"/>
                <a:cs typeface="Courier New" panose="02070309020205020404" pitchFamily="49" charset="0"/>
              </a:rPr>
              <a:t>END</a:t>
            </a:r>
            <a:r>
              <a:rPr lang="en-US" sz="1700" b="1" dirty="0">
                <a:latin typeface="Courier New" panose="02070309020205020404" pitchFamily="49" charset="0"/>
                <a:cs typeface="Courier New" panose="02070309020205020404" pitchFamily="49" charset="0"/>
              </a:rPr>
              <a:t>;</a:t>
            </a:r>
            <a:endParaRPr lang="ru-RU"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804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Триггер на уровне строки</a:t>
            </a:r>
          </a:p>
        </p:txBody>
      </p:sp>
      <p:sp>
        <p:nvSpPr>
          <p:cNvPr id="3" name="Содержимое 2"/>
          <p:cNvSpPr>
            <a:spLocks noGrp="1"/>
          </p:cNvSpPr>
          <p:nvPr>
            <p:ph idx="10"/>
          </p:nvPr>
        </p:nvSpPr>
        <p:spPr/>
        <p:txBody>
          <a:bodyPr>
            <a:normAutofit/>
          </a:bodyPr>
          <a:lstStyle/>
          <a:p>
            <a:pPr marL="0" indent="0">
              <a:buNone/>
            </a:pPr>
            <a:endParaRPr lang="ru-RU" sz="2400" b="1" dirty="0">
              <a:solidFill>
                <a:srgbClr val="0015C1"/>
              </a:solidFill>
              <a:latin typeface="Courier New" panose="02070309020205020404" pitchFamily="49" charset="0"/>
              <a:cs typeface="Courier New" panose="02070309020205020404" pitchFamily="49" charset="0"/>
            </a:endParaRPr>
          </a:p>
          <a:p>
            <a:pPr marL="0" indent="0">
              <a:buNone/>
            </a:pPr>
            <a:r>
              <a:rPr lang="en-US" sz="2400" b="1" dirty="0">
                <a:solidFill>
                  <a:srgbClr val="0015C1"/>
                </a:solidFill>
                <a:latin typeface="Courier New" panose="02070309020205020404" pitchFamily="49" charset="0"/>
                <a:cs typeface="Courier New" panose="02070309020205020404" pitchFamily="49" charset="0"/>
              </a:rPr>
              <a:t>CREATE </a:t>
            </a:r>
            <a:r>
              <a:rPr lang="en-US" sz="2400" b="1" dirty="0">
                <a:latin typeface="Courier New" panose="02070309020205020404" pitchFamily="49" charset="0"/>
                <a:cs typeface="Courier New" panose="02070309020205020404" pitchFamily="49" charset="0"/>
              </a:rPr>
              <a:t>[</a:t>
            </a:r>
            <a:r>
              <a:rPr lang="en-US" sz="2400" b="1" dirty="0">
                <a:solidFill>
                  <a:srgbClr val="0015C1"/>
                </a:solidFill>
                <a:latin typeface="Courier New" panose="02070309020205020404" pitchFamily="49" charset="0"/>
                <a:cs typeface="Courier New" panose="02070309020205020404" pitchFamily="49" charset="0"/>
              </a:rPr>
              <a:t>OR</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REPLACE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TRIGGER </a:t>
            </a:r>
            <a:r>
              <a:rPr lang="ru-RU" sz="2400" b="1" dirty="0" err="1">
                <a:latin typeface="Courier New" panose="02070309020205020404" pitchFamily="49" charset="0"/>
                <a:cs typeface="Courier New" panose="02070309020205020404" pitchFamily="49" charset="0"/>
              </a:rPr>
              <a:t>имя_триггера</a:t>
            </a:r>
            <a:endParaRPr lang="ru-RU" sz="2400" b="1" dirty="0">
              <a:latin typeface="Courier New" panose="02070309020205020404" pitchFamily="49" charset="0"/>
              <a:cs typeface="Courier New" panose="02070309020205020404" pitchFamily="49" charset="0"/>
            </a:endParaRP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BEFORE </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AFTER </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INSTEAD</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OF</a:t>
            </a:r>
            <a:r>
              <a:rPr lang="en-US" sz="2400" b="1" dirty="0">
                <a:latin typeface="Courier New" panose="02070309020205020404" pitchFamily="49" charset="0"/>
                <a:cs typeface="Courier New" panose="02070309020205020404" pitchFamily="49" charset="0"/>
              </a:rPr>
              <a:t> </a:t>
            </a:r>
            <a:r>
              <a:rPr lang="ru-RU" sz="2400" b="1" dirty="0" err="1">
                <a:latin typeface="Courier New" panose="02070309020205020404" pitchFamily="49" charset="0"/>
                <a:cs typeface="Courier New" panose="02070309020205020404" pitchFamily="49" charset="0"/>
              </a:rPr>
              <a:t>событие_триггера</a:t>
            </a:r>
            <a:endParaRPr lang="ru-RU" sz="2400" b="1" dirty="0">
              <a:latin typeface="Courier New" panose="02070309020205020404" pitchFamily="49" charset="0"/>
              <a:cs typeface="Courier New" panose="02070309020205020404" pitchFamily="49" charset="0"/>
            </a:endParaRP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ON </a:t>
            </a:r>
            <a:r>
              <a:rPr lang="ru-RU" sz="2400" b="1" dirty="0" err="1">
                <a:latin typeface="Courier New" panose="02070309020205020404" pitchFamily="49" charset="0"/>
                <a:cs typeface="Courier New" panose="02070309020205020404" pitchFamily="49" charset="0"/>
              </a:rPr>
              <a:t>имя_таблицы</a:t>
            </a:r>
            <a:endParaRPr lang="ru-RU" sz="2400" b="1" dirty="0">
              <a:latin typeface="Courier New" panose="02070309020205020404" pitchFamily="49" charset="0"/>
              <a:cs typeface="Courier New" panose="02070309020205020404" pitchFamily="49" charset="0"/>
            </a:endParaRPr>
          </a:p>
          <a:p>
            <a:pPr marL="0" indent="0">
              <a:buNone/>
            </a:pPr>
            <a:r>
              <a:rPr lang="en-US" sz="2400" b="1" dirty="0">
                <a:solidFill>
                  <a:srgbClr val="0015C1"/>
                </a:solidFill>
                <a:latin typeface="Courier New" panose="02070309020205020404" pitchFamily="49" charset="0"/>
                <a:cs typeface="Courier New" panose="02070309020205020404" pitchFamily="49" charset="0"/>
              </a:rPr>
              <a:t>FOR</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EACH</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ROW </a:t>
            </a:r>
            <a:r>
              <a:rPr lang="en-US" sz="2400" b="1" dirty="0">
                <a:latin typeface="Courier New" panose="02070309020205020404" pitchFamily="49" charset="0"/>
                <a:cs typeface="Courier New" panose="02070309020205020404" pitchFamily="49" charset="0"/>
              </a:rPr>
              <a:t>[</a:t>
            </a:r>
            <a:r>
              <a:rPr lang="en-US" sz="2400" b="1" dirty="0">
                <a:solidFill>
                  <a:srgbClr val="0015C1"/>
                </a:solidFill>
                <a:latin typeface="Courier New" panose="02070309020205020404" pitchFamily="49" charset="0"/>
                <a:cs typeface="Courier New" panose="02070309020205020404" pitchFamily="49" charset="0"/>
              </a:rPr>
              <a:t>WHEN </a:t>
            </a:r>
            <a:r>
              <a:rPr lang="ru-RU" sz="2400" b="1" dirty="0" err="1">
                <a:latin typeface="Courier New" panose="02070309020205020404" pitchFamily="49" charset="0"/>
                <a:cs typeface="Courier New" panose="02070309020205020404" pitchFamily="49" charset="0"/>
              </a:rPr>
              <a:t>условие_триггера</a:t>
            </a:r>
            <a:r>
              <a:rPr lang="ru-RU" sz="2400" b="1" dirty="0">
                <a:latin typeface="Courier New" panose="02070309020205020404" pitchFamily="49" charset="0"/>
                <a:cs typeface="Courier New" panose="02070309020205020404" pitchFamily="49" charset="0"/>
              </a:rPr>
              <a:t>]</a:t>
            </a:r>
          </a:p>
          <a:p>
            <a:pPr marL="0" indent="0">
              <a:buNone/>
            </a:pPr>
            <a:r>
              <a:rPr lang="en-US" sz="2400" b="1" dirty="0">
                <a:solidFill>
                  <a:srgbClr val="0015C1"/>
                </a:solidFill>
                <a:latin typeface="Courier New" panose="02070309020205020404" pitchFamily="49" charset="0"/>
                <a:cs typeface="Courier New" panose="02070309020205020404" pitchFamily="49" charset="0"/>
              </a:rPr>
              <a:t>BEGIN</a:t>
            </a: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NULL; </a:t>
            </a:r>
            <a:r>
              <a:rPr lang="en-US" sz="2400" b="1" dirty="0">
                <a:solidFill>
                  <a:srgbClr val="0C9B74"/>
                </a:solidFill>
                <a:latin typeface="Courier New" panose="02070309020205020404" pitchFamily="49" charset="0"/>
                <a:cs typeface="Courier New" panose="02070309020205020404" pitchFamily="49" charset="0"/>
              </a:rPr>
              <a:t>-- </a:t>
            </a:r>
            <a:r>
              <a:rPr lang="ru-RU" sz="2400" b="1" dirty="0">
                <a:solidFill>
                  <a:srgbClr val="0C9B74"/>
                </a:solidFill>
                <a:latin typeface="Courier New" panose="02070309020205020404" pitchFamily="49" charset="0"/>
                <a:cs typeface="Courier New" panose="02070309020205020404" pitchFamily="49" charset="0"/>
              </a:rPr>
              <a:t>«заглушка»</a:t>
            </a:r>
          </a:p>
          <a:p>
            <a:pPr marL="0" indent="0">
              <a:buNone/>
            </a:pPr>
            <a:r>
              <a:rPr lang="en-US" sz="2400" b="1" dirty="0">
                <a:solidFill>
                  <a:srgbClr val="0015C1"/>
                </a:solidFill>
                <a:latin typeface="Courier New" panose="02070309020205020404" pitchFamily="49" charset="0"/>
                <a:cs typeface="Courier New" panose="02070309020205020404" pitchFamily="49" charset="0"/>
              </a:rPr>
              <a:t>END </a:t>
            </a:r>
            <a:r>
              <a:rPr lang="ru-RU" sz="2400" b="1" dirty="0" err="1">
                <a:latin typeface="Courier New" panose="02070309020205020404" pitchFamily="49" charset="0"/>
                <a:cs typeface="Courier New" panose="02070309020205020404" pitchFamily="49" charset="0"/>
              </a:rPr>
              <a:t>имя_триггера</a:t>
            </a:r>
            <a:endParaRPr lang="ru-RU"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100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триггера на уровне строки</a:t>
            </a:r>
          </a:p>
        </p:txBody>
      </p:sp>
      <p:sp>
        <p:nvSpPr>
          <p:cNvPr id="3" name="Содержимое 2"/>
          <p:cNvSpPr>
            <a:spLocks noGrp="1"/>
          </p:cNvSpPr>
          <p:nvPr>
            <p:ph idx="10"/>
          </p:nvPr>
        </p:nvSpPr>
        <p:spPr/>
        <p:txBody>
          <a:bodyPr>
            <a:noAutofit/>
          </a:bodyPr>
          <a:lstStyle/>
          <a:p>
            <a:pPr marL="0" indent="0">
              <a:buNone/>
            </a:pPr>
            <a:r>
              <a:rPr lang="en-US" b="1" dirty="0">
                <a:solidFill>
                  <a:srgbClr val="0015C1"/>
                </a:solidFill>
                <a:latin typeface="Courier New" panose="02070309020205020404" pitchFamily="49" charset="0"/>
                <a:cs typeface="Courier New" panose="02070309020205020404" pitchFamily="49" charset="0"/>
              </a:rPr>
              <a:t>CREATE</a:t>
            </a:r>
            <a:r>
              <a:rPr lang="en-US" b="1" dirty="0">
                <a:latin typeface="Courier New" panose="02070309020205020404" pitchFamily="49" charset="0"/>
                <a:cs typeface="Courier New" panose="02070309020205020404" pitchFamily="49" charset="0"/>
              </a:rPr>
              <a:t> OR REPLACE TRIGGER</a:t>
            </a:r>
            <a:r>
              <a:rPr lang="ru-RU"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TR_EMP_BIUD</a:t>
            </a:r>
            <a:endParaRPr lang="ru-RU" b="1" dirty="0">
              <a:latin typeface="Courier New" panose="02070309020205020404" pitchFamily="49" charset="0"/>
              <a:cs typeface="Courier New" panose="02070309020205020404" pitchFamily="49" charset="0"/>
            </a:endParaRPr>
          </a:p>
          <a:p>
            <a:pPr marL="0" indent="0">
              <a:buNone/>
            </a:pPr>
            <a:r>
              <a:rPr lang="ru-RU" b="1" dirty="0">
                <a:solidFill>
                  <a:srgbClr val="0015C1"/>
                </a:solidFill>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BEFORE INSERT</a:t>
            </a:r>
            <a:r>
              <a:rPr lang="en-US" b="1" dirty="0">
                <a:latin typeface="Courier New" panose="02070309020205020404" pitchFamily="49" charset="0"/>
                <a:cs typeface="Courier New" panose="02070309020205020404" pitchFamily="49" charset="0"/>
              </a:rPr>
              <a:t> OR </a:t>
            </a:r>
            <a:r>
              <a:rPr lang="en-US" b="1" dirty="0">
                <a:solidFill>
                  <a:srgbClr val="0015C1"/>
                </a:solidFill>
                <a:latin typeface="Courier New" panose="02070309020205020404" pitchFamily="49" charset="0"/>
                <a:cs typeface="Courier New" panose="02070309020205020404" pitchFamily="49" charset="0"/>
              </a:rPr>
              <a:t>UPDATE</a:t>
            </a:r>
            <a:r>
              <a:rPr lang="en-US" b="1" dirty="0">
                <a:latin typeface="Courier New" panose="02070309020205020404" pitchFamily="49" charset="0"/>
                <a:cs typeface="Courier New" panose="02070309020205020404" pitchFamily="49" charset="0"/>
              </a:rPr>
              <a:t> OR </a:t>
            </a:r>
            <a:r>
              <a:rPr lang="en-US" b="1" dirty="0">
                <a:solidFill>
                  <a:srgbClr val="0015C1"/>
                </a:solidFill>
                <a:latin typeface="Courier New" panose="02070309020205020404" pitchFamily="49" charset="0"/>
                <a:cs typeface="Courier New" panose="02070309020205020404" pitchFamily="49" charset="0"/>
              </a:rPr>
              <a:t>DELETE</a:t>
            </a:r>
            <a:r>
              <a:rPr lang="en-US" b="1" dirty="0">
                <a:latin typeface="Courier New" panose="02070309020205020404" pitchFamily="49" charset="0"/>
                <a:cs typeface="Courier New" panose="02070309020205020404" pitchFamily="49" charset="0"/>
              </a:rPr>
              <a:t> </a:t>
            </a:r>
            <a:endParaRPr lang="en-US" b="1" dirty="0">
              <a:solidFill>
                <a:srgbClr val="0015C1"/>
              </a:solidFill>
              <a:latin typeface="Courier New" panose="02070309020205020404" pitchFamily="49" charset="0"/>
              <a:cs typeface="Courier New" panose="02070309020205020404" pitchFamily="49" charset="0"/>
            </a:endParaRPr>
          </a:p>
          <a:p>
            <a:pPr marL="0" indent="0">
              <a:buNone/>
            </a:pPr>
            <a:r>
              <a:rPr lang="ru-RU" b="1" dirty="0">
                <a:solidFill>
                  <a:srgbClr val="0015C1"/>
                </a:solidFill>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ON</a:t>
            </a:r>
            <a:r>
              <a:rPr lang="en-US" b="1" dirty="0">
                <a:latin typeface="Courier New" panose="02070309020205020404" pitchFamily="49" charset="0"/>
                <a:cs typeface="Courier New" panose="02070309020205020404" pitchFamily="49" charset="0"/>
              </a:rPr>
              <a:t> EMP </a:t>
            </a:r>
            <a:r>
              <a:rPr lang="en-US" b="1" dirty="0">
                <a:solidFill>
                  <a:srgbClr val="0015C1"/>
                </a:solidFill>
                <a:latin typeface="Courier New" panose="02070309020205020404" pitchFamily="49" charset="0"/>
                <a:cs typeface="Courier New" panose="02070309020205020404" pitchFamily="49" charset="0"/>
              </a:rPr>
              <a:t>FOR EACH ROW</a:t>
            </a:r>
            <a:r>
              <a:rPr lang="en-US" b="1" dirty="0">
                <a:latin typeface="Courier New" panose="02070309020205020404" pitchFamily="49" charset="0"/>
                <a:cs typeface="Courier New" panose="02070309020205020404" pitchFamily="49" charset="0"/>
              </a:rPr>
              <a:t> </a:t>
            </a:r>
          </a:p>
          <a:p>
            <a:pPr marL="0" indent="0">
              <a:buNone/>
            </a:pPr>
            <a:r>
              <a:rPr lang="en-US" b="1" dirty="0">
                <a:solidFill>
                  <a:srgbClr val="0015C1"/>
                </a:solidFill>
                <a:latin typeface="Courier New" panose="02070309020205020404" pitchFamily="49" charset="0"/>
                <a:cs typeface="Courier New" panose="02070309020205020404" pitchFamily="49" charset="0"/>
              </a:rPr>
              <a:t>BEGIN</a:t>
            </a:r>
          </a:p>
          <a:p>
            <a:pPr marL="0" indent="0">
              <a:buNone/>
            </a:pPr>
            <a:r>
              <a:rPr lang="en-US" b="1" dirty="0">
                <a:solidFill>
                  <a:srgbClr val="0015C1"/>
                </a:solidFill>
                <a:latin typeface="Courier New" panose="02070309020205020404" pitchFamily="49" charset="0"/>
                <a:cs typeface="Courier New" panose="02070309020205020404" pitchFamily="49" charset="0"/>
              </a:rPr>
              <a:t> </a:t>
            </a:r>
            <a:r>
              <a:rPr lang="ru-RU" b="1" dirty="0">
                <a:solidFill>
                  <a:srgbClr val="0015C1"/>
                </a:solidFill>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CASE</a:t>
            </a:r>
          </a:p>
          <a:p>
            <a:pPr marL="0" indent="0">
              <a:buNone/>
            </a:pPr>
            <a:r>
              <a:rPr lang="en-US" b="1" dirty="0">
                <a:solidFill>
                  <a:srgbClr val="0015C1"/>
                </a:solidFill>
                <a:latin typeface="Courier New" panose="02070309020205020404" pitchFamily="49" charset="0"/>
                <a:cs typeface="Courier New" panose="02070309020205020404" pitchFamily="49" charset="0"/>
              </a:rPr>
              <a:t>    WHEN </a:t>
            </a:r>
            <a:r>
              <a:rPr lang="en-US" b="1" dirty="0">
                <a:solidFill>
                  <a:schemeClr val="accent5">
                    <a:lumMod val="75000"/>
                  </a:schemeClr>
                </a:solidFill>
                <a:latin typeface="Courier New" panose="02070309020205020404" pitchFamily="49" charset="0"/>
                <a:cs typeface="Courier New" panose="02070309020205020404" pitchFamily="49" charset="0"/>
              </a:rPr>
              <a:t>INSERTING </a:t>
            </a:r>
            <a:r>
              <a:rPr lang="en-US" b="1" dirty="0">
                <a:solidFill>
                  <a:srgbClr val="0015C1"/>
                </a:solidFill>
                <a:latin typeface="Courier New" panose="02070309020205020404" pitchFamily="49" charset="0"/>
                <a:cs typeface="Courier New" panose="02070309020205020404" pitchFamily="49" charset="0"/>
              </a:rPr>
              <a:t>THEN</a:t>
            </a:r>
          </a:p>
          <a:p>
            <a:pPr marL="0" indent="0">
              <a:buNone/>
            </a:pPr>
            <a:r>
              <a:rPr lang="en-US" b="1" dirty="0">
                <a:solidFill>
                  <a:srgbClr val="0015C1"/>
                </a:solidFill>
                <a:latin typeface="Courier New" panose="02070309020205020404" pitchFamily="49" charset="0"/>
                <a:cs typeface="Courier New" panose="02070309020205020404" pitchFamily="49" charset="0"/>
              </a:rPr>
              <a:t>         </a:t>
            </a:r>
            <a:r>
              <a:rPr lang="ru-RU" b="1" dirty="0">
                <a:solidFill>
                  <a:srgbClr val="0015C1"/>
                </a:solidFill>
                <a:latin typeface="Courier New" panose="02070309020205020404" pitchFamily="49" charset="0"/>
                <a:cs typeface="Courier New" panose="02070309020205020404" pitchFamily="49" charset="0"/>
              </a:rPr>
              <a:t>:</a:t>
            </a:r>
            <a:r>
              <a:rPr lang="en-US" b="1" dirty="0">
                <a:solidFill>
                  <a:srgbClr val="0015C1"/>
                </a:solidFill>
                <a:latin typeface="Courier New" panose="02070309020205020404" pitchFamily="49" charset="0"/>
                <a:cs typeface="Courier New" panose="02070309020205020404" pitchFamily="49" charset="0"/>
              </a:rPr>
              <a:t>NEW</a:t>
            </a:r>
            <a:r>
              <a:rPr lang="en-US" b="1" dirty="0">
                <a:solidFill>
                  <a:schemeClr val="accent5">
                    <a:lumMod val="75000"/>
                  </a:schemeClr>
                </a:solidFill>
                <a:latin typeface="Courier New" panose="02070309020205020404" pitchFamily="49" charset="0"/>
                <a:cs typeface="Courier New" panose="02070309020205020404" pitchFamily="49" charset="0"/>
              </a:rPr>
              <a:t>.ID := SEQ_GEN.</a:t>
            </a:r>
            <a:r>
              <a:rPr lang="en-US" b="1" dirty="0">
                <a:solidFill>
                  <a:srgbClr val="0015C1"/>
                </a:solidFill>
                <a:latin typeface="Courier New" panose="02070309020205020404" pitchFamily="49" charset="0"/>
                <a:cs typeface="Courier New" panose="02070309020205020404" pitchFamily="49" charset="0"/>
              </a:rPr>
              <a:t>NEXTVAL</a:t>
            </a:r>
            <a:r>
              <a:rPr lang="en-US" b="1" dirty="0">
                <a:solidFill>
                  <a:schemeClr val="bg1"/>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buNone/>
            </a:pPr>
            <a:r>
              <a:rPr lang="en-US" b="1" dirty="0">
                <a:solidFill>
                  <a:srgbClr val="0015C1"/>
                </a:solidFill>
                <a:latin typeface="Courier New" panose="02070309020205020404" pitchFamily="49" charset="0"/>
                <a:cs typeface="Courier New" panose="02070309020205020404" pitchFamily="49" charset="0"/>
              </a:rPr>
              <a:t>    WHEN</a:t>
            </a:r>
            <a:r>
              <a:rPr lang="en-US" b="1" dirty="0">
                <a:solidFill>
                  <a:schemeClr val="accent5">
                    <a:lumMod val="75000"/>
                  </a:schemeClr>
                </a:solidFill>
                <a:latin typeface="Courier New" panose="02070309020205020404" pitchFamily="49" charset="0"/>
                <a:cs typeface="Courier New" panose="02070309020205020404" pitchFamily="49" charset="0"/>
              </a:rPr>
              <a:t> UPDATING </a:t>
            </a:r>
            <a:r>
              <a:rPr lang="en-US" b="1" dirty="0">
                <a:solidFill>
                  <a:srgbClr val="0015C1"/>
                </a:solidFill>
                <a:latin typeface="Courier New" panose="02070309020205020404" pitchFamily="49" charset="0"/>
                <a:cs typeface="Courier New" panose="02070309020205020404" pitchFamily="49" charset="0"/>
              </a:rPr>
              <a:t>THEN</a:t>
            </a:r>
          </a:p>
          <a:p>
            <a:pPr marL="0" indent="0">
              <a:buNone/>
            </a:pPr>
            <a:r>
              <a:rPr lang="en-US" b="1" dirty="0">
                <a:solidFill>
                  <a:srgbClr val="0015C1"/>
                </a:solidFill>
                <a:latin typeface="Courier New" panose="02070309020205020404" pitchFamily="49" charset="0"/>
                <a:cs typeface="Courier New" panose="02070309020205020404" pitchFamily="49" charset="0"/>
              </a:rPr>
              <a:t>        :NEW</a:t>
            </a:r>
            <a:r>
              <a:rPr lang="en-US" b="1" dirty="0">
                <a:latin typeface="Courier New" panose="02070309020205020404" pitchFamily="49" charset="0"/>
                <a:cs typeface="Courier New" panose="02070309020205020404" pitchFamily="49" charset="0"/>
              </a:rPr>
              <a:t>.NAME := </a:t>
            </a:r>
            <a:r>
              <a:rPr lang="en-US" b="1" dirty="0">
                <a:solidFill>
                  <a:schemeClr val="bg1"/>
                </a:solidFill>
                <a:latin typeface="Courier New" panose="02070309020205020404" pitchFamily="49" charset="0"/>
                <a:cs typeface="Courier New" panose="02070309020205020404" pitchFamily="49" charset="0"/>
              </a:rPr>
              <a:t>:</a:t>
            </a:r>
            <a:r>
              <a:rPr lang="en-US" b="1" dirty="0">
                <a:solidFill>
                  <a:srgbClr val="0015C1"/>
                </a:solidFill>
                <a:latin typeface="Courier New" panose="02070309020205020404" pitchFamily="49" charset="0"/>
                <a:cs typeface="Courier New" panose="02070309020205020404" pitchFamily="49" charset="0"/>
              </a:rPr>
              <a:t>OLD</a:t>
            </a:r>
            <a:r>
              <a:rPr lang="en-US" b="1" dirty="0">
                <a:latin typeface="Courier New" panose="02070309020205020404" pitchFamily="49" charset="0"/>
                <a:cs typeface="Courier New" panose="02070309020205020404" pitchFamily="49" charset="0"/>
              </a:rPr>
              <a:t>.NAME;</a:t>
            </a:r>
            <a:endParaRPr lang="en-US" b="1" dirty="0">
              <a:solidFill>
                <a:srgbClr val="0015C1"/>
              </a:solidFill>
              <a:latin typeface="Courier New" panose="02070309020205020404" pitchFamily="49" charset="0"/>
              <a:cs typeface="Courier New" panose="02070309020205020404" pitchFamily="49" charset="0"/>
            </a:endParaRPr>
          </a:p>
          <a:p>
            <a:pPr marL="0" indent="0">
              <a:buNone/>
            </a:pPr>
            <a:r>
              <a:rPr lang="ru-RU" b="1" dirty="0">
                <a:solidFill>
                  <a:srgbClr val="0015C1"/>
                </a:solidFill>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END CASE;</a:t>
            </a:r>
          </a:p>
          <a:p>
            <a:pPr marL="0" indent="0">
              <a:buNone/>
            </a:pPr>
            <a:r>
              <a:rPr lang="en-US" b="1" dirty="0">
                <a:solidFill>
                  <a:srgbClr val="0015C1"/>
                </a:solidFill>
                <a:latin typeface="Courier New" panose="02070309020205020404" pitchFamily="49" charset="0"/>
                <a:cs typeface="Courier New" panose="02070309020205020404" pitchFamily="49" charset="0"/>
              </a:rPr>
              <a:t>END</a:t>
            </a:r>
            <a:r>
              <a:rPr lang="en-US" b="1" dirty="0">
                <a:solidFill>
                  <a:schemeClr val="bg1"/>
                </a:solidFill>
                <a:latin typeface="Courier New" panose="02070309020205020404" pitchFamily="49" charset="0"/>
                <a:cs typeface="Courier New" panose="02070309020205020404" pitchFamily="49" charset="0"/>
              </a:rPr>
              <a:t>;</a:t>
            </a:r>
            <a:endParaRPr lang="ru-RU"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428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Блокировка. Удаление</a:t>
            </a:r>
          </a:p>
        </p:txBody>
      </p:sp>
      <p:sp>
        <p:nvSpPr>
          <p:cNvPr id="3" name="Содержимое 2"/>
          <p:cNvSpPr>
            <a:spLocks noGrp="1"/>
          </p:cNvSpPr>
          <p:nvPr>
            <p:ph idx="10"/>
          </p:nvPr>
        </p:nvSpPr>
        <p:spPr/>
        <p:txBody>
          <a:bodyPr>
            <a:normAutofit/>
          </a:bodyPr>
          <a:lstStyle/>
          <a:p>
            <a:pPr marL="0" indent="0">
              <a:buNone/>
            </a:pPr>
            <a:endParaRPr lang="ru-RU" sz="2400" b="1" dirty="0">
              <a:solidFill>
                <a:schemeClr val="accent3">
                  <a:lumMod val="75000"/>
                </a:schemeClr>
              </a:solidFill>
              <a:latin typeface="Courier New" panose="02070309020205020404" pitchFamily="49" charset="0"/>
              <a:cs typeface="Courier New" panose="02070309020205020404" pitchFamily="49" charset="0"/>
            </a:endParaRPr>
          </a:p>
          <a:p>
            <a:pPr marL="0" indent="0">
              <a:buNone/>
            </a:pPr>
            <a:r>
              <a:rPr lang="ru-RU" sz="2400" b="1" dirty="0">
                <a:solidFill>
                  <a:schemeClr val="accent3">
                    <a:lumMod val="75000"/>
                  </a:schemeClr>
                </a:solidFill>
                <a:latin typeface="Courier New" panose="02070309020205020404" pitchFamily="49" charset="0"/>
                <a:cs typeface="Courier New" panose="02070309020205020404" pitchFamily="49" charset="0"/>
              </a:rPr>
              <a:t>-- Блокировка и активизация триггера</a:t>
            </a:r>
          </a:p>
          <a:p>
            <a:pPr marL="0" indent="0">
              <a:buNone/>
            </a:pPr>
            <a:br>
              <a:rPr lang="ru-RU" sz="2400" b="1" dirty="0">
                <a:latin typeface="Courier New" panose="02070309020205020404" pitchFamily="49" charset="0"/>
                <a:cs typeface="Courier New" panose="02070309020205020404" pitchFamily="49" charset="0"/>
              </a:rPr>
            </a:br>
            <a:r>
              <a:rPr lang="en-US" sz="2400" b="1" dirty="0">
                <a:solidFill>
                  <a:srgbClr val="0015C1"/>
                </a:solidFill>
                <a:latin typeface="Courier New" panose="02070309020205020404" pitchFamily="49" charset="0"/>
                <a:cs typeface="Courier New" panose="02070309020205020404" pitchFamily="49" charset="0"/>
              </a:rPr>
              <a:t>ALTER TRIGGER</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trigger_name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ENABLE</a:t>
            </a:r>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solidFill>
                  <a:srgbClr val="0015C1"/>
                </a:solidFill>
                <a:latin typeface="Courier New" panose="02070309020205020404" pitchFamily="49" charset="0"/>
                <a:cs typeface="Courier New" panose="02070309020205020404" pitchFamily="49" charset="0"/>
              </a:rPr>
              <a:t>ALTER</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TRIGGER</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trigger_name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DISABLE</a:t>
            </a: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r>
              <a:rPr lang="ru-RU" sz="2400" b="1" dirty="0">
                <a:solidFill>
                  <a:schemeClr val="accent3">
                    <a:lumMod val="75000"/>
                  </a:schemeClr>
                </a:solidFill>
                <a:latin typeface="Courier New" panose="02070309020205020404" pitchFamily="49" charset="0"/>
                <a:cs typeface="Courier New" panose="02070309020205020404" pitchFamily="49" charset="0"/>
              </a:rPr>
              <a:t>-- Удаление триггера</a:t>
            </a:r>
          </a:p>
          <a:p>
            <a:pPr marL="0" indent="0">
              <a:buNone/>
            </a:pPr>
            <a:br>
              <a:rPr lang="ru-RU" sz="2400" b="1" dirty="0">
                <a:latin typeface="Courier New" panose="02070309020205020404" pitchFamily="49" charset="0"/>
                <a:cs typeface="Courier New" panose="02070309020205020404" pitchFamily="49" charset="0"/>
              </a:rPr>
            </a:br>
            <a:r>
              <a:rPr lang="en-US" sz="2400" b="1" dirty="0">
                <a:solidFill>
                  <a:srgbClr val="0015C1"/>
                </a:solidFill>
                <a:latin typeface="Courier New" panose="02070309020205020404" pitchFamily="49" charset="0"/>
                <a:cs typeface="Courier New" panose="02070309020205020404" pitchFamily="49" charset="0"/>
              </a:rPr>
              <a:t>DROP</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TRIGGER</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trigger_name</a:t>
            </a:r>
            <a:r>
              <a:rPr lang="en-US" sz="2400" b="1" dirty="0">
                <a:latin typeface="Courier New" panose="02070309020205020404" pitchFamily="49" charset="0"/>
                <a:cs typeface="Courier New" panose="02070309020205020404" pitchFamily="49" charset="0"/>
              </a:rPr>
              <a:t>;</a:t>
            </a:r>
            <a:endParaRPr lang="ru-RU"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930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D74FBD6-603E-446A-8F82-7649084BF8B5}"/>
              </a:ext>
            </a:extLst>
          </p:cNvPr>
          <p:cNvSpPr>
            <a:spLocks noGrp="1"/>
          </p:cNvSpPr>
          <p:nvPr>
            <p:ph type="title"/>
          </p:nvPr>
        </p:nvSpPr>
        <p:spPr/>
        <p:txBody>
          <a:bodyPr/>
          <a:lstStyle/>
          <a:p>
            <a:r>
              <a:rPr lang="en-US" dirty="0"/>
              <a:t>Cursors</a:t>
            </a:r>
          </a:p>
        </p:txBody>
      </p:sp>
      <p:sp>
        <p:nvSpPr>
          <p:cNvPr id="5" name="Текст 4">
            <a:extLst>
              <a:ext uri="{FF2B5EF4-FFF2-40B4-BE49-F238E27FC236}">
                <a16:creationId xmlns:a16="http://schemas.microsoft.com/office/drawing/2014/main" id="{92B18726-ADA9-4240-A9EB-F44BD5EFD7FE}"/>
              </a:ext>
            </a:extLst>
          </p:cNvPr>
          <p:cNvSpPr>
            <a:spLocks noGrp="1"/>
          </p:cNvSpPr>
          <p:nvPr>
            <p:ph type="body" sz="quarter" idx="10"/>
          </p:nvPr>
        </p:nvSpPr>
        <p:spPr/>
        <p:txBody>
          <a:bodyPr/>
          <a:lstStyle/>
          <a:p>
            <a:r>
              <a:rPr lang="en-US" dirty="0"/>
              <a:t>Oracle PL/SQL</a:t>
            </a:r>
          </a:p>
        </p:txBody>
      </p:sp>
    </p:spTree>
    <p:extLst>
      <p:ext uri="{BB962C8B-B14F-4D97-AF65-F5344CB8AC3E}">
        <p14:creationId xmlns:p14="http://schemas.microsoft.com/office/powerpoint/2010/main" val="223078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A810AE-276F-4DFD-89A3-63F29219096D}"/>
              </a:ext>
            </a:extLst>
          </p:cNvPr>
          <p:cNvSpPr>
            <a:spLocks noGrp="1"/>
          </p:cNvSpPr>
          <p:nvPr>
            <p:ph type="title"/>
          </p:nvPr>
        </p:nvSpPr>
        <p:spPr/>
        <p:txBody>
          <a:bodyPr/>
          <a:lstStyle/>
          <a:p>
            <a:r>
              <a:rPr lang="ru-RU" dirty="0"/>
              <a:t>Курсоры (</a:t>
            </a:r>
            <a:r>
              <a:rPr lang="en-US" dirty="0"/>
              <a:t>Cursors)</a:t>
            </a:r>
          </a:p>
        </p:txBody>
      </p:sp>
      <p:graphicFrame>
        <p:nvGraphicFramePr>
          <p:cNvPr id="4" name="Объект 3">
            <a:extLst>
              <a:ext uri="{FF2B5EF4-FFF2-40B4-BE49-F238E27FC236}">
                <a16:creationId xmlns:a16="http://schemas.microsoft.com/office/drawing/2014/main" id="{9353D7EA-F73F-4BF9-BCC5-A405B17A0BB2}"/>
              </a:ext>
            </a:extLst>
          </p:cNvPr>
          <p:cNvGraphicFramePr>
            <a:graphicFrameLocks noGrp="1"/>
          </p:cNvGraphicFramePr>
          <p:nvPr>
            <p:ph idx="10"/>
            <p:extLst>
              <p:ext uri="{D42A27DB-BD31-4B8C-83A1-F6EECF244321}">
                <p14:modId xmlns:p14="http://schemas.microsoft.com/office/powerpoint/2010/main" val="3290762061"/>
              </p:ext>
            </p:extLst>
          </p:nvPr>
        </p:nvGraphicFramePr>
        <p:xfrm>
          <a:off x="1241425" y="1193800"/>
          <a:ext cx="9701214" cy="4109720"/>
        </p:xfrm>
        <a:graphic>
          <a:graphicData uri="http://schemas.openxmlformats.org/drawingml/2006/table">
            <a:tbl>
              <a:tblPr firstRow="1" bandRow="1">
                <a:tableStyleId>{5C22544A-7EE6-4342-B048-85BDC9FD1C3A}</a:tableStyleId>
              </a:tblPr>
              <a:tblGrid>
                <a:gridCol w="4850607">
                  <a:extLst>
                    <a:ext uri="{9D8B030D-6E8A-4147-A177-3AD203B41FA5}">
                      <a16:colId xmlns:a16="http://schemas.microsoft.com/office/drawing/2014/main" val="2427020737"/>
                    </a:ext>
                  </a:extLst>
                </a:gridCol>
                <a:gridCol w="4850607">
                  <a:extLst>
                    <a:ext uri="{9D8B030D-6E8A-4147-A177-3AD203B41FA5}">
                      <a16:colId xmlns:a16="http://schemas.microsoft.com/office/drawing/2014/main" val="2749200726"/>
                    </a:ext>
                  </a:extLst>
                </a:gridCol>
              </a:tblGrid>
              <a:tr h="452120">
                <a:tc>
                  <a:txBody>
                    <a:bodyPr/>
                    <a:lstStyle/>
                    <a:p>
                      <a:r>
                        <a:rPr lang="ru-RU" dirty="0">
                          <a:latin typeface="Calibri Light" panose="020F0302020204030204" pitchFamily="34" charset="0"/>
                        </a:rPr>
                        <a:t>Способ выполнения запроса</a:t>
                      </a:r>
                      <a:endParaRPr lang="en-US" dirty="0"/>
                    </a:p>
                  </a:txBody>
                  <a:tcPr/>
                </a:tc>
                <a:tc>
                  <a:txBody>
                    <a:bodyPr/>
                    <a:lstStyle/>
                    <a:p>
                      <a:r>
                        <a:rPr lang="ru-RU" dirty="0">
                          <a:latin typeface="Calibri Light" panose="020F0302020204030204" pitchFamily="34" charset="0"/>
                        </a:rPr>
                        <a:t>Описание</a:t>
                      </a:r>
                      <a:endParaRPr lang="en-US" dirty="0"/>
                    </a:p>
                  </a:txBody>
                  <a:tcPr/>
                </a:tc>
                <a:extLst>
                  <a:ext uri="{0D108BD9-81ED-4DB2-BD59-A6C34878D82A}">
                    <a16:rowId xmlns:a16="http://schemas.microsoft.com/office/drawing/2014/main" val="3920347733"/>
                  </a:ext>
                </a:extLst>
              </a:tr>
              <a:tr h="370840">
                <a:tc>
                  <a:txBody>
                    <a:bodyPr/>
                    <a:lstStyle/>
                    <a:p>
                      <a:r>
                        <a:rPr lang="ru-RU" sz="2000" b="1" i="0" kern="1200" dirty="0">
                          <a:solidFill>
                            <a:schemeClr val="tx1"/>
                          </a:solidFill>
                          <a:latin typeface="Calibri Light" panose="020F0302020204030204" pitchFamily="34" charset="0"/>
                          <a:ea typeface="+mn-ea"/>
                          <a:cs typeface="+mn-cs"/>
                        </a:rPr>
                        <a:t>Неявные курсоры</a:t>
                      </a:r>
                      <a:endParaRPr lang="ru-RU" sz="2000" dirty="0">
                        <a:solidFill>
                          <a:schemeClr val="tx1"/>
                        </a:solidFill>
                      </a:endParaRPr>
                    </a:p>
                  </a:txBody>
                  <a:tcPr/>
                </a:tc>
                <a:tc>
                  <a:txBody>
                    <a:bodyPr/>
                    <a:lstStyle/>
                    <a:p>
                      <a:r>
                        <a:rPr lang="ru-RU" sz="1800" b="0" i="0" kern="1200" dirty="0">
                          <a:solidFill>
                            <a:schemeClr val="tx1"/>
                          </a:solidFill>
                          <a:latin typeface="Calibri Light" panose="020F0302020204030204" pitchFamily="34" charset="0"/>
                          <a:ea typeface="+mn-ea"/>
                          <a:cs typeface="+mn-cs"/>
                        </a:rPr>
                        <a:t>Простой оператор SELECT ... INTO извлекает одну строку данных</a:t>
                      </a:r>
                      <a:endParaRPr lang="ru-RU" sz="1800" dirty="0">
                        <a:solidFill>
                          <a:schemeClr val="tx1"/>
                        </a:solidFill>
                      </a:endParaRPr>
                    </a:p>
                  </a:txBody>
                  <a:tcPr/>
                </a:tc>
                <a:extLst>
                  <a:ext uri="{0D108BD9-81ED-4DB2-BD59-A6C34878D82A}">
                    <a16:rowId xmlns:a16="http://schemas.microsoft.com/office/drawing/2014/main" val="326536456"/>
                  </a:ext>
                </a:extLst>
              </a:tr>
              <a:tr h="370840">
                <a:tc>
                  <a:txBody>
                    <a:bodyPr/>
                    <a:lstStyle/>
                    <a:p>
                      <a:r>
                        <a:rPr lang="ru-RU" sz="2000" b="1" i="0" kern="1200" dirty="0">
                          <a:solidFill>
                            <a:schemeClr val="tx1"/>
                          </a:solidFill>
                          <a:latin typeface="Calibri Light" panose="020F0302020204030204" pitchFamily="34" charset="0"/>
                          <a:ea typeface="+mn-ea"/>
                          <a:cs typeface="+mn-cs"/>
                        </a:rPr>
                        <a:t>Явные курсоры</a:t>
                      </a:r>
                      <a:endParaRPr lang="ru-RU" sz="2000" dirty="0">
                        <a:solidFill>
                          <a:schemeClr val="tx1"/>
                        </a:solidFill>
                      </a:endParaRPr>
                    </a:p>
                  </a:txBody>
                  <a:tcPr/>
                </a:tc>
                <a:tc>
                  <a:txBody>
                    <a:bodyPr/>
                    <a:lstStyle/>
                    <a:p>
                      <a:r>
                        <a:rPr lang="ru-RU" sz="1800" b="0" i="0" kern="1200" dirty="0">
                          <a:solidFill>
                            <a:schemeClr val="tx1"/>
                          </a:solidFill>
                          <a:latin typeface="Calibri Light" panose="020F0302020204030204" pitchFamily="34" charset="0"/>
                          <a:ea typeface="+mn-ea"/>
                          <a:cs typeface="+mn-cs"/>
                        </a:rPr>
                        <a:t>Можно явно объявить курсов в разделе объявлений (локального блока или пакета). </a:t>
                      </a:r>
                      <a:endParaRPr lang="ru-RU" sz="1800" dirty="0">
                        <a:solidFill>
                          <a:schemeClr val="tx1"/>
                        </a:solidFill>
                      </a:endParaRPr>
                    </a:p>
                  </a:txBody>
                  <a:tcPr/>
                </a:tc>
                <a:extLst>
                  <a:ext uri="{0D108BD9-81ED-4DB2-BD59-A6C34878D82A}">
                    <a16:rowId xmlns:a16="http://schemas.microsoft.com/office/drawing/2014/main" val="602976213"/>
                  </a:ext>
                </a:extLst>
              </a:tr>
              <a:tr h="370840">
                <a:tc>
                  <a:txBody>
                    <a:bodyPr/>
                    <a:lstStyle/>
                    <a:p>
                      <a:r>
                        <a:rPr lang="ru-RU" sz="2000" b="1" i="0" kern="1200" dirty="0">
                          <a:solidFill>
                            <a:schemeClr val="tx1"/>
                          </a:solidFill>
                          <a:latin typeface="Calibri Light" panose="020F0302020204030204" pitchFamily="34" charset="0"/>
                          <a:ea typeface="+mn-ea"/>
                          <a:cs typeface="+mn-cs"/>
                        </a:rPr>
                        <a:t>Курсорные переменные</a:t>
                      </a:r>
                      <a:endParaRPr lang="ru-RU" sz="2000" dirty="0">
                        <a:solidFill>
                          <a:schemeClr val="tx1"/>
                        </a:solidFill>
                      </a:endParaRPr>
                    </a:p>
                  </a:txBody>
                  <a:tcPr/>
                </a:tc>
                <a:tc>
                  <a:txBody>
                    <a:bodyPr/>
                    <a:lstStyle/>
                    <a:p>
                      <a:r>
                        <a:rPr lang="ru-RU" sz="1800" b="0" i="0" kern="1200" dirty="0">
                          <a:solidFill>
                            <a:schemeClr val="tx1"/>
                          </a:solidFill>
                          <a:latin typeface="Calibri Light" panose="020F0302020204030204" pitchFamily="34" charset="0"/>
                          <a:ea typeface="+mn-ea"/>
                          <a:cs typeface="+mn-cs"/>
                        </a:rPr>
                        <a:t>Объявленные на основе типа REF CURSOR, позволяют передавать указатель на результирующее множество</a:t>
                      </a:r>
                      <a:endParaRPr lang="ru-RU" sz="1800" dirty="0">
                        <a:solidFill>
                          <a:schemeClr val="tx1"/>
                        </a:solidFill>
                      </a:endParaRPr>
                    </a:p>
                  </a:txBody>
                  <a:tcPr/>
                </a:tc>
                <a:extLst>
                  <a:ext uri="{0D108BD9-81ED-4DB2-BD59-A6C34878D82A}">
                    <a16:rowId xmlns:a16="http://schemas.microsoft.com/office/drawing/2014/main" val="2042146992"/>
                  </a:ext>
                </a:extLst>
              </a:tr>
              <a:tr h="370840">
                <a:tc>
                  <a:txBody>
                    <a:bodyPr/>
                    <a:lstStyle/>
                    <a:p>
                      <a:r>
                        <a:rPr lang="ru-RU" sz="2000" b="1" i="0" kern="1200" dirty="0">
                          <a:solidFill>
                            <a:schemeClr val="tx1"/>
                          </a:solidFill>
                          <a:latin typeface="Calibri Light" panose="020F0302020204030204" pitchFamily="34" charset="0"/>
                          <a:ea typeface="+mn-ea"/>
                          <a:cs typeface="+mn-cs"/>
                        </a:rPr>
                        <a:t>Курсорные выражения</a:t>
                      </a:r>
                      <a:endParaRPr lang="ru-RU"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tx1"/>
                          </a:solidFill>
                          <a:latin typeface="Calibri Light" panose="020F0302020204030204" pitchFamily="34" charset="0"/>
                          <a:ea typeface="+mn-ea"/>
                          <a:cs typeface="+mn-cs"/>
                        </a:rPr>
                        <a:t>Выражения CURSOR преобразуют оператор SELECT в указатель (типа REF CURSOR) на результирующее множество и могут использоваться в сочетании с табличными функциями</a:t>
                      </a:r>
                      <a:endParaRPr lang="ru-RU" sz="1800" dirty="0">
                        <a:solidFill>
                          <a:schemeClr val="tx1"/>
                        </a:solidFill>
                      </a:endParaRPr>
                    </a:p>
                  </a:txBody>
                  <a:tcPr/>
                </a:tc>
                <a:extLst>
                  <a:ext uri="{0D108BD9-81ED-4DB2-BD59-A6C34878D82A}">
                    <a16:rowId xmlns:a16="http://schemas.microsoft.com/office/drawing/2014/main" val="2534296265"/>
                  </a:ext>
                </a:extLst>
              </a:tr>
            </a:tbl>
          </a:graphicData>
        </a:graphic>
      </p:graphicFrame>
    </p:spTree>
    <p:extLst>
      <p:ext uri="{BB962C8B-B14F-4D97-AF65-F5344CB8AC3E}">
        <p14:creationId xmlns:p14="http://schemas.microsoft.com/office/powerpoint/2010/main" val="278295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a16="http://schemas.microsoft.com/office/drawing/2014/main" id="{B082BBBD-338C-4D99-AFD7-D5EC301559BA}"/>
              </a:ext>
            </a:extLst>
          </p:cNvPr>
          <p:cNvSpPr>
            <a:spLocks noGrp="1"/>
          </p:cNvSpPr>
          <p:nvPr>
            <p:ph type="body" idx="1"/>
          </p:nvPr>
        </p:nvSpPr>
        <p:spPr/>
        <p:txBody>
          <a:bodyPr/>
          <a:lstStyle/>
          <a:p>
            <a:r>
              <a:rPr lang="en-US" dirty="0"/>
              <a:t>Two-Tier Versus Three-Tier Models</a:t>
            </a:r>
          </a:p>
          <a:p>
            <a:endParaRPr lang="en-US" dirty="0"/>
          </a:p>
        </p:txBody>
      </p:sp>
      <p:sp>
        <p:nvSpPr>
          <p:cNvPr id="7" name="Текст 6">
            <a:extLst>
              <a:ext uri="{FF2B5EF4-FFF2-40B4-BE49-F238E27FC236}">
                <a16:creationId xmlns:a16="http://schemas.microsoft.com/office/drawing/2014/main" id="{F0064CCE-C317-40FD-846C-F09E384F8BF8}"/>
              </a:ext>
            </a:extLst>
          </p:cNvPr>
          <p:cNvSpPr>
            <a:spLocks noGrp="1"/>
          </p:cNvSpPr>
          <p:nvPr>
            <p:ph type="body" sz="quarter" idx="3"/>
          </p:nvPr>
        </p:nvSpPr>
        <p:spPr/>
        <p:txBody>
          <a:bodyPr/>
          <a:lstStyle/>
          <a:p>
            <a:r>
              <a:rPr lang="en-US" dirty="0"/>
              <a:t>User Interface</a:t>
            </a:r>
          </a:p>
          <a:p>
            <a:endParaRPr lang="en-US" dirty="0"/>
          </a:p>
        </p:txBody>
      </p:sp>
      <p:sp>
        <p:nvSpPr>
          <p:cNvPr id="4" name="Заголовок 3">
            <a:extLst>
              <a:ext uri="{FF2B5EF4-FFF2-40B4-BE49-F238E27FC236}">
                <a16:creationId xmlns:a16="http://schemas.microsoft.com/office/drawing/2014/main" id="{B3C50E5F-1599-45E4-B355-90FF596641F0}"/>
              </a:ext>
            </a:extLst>
          </p:cNvPr>
          <p:cNvSpPr>
            <a:spLocks noGrp="1"/>
          </p:cNvSpPr>
          <p:nvPr>
            <p:ph type="title"/>
          </p:nvPr>
        </p:nvSpPr>
        <p:spPr/>
        <p:txBody>
          <a:bodyPr/>
          <a:lstStyle/>
          <a:p>
            <a:r>
              <a:rPr lang="en-US" dirty="0"/>
              <a:t>DBMS Features (2)</a:t>
            </a:r>
          </a:p>
        </p:txBody>
      </p:sp>
      <p:sp>
        <p:nvSpPr>
          <p:cNvPr id="8" name="Объект 7">
            <a:extLst>
              <a:ext uri="{FF2B5EF4-FFF2-40B4-BE49-F238E27FC236}">
                <a16:creationId xmlns:a16="http://schemas.microsoft.com/office/drawing/2014/main" id="{54F85421-7A8A-440D-97A1-F90A7624532C}"/>
              </a:ext>
            </a:extLst>
          </p:cNvPr>
          <p:cNvSpPr>
            <a:spLocks noGrp="1"/>
          </p:cNvSpPr>
          <p:nvPr>
            <p:ph sz="half" idx="10"/>
          </p:nvPr>
        </p:nvSpPr>
        <p:spPr>
          <a:xfrm>
            <a:off x="1236665" y="2468244"/>
            <a:ext cx="4592635" cy="3596006"/>
          </a:xfrm>
        </p:spPr>
        <p:txBody>
          <a:bodyPr/>
          <a:lstStyle/>
          <a:p>
            <a:r>
              <a:rPr lang="en-US" dirty="0"/>
              <a:t>Client/server computing is often referred to as a </a:t>
            </a:r>
            <a:r>
              <a:rPr lang="en-US" b="1" dirty="0"/>
              <a:t>two-tier model</a:t>
            </a:r>
            <a:r>
              <a:rPr lang="en-US" dirty="0"/>
              <a:t>: your application communicates directly with the database server. </a:t>
            </a:r>
          </a:p>
          <a:p>
            <a:r>
              <a:rPr lang="en-US" dirty="0"/>
              <a:t>In the </a:t>
            </a:r>
            <a:r>
              <a:rPr lang="en-US" b="1" dirty="0"/>
              <a:t>three-tier model</a:t>
            </a:r>
            <a:r>
              <a:rPr lang="en-US" dirty="0"/>
              <a:t>, a separate application server processes the requests. The application server might be a basic Web server, or might perform advanced functions like caching and load-balancing.</a:t>
            </a:r>
          </a:p>
          <a:p>
            <a:pPr lvl="1"/>
            <a:r>
              <a:rPr lang="en-US" dirty="0"/>
              <a:t>Increasing the processing power of this middle tier lets you lessen the resources needed by client systems, resulting in a thin client configuration in which the client machine might need only a Web browser or other means of sending requests over the TCP/IP or HTTP protocols.</a:t>
            </a:r>
          </a:p>
        </p:txBody>
      </p:sp>
      <p:sp>
        <p:nvSpPr>
          <p:cNvPr id="9" name="Объект 8">
            <a:extLst>
              <a:ext uri="{FF2B5EF4-FFF2-40B4-BE49-F238E27FC236}">
                <a16:creationId xmlns:a16="http://schemas.microsoft.com/office/drawing/2014/main" id="{5030F24A-C5B1-400C-928D-17449C5108DB}"/>
              </a:ext>
            </a:extLst>
          </p:cNvPr>
          <p:cNvSpPr>
            <a:spLocks noGrp="1"/>
          </p:cNvSpPr>
          <p:nvPr>
            <p:ph sz="quarter" idx="11"/>
          </p:nvPr>
        </p:nvSpPr>
        <p:spPr/>
        <p:txBody>
          <a:bodyPr/>
          <a:lstStyle/>
          <a:p>
            <a:r>
              <a:rPr lang="en-US" dirty="0"/>
              <a:t>The interface that your application displays to end users depends on the technology behind the application as well as the needs of the users themselves. </a:t>
            </a:r>
          </a:p>
          <a:p>
            <a:r>
              <a:rPr lang="en-US" dirty="0"/>
              <a:t>Experienced users can enter SQL commands that are passed on to the database. Novice users can be shown a graphical user interface that uses the graphics libraries of the client system (such as Windows or X-Windows). </a:t>
            </a:r>
          </a:p>
          <a:p>
            <a:r>
              <a:rPr lang="en-US" dirty="0"/>
              <a:t>Any of these traditional user interfaces can also be provided in a Web browser by means of HTML and Java.</a:t>
            </a:r>
          </a:p>
        </p:txBody>
      </p:sp>
    </p:spTree>
    <p:extLst>
      <p:ext uri="{BB962C8B-B14F-4D97-AF65-F5344CB8AC3E}">
        <p14:creationId xmlns:p14="http://schemas.microsoft.com/office/powerpoint/2010/main" val="22540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Неявные курсоры</a:t>
            </a:r>
          </a:p>
        </p:txBody>
      </p:sp>
      <p:sp>
        <p:nvSpPr>
          <p:cNvPr id="3" name="Содержимое 2"/>
          <p:cNvSpPr>
            <a:spLocks noGrp="1"/>
          </p:cNvSpPr>
          <p:nvPr>
            <p:ph idx="10"/>
          </p:nvPr>
        </p:nvSpPr>
        <p:spPr/>
        <p:txBody>
          <a:bodyPr>
            <a:normAutofit/>
          </a:bodyPr>
          <a:lstStyle/>
          <a:p>
            <a:pPr marL="0" indent="0">
              <a:buNone/>
            </a:pPr>
            <a:r>
              <a:rPr lang="en-US" sz="2400" b="1" dirty="0">
                <a:solidFill>
                  <a:srgbClr val="0015C1"/>
                </a:solidFill>
                <a:latin typeface="Courier New" panose="02070309020205020404" pitchFamily="49" charset="0"/>
                <a:cs typeface="Courier New" panose="02070309020205020404" pitchFamily="49" charset="0"/>
              </a:rPr>
              <a:t>DECLARE</a:t>
            </a:r>
            <a:r>
              <a:rPr lang="en-US" sz="2400" b="1" dirty="0">
                <a:latin typeface="Courier New" panose="02070309020205020404" pitchFamily="49" charset="0"/>
                <a:cs typeface="Courier New" panose="02070309020205020404" pitchFamily="49" charset="0"/>
              </a:rPr>
              <a:t> </a:t>
            </a:r>
          </a:p>
          <a:p>
            <a:pPr marL="0" indent="0">
              <a:buNone/>
            </a:pPr>
            <a:r>
              <a:rPr lang="ru-RU"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v_date</a:t>
            </a:r>
            <a:r>
              <a:rPr lang="en-US" sz="2400" b="1" dirty="0">
                <a:latin typeface="Courier New" panose="02070309020205020404" pitchFamily="49" charset="0"/>
                <a:cs typeface="Courier New" panose="02070309020205020404" pitchFamily="49" charset="0"/>
              </a:rPr>
              <a:t> DATE;</a:t>
            </a:r>
          </a:p>
          <a:p>
            <a:pPr marL="0" indent="0">
              <a:buNone/>
            </a:pPr>
            <a:r>
              <a:rPr lang="en-US" sz="2400" b="1" dirty="0">
                <a:solidFill>
                  <a:srgbClr val="0015C1"/>
                </a:solidFill>
                <a:latin typeface="Courier New" panose="02070309020205020404" pitchFamily="49" charset="0"/>
                <a:cs typeface="Courier New" panose="02070309020205020404" pitchFamily="49" charset="0"/>
              </a:rPr>
              <a:t>BEGIN</a:t>
            </a: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FOR</a:t>
            </a:r>
            <a:r>
              <a:rPr lang="en-US" sz="2400" b="1" dirty="0">
                <a:latin typeface="Courier New" panose="02070309020205020404" pitchFamily="49" charset="0"/>
                <a:cs typeface="Courier New" panose="02070309020205020404" pitchFamily="49" charset="0"/>
              </a:rPr>
              <a:t> CUR </a:t>
            </a:r>
            <a:r>
              <a:rPr lang="en-US" sz="2400" b="1" dirty="0">
                <a:solidFill>
                  <a:srgbClr val="0015C1"/>
                </a:solidFill>
                <a:latin typeface="Courier New" panose="02070309020205020404" pitchFamily="49" charset="0"/>
                <a:cs typeface="Courier New" panose="02070309020205020404" pitchFamily="49" charset="0"/>
              </a:rPr>
              <a:t>IN</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SELECT</a:t>
            </a:r>
            <a:r>
              <a:rPr lang="en-US" sz="2400" b="1" dirty="0">
                <a:latin typeface="Courier New" panose="02070309020205020404" pitchFamily="49" charset="0"/>
                <a:cs typeface="Courier New" panose="02070309020205020404" pitchFamily="49" charset="0"/>
              </a:rPr>
              <a:t> * </a:t>
            </a:r>
            <a:r>
              <a:rPr lang="en-US" sz="2400" b="1" dirty="0">
                <a:solidFill>
                  <a:srgbClr val="0015C1"/>
                </a:solidFill>
                <a:latin typeface="Courier New" panose="02070309020205020404" pitchFamily="49" charset="0"/>
                <a:cs typeface="Courier New" panose="02070309020205020404" pitchFamily="49" charset="0"/>
              </a:rPr>
              <a:t>FROM</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emp</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WHERE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empno</a:t>
            </a:r>
            <a:r>
              <a:rPr lang="en-US" sz="2400" b="1" dirty="0">
                <a:latin typeface="Courier New" panose="02070309020205020404" pitchFamily="49" charset="0"/>
                <a:cs typeface="Courier New" panose="02070309020205020404" pitchFamily="49" charset="0"/>
              </a:rPr>
              <a:t> = 20)</a:t>
            </a: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LOOP</a:t>
            </a:r>
          </a:p>
          <a:p>
            <a:pPr marL="0" indent="0">
              <a:buNone/>
            </a:pPr>
            <a:r>
              <a:rPr lang="ru-RU" sz="24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DBMS_OUTPUT.PUT_LINE ('INFO EMP = ||</a:t>
            </a:r>
            <a:r>
              <a:rPr lang="en-US" sz="2400" b="1" dirty="0" err="1">
                <a:latin typeface="Courier New" panose="02070309020205020404" pitchFamily="49" charset="0"/>
                <a:cs typeface="Courier New" panose="02070309020205020404" pitchFamily="49" charset="0"/>
              </a:rPr>
              <a:t>CUR.ename</a:t>
            </a:r>
            <a:r>
              <a:rPr lang="en-US" sz="2400" b="1" dirty="0">
                <a:latin typeface="Courier New" panose="02070309020205020404" pitchFamily="49" charset="0"/>
                <a:cs typeface="Courier New" panose="02070309020205020404" pitchFamily="49" charset="0"/>
              </a:rPr>
              <a:t>||’,</a:t>
            </a:r>
            <a:endParaRPr lang="ru-RU" sz="2400" b="1" dirty="0">
              <a:latin typeface="Courier New" panose="02070309020205020404" pitchFamily="49" charset="0"/>
              <a:cs typeface="Courier New" panose="02070309020205020404" pitchFamily="49" charset="0"/>
            </a:endParaRPr>
          </a:p>
          <a:p>
            <a:pPr marL="0" indent="0">
              <a:buNone/>
            </a:pPr>
            <a:r>
              <a:rPr lang="ru-RU" sz="24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CUR.deptno</a:t>
            </a:r>
            <a:r>
              <a:rPr lang="en-US" sz="2400" b="1" dirty="0">
                <a:latin typeface="Courier New" panose="02070309020205020404" pitchFamily="49" charset="0"/>
                <a:cs typeface="Courier New" panose="02070309020205020404" pitchFamily="49" charset="0"/>
              </a:rPr>
              <a:t>);</a:t>
            </a:r>
          </a:p>
          <a:p>
            <a:pPr marL="0" indent="0">
              <a:buNone/>
            </a:pPr>
            <a:r>
              <a:rPr lang="ru-RU" sz="2400" b="1" dirty="0">
                <a:solidFill>
                  <a:srgbClr val="0015C1"/>
                </a:solidFill>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END LOOP;</a:t>
            </a:r>
          </a:p>
          <a:p>
            <a:pPr marL="0" indent="0">
              <a:buNone/>
            </a:pPr>
            <a:r>
              <a:rPr lang="en-US" sz="2400" b="1" dirty="0">
                <a:solidFill>
                  <a:srgbClr val="0015C1"/>
                </a:solidFill>
                <a:latin typeface="Courier New" panose="02070309020205020404" pitchFamily="49" charset="0"/>
                <a:cs typeface="Courier New" panose="02070309020205020404" pitchFamily="49" charset="0"/>
              </a:rPr>
              <a:t>END;</a:t>
            </a:r>
            <a:endParaRPr lang="ru-RU" sz="2400" b="1" dirty="0">
              <a:solidFill>
                <a:srgbClr val="0015C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946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Явные курсоры</a:t>
            </a:r>
          </a:p>
        </p:txBody>
      </p:sp>
      <p:sp>
        <p:nvSpPr>
          <p:cNvPr id="3" name="Содержимое 2"/>
          <p:cNvSpPr>
            <a:spLocks noGrp="1"/>
          </p:cNvSpPr>
          <p:nvPr>
            <p:ph idx="10"/>
          </p:nvPr>
        </p:nvSpPr>
        <p:spPr/>
        <p:txBody>
          <a:bodyPr>
            <a:noAutofit/>
          </a:bodyPr>
          <a:lstStyle/>
          <a:p>
            <a:pPr marL="0" indent="0">
              <a:buNone/>
            </a:pPr>
            <a:endParaRPr lang="en-US" b="1" dirty="0">
              <a:solidFill>
                <a:srgbClr val="0015C1"/>
              </a:solidFill>
              <a:latin typeface="Courier New" panose="02070309020205020404" pitchFamily="49" charset="0"/>
              <a:cs typeface="Courier New" panose="02070309020205020404" pitchFamily="49" charset="0"/>
            </a:endParaRPr>
          </a:p>
          <a:p>
            <a:pPr marL="0" indent="0">
              <a:buNone/>
            </a:pPr>
            <a:r>
              <a:rPr lang="en-US" b="1" dirty="0">
                <a:solidFill>
                  <a:srgbClr val="0015C1"/>
                </a:solidFill>
                <a:latin typeface="Courier New" panose="02070309020205020404" pitchFamily="49" charset="0"/>
                <a:cs typeface="Courier New" panose="02070309020205020404" pitchFamily="49" charset="0"/>
              </a:rPr>
              <a:t>DECLARE</a:t>
            </a:r>
            <a:r>
              <a:rPr lang="ru-RU" b="1" dirty="0">
                <a:solidFill>
                  <a:srgbClr val="0015C1"/>
                </a:solidFill>
                <a:latin typeface="Courier New" panose="02070309020205020404" pitchFamily="49" charset="0"/>
                <a:cs typeface="Courier New" panose="02070309020205020404" pitchFamily="49" charset="0"/>
              </a:rPr>
              <a:t> </a:t>
            </a:r>
            <a:endParaRPr lang="en-US" b="1" dirty="0">
              <a:solidFill>
                <a:srgbClr val="0015C1"/>
              </a:solidFill>
              <a:latin typeface="Courier New" panose="02070309020205020404" pitchFamily="49" charset="0"/>
              <a:cs typeface="Courier New" panose="02070309020205020404" pitchFamily="49" charset="0"/>
            </a:endParaRPr>
          </a:p>
          <a:p>
            <a:pPr marL="0" indent="0">
              <a:buNone/>
            </a:pPr>
            <a:r>
              <a:rPr lang="en-US" b="1" dirty="0">
                <a:solidFill>
                  <a:srgbClr val="0015C1"/>
                </a:solidFill>
                <a:latin typeface="Courier New" panose="02070309020205020404" pitchFamily="49" charset="0"/>
                <a:cs typeface="Courier New" panose="02070309020205020404" pitchFamily="49" charset="0"/>
              </a:rPr>
              <a:t>  CURSOR </a:t>
            </a:r>
            <a:r>
              <a:rPr lang="en-US" b="1" dirty="0" err="1">
                <a:latin typeface="Courier New" panose="02070309020205020404" pitchFamily="49" charset="0"/>
                <a:cs typeface="Courier New" panose="02070309020205020404" pitchFamily="49" charset="0"/>
              </a:rPr>
              <a:t>curs_get_od</a:t>
            </a:r>
            <a:r>
              <a:rPr lang="en-US"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IS</a:t>
            </a:r>
          </a:p>
          <a:p>
            <a:pPr marL="0" indent="0">
              <a:buNone/>
            </a:pPr>
            <a:r>
              <a:rPr lang="en-US" b="1" dirty="0">
                <a:solidFill>
                  <a:srgbClr val="0015C1"/>
                </a:solidFill>
                <a:latin typeface="Courier New" panose="02070309020205020404" pitchFamily="49" charset="0"/>
                <a:cs typeface="Courier New" panose="02070309020205020404" pitchFamily="49" charset="0"/>
              </a:rPr>
              <a:t>    SELECT </a:t>
            </a:r>
            <a:r>
              <a:rPr lang="en-US" b="1" dirty="0" err="1">
                <a:latin typeface="Courier New" panose="02070309020205020404" pitchFamily="49" charset="0"/>
                <a:cs typeface="Courier New" panose="02070309020205020404" pitchFamily="49" charset="0"/>
              </a:rPr>
              <a:t>order_date</a:t>
            </a:r>
            <a:r>
              <a:rPr lang="ru-RU"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FROM </a:t>
            </a:r>
            <a:r>
              <a:rPr lang="en-US" b="1" dirty="0">
                <a:latin typeface="Courier New" panose="02070309020205020404" pitchFamily="49" charset="0"/>
                <a:cs typeface="Courier New" panose="02070309020205020404" pitchFamily="49" charset="0"/>
              </a:rPr>
              <a:t>orders</a:t>
            </a:r>
            <a:r>
              <a:rPr lang="ru-RU"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WHERE </a:t>
            </a:r>
            <a:r>
              <a:rPr lang="en-US" b="1" dirty="0" err="1">
                <a:latin typeface="Courier New" panose="02070309020205020404" pitchFamily="49" charset="0"/>
                <a:cs typeface="Courier New" panose="02070309020205020404" pitchFamily="49" charset="0"/>
              </a:rPr>
              <a:t>order_number</a:t>
            </a:r>
            <a:r>
              <a:rPr lang="en-US" b="1" dirty="0">
                <a:latin typeface="Courier New" panose="02070309020205020404" pitchFamily="49" charset="0"/>
                <a:cs typeface="Courier New" panose="02070309020205020404" pitchFamily="49" charset="0"/>
              </a:rPr>
              <a:t> = 100;</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v_date</a:t>
            </a:r>
            <a:r>
              <a:rPr lang="en-US" b="1" dirty="0">
                <a:latin typeface="Courier New" panose="02070309020205020404" pitchFamily="49" charset="0"/>
                <a:cs typeface="Courier New" panose="02070309020205020404" pitchFamily="49" charset="0"/>
              </a:rPr>
              <a:t> DATE;</a:t>
            </a:r>
          </a:p>
          <a:p>
            <a:pPr marL="0" indent="0">
              <a:buNone/>
            </a:pPr>
            <a:r>
              <a:rPr lang="en-US" b="1" dirty="0">
                <a:solidFill>
                  <a:srgbClr val="0015C1"/>
                </a:solidFill>
                <a:latin typeface="Courier New" panose="02070309020205020404" pitchFamily="49" charset="0"/>
                <a:cs typeface="Courier New" panose="02070309020205020404" pitchFamily="49" charset="0"/>
              </a:rPr>
              <a:t>BEGIN</a:t>
            </a:r>
          </a:p>
          <a:p>
            <a:pPr marL="0" indent="0">
              <a:buNone/>
            </a:pPr>
            <a:r>
              <a:rPr lang="en-US" b="1" dirty="0">
                <a:solidFill>
                  <a:srgbClr val="0015C1"/>
                </a:solidFill>
                <a:latin typeface="Courier New" panose="02070309020205020404" pitchFamily="49" charset="0"/>
                <a:cs typeface="Courier New" panose="02070309020205020404" pitchFamily="49" charset="0"/>
              </a:rPr>
              <a:t>  OPEN </a:t>
            </a:r>
            <a:r>
              <a:rPr lang="en-US" b="1" dirty="0" err="1">
                <a:latin typeface="Courier New" panose="02070309020205020404" pitchFamily="49" charset="0"/>
                <a:cs typeface="Courier New" panose="02070309020205020404" pitchFamily="49" charset="0"/>
              </a:rPr>
              <a:t>cure_get_od</a:t>
            </a:r>
            <a:r>
              <a:rPr lang="en-US" b="1" dirty="0">
                <a:latin typeface="Courier New" panose="02070309020205020404" pitchFamily="49" charset="0"/>
                <a:cs typeface="Courier New" panose="02070309020205020404" pitchFamily="49" charset="0"/>
              </a:rPr>
              <a:t>;</a:t>
            </a:r>
          </a:p>
          <a:p>
            <a:pPr marL="0" indent="0">
              <a:buNone/>
            </a:pPr>
            <a:r>
              <a:rPr lang="en-US" b="1" dirty="0">
                <a:solidFill>
                  <a:srgbClr val="0015C1"/>
                </a:solidFill>
                <a:latin typeface="Courier New" panose="02070309020205020404" pitchFamily="49" charset="0"/>
                <a:cs typeface="Courier New" panose="02070309020205020404" pitchFamily="49" charset="0"/>
              </a:rPr>
              <a:t>  FETCH </a:t>
            </a:r>
            <a:r>
              <a:rPr lang="en-US" b="1" dirty="0" err="1">
                <a:latin typeface="Courier New" panose="02070309020205020404" pitchFamily="49" charset="0"/>
                <a:cs typeface="Courier New" panose="02070309020205020404" pitchFamily="49" charset="0"/>
              </a:rPr>
              <a:t>curs_get_od</a:t>
            </a:r>
            <a:r>
              <a:rPr lang="en-US" b="1" dirty="0">
                <a:latin typeface="Courier New" panose="02070309020205020404" pitchFamily="49" charset="0"/>
                <a:cs typeface="Courier New" panose="02070309020205020404" pitchFamily="49" charset="0"/>
              </a:rPr>
              <a:t> </a:t>
            </a:r>
            <a:r>
              <a:rPr lang="en-US" b="1" dirty="0">
                <a:solidFill>
                  <a:srgbClr val="0015C1"/>
                </a:solidFill>
                <a:latin typeface="Courier New" panose="02070309020205020404" pitchFamily="49" charset="0"/>
                <a:cs typeface="Courier New" panose="02070309020205020404" pitchFamily="49" charset="0"/>
              </a:rPr>
              <a:t>INTO </a:t>
            </a:r>
            <a:r>
              <a:rPr lang="en-US" b="1" dirty="0" err="1">
                <a:latin typeface="Courier New" panose="02070309020205020404" pitchFamily="49" charset="0"/>
                <a:cs typeface="Courier New" panose="02070309020205020404" pitchFamily="49" charset="0"/>
              </a:rPr>
              <a:t>v_date</a:t>
            </a:r>
            <a:r>
              <a:rPr lang="en-US" b="1" dirty="0">
                <a:latin typeface="Courier New" panose="02070309020205020404" pitchFamily="49" charset="0"/>
                <a:cs typeface="Courier New" panose="02070309020205020404" pitchFamily="49" charset="0"/>
              </a:rPr>
              <a:t>;</a:t>
            </a:r>
          </a:p>
          <a:p>
            <a:pPr marL="0" indent="0">
              <a:buNone/>
            </a:pPr>
            <a:r>
              <a:rPr lang="en-US" b="1" dirty="0">
                <a:solidFill>
                  <a:srgbClr val="0015C1"/>
                </a:solidFill>
                <a:latin typeface="Courier New" panose="02070309020205020404" pitchFamily="49" charset="0"/>
                <a:cs typeface="Courier New" panose="02070309020205020404" pitchFamily="49" charset="0"/>
              </a:rPr>
              <a:t>  CLOSE </a:t>
            </a:r>
            <a:r>
              <a:rPr lang="en-US" b="1" dirty="0" err="1">
                <a:latin typeface="Courier New" panose="02070309020205020404" pitchFamily="49" charset="0"/>
                <a:cs typeface="Courier New" panose="02070309020205020404" pitchFamily="49" charset="0"/>
              </a:rPr>
              <a:t>curs_get_od</a:t>
            </a:r>
            <a:r>
              <a:rPr lang="en-US" b="1" dirty="0">
                <a:latin typeface="Courier New" panose="02070309020205020404" pitchFamily="49" charset="0"/>
                <a:cs typeface="Courier New" panose="02070309020205020404" pitchFamily="49" charset="0"/>
              </a:rPr>
              <a:t>;</a:t>
            </a:r>
          </a:p>
          <a:p>
            <a:pPr marL="0" indent="0">
              <a:buNone/>
            </a:pPr>
            <a:r>
              <a:rPr lang="en-US" b="1" dirty="0">
                <a:solidFill>
                  <a:srgbClr val="0015C1"/>
                </a:solidFill>
                <a:latin typeface="Courier New" panose="02070309020205020404" pitchFamily="49" charset="0"/>
                <a:cs typeface="Courier New" panose="02070309020205020404" pitchFamily="49" charset="0"/>
              </a:rPr>
              <a:t>END;</a:t>
            </a:r>
            <a:endParaRPr lang="ru-RU" b="1" dirty="0">
              <a:solidFill>
                <a:srgbClr val="0015C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032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Типичные операторы над курсорами</a:t>
            </a:r>
            <a:endParaRPr lang="en-US" dirty="0"/>
          </a:p>
        </p:txBody>
      </p:sp>
      <p:graphicFrame>
        <p:nvGraphicFramePr>
          <p:cNvPr id="4" name="Content Placeholder 3"/>
          <p:cNvGraphicFramePr>
            <a:graphicFrameLocks noGrp="1"/>
          </p:cNvGraphicFramePr>
          <p:nvPr>
            <p:ph idx="10"/>
            <p:extLst>
              <p:ext uri="{D42A27DB-BD31-4B8C-83A1-F6EECF244321}">
                <p14:modId xmlns:p14="http://schemas.microsoft.com/office/powerpoint/2010/main" val="2702968169"/>
              </p:ext>
            </p:extLst>
          </p:nvPr>
        </p:nvGraphicFramePr>
        <p:xfrm>
          <a:off x="1241425" y="1193800"/>
          <a:ext cx="9701213" cy="487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10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1618484-E22E-4ABD-B3C9-782F8CF3FC36}"/>
              </a:ext>
            </a:extLst>
          </p:cNvPr>
          <p:cNvSpPr>
            <a:spLocks noGrp="1"/>
          </p:cNvSpPr>
          <p:nvPr>
            <p:ph type="title"/>
          </p:nvPr>
        </p:nvSpPr>
        <p:spPr/>
        <p:txBody>
          <a:bodyPr/>
          <a:lstStyle/>
          <a:p>
            <a:r>
              <a:rPr lang="en-US" dirty="0"/>
              <a:t>Additional possibilities</a:t>
            </a:r>
          </a:p>
        </p:txBody>
      </p:sp>
      <p:sp>
        <p:nvSpPr>
          <p:cNvPr id="5" name="Текст 4">
            <a:extLst>
              <a:ext uri="{FF2B5EF4-FFF2-40B4-BE49-F238E27FC236}">
                <a16:creationId xmlns:a16="http://schemas.microsoft.com/office/drawing/2014/main" id="{3A72AE8A-9036-4C7B-B7D1-6128CDC9130D}"/>
              </a:ext>
            </a:extLst>
          </p:cNvPr>
          <p:cNvSpPr>
            <a:spLocks noGrp="1"/>
          </p:cNvSpPr>
          <p:nvPr>
            <p:ph type="body" sz="quarter" idx="10"/>
          </p:nvPr>
        </p:nvSpPr>
        <p:spPr/>
        <p:txBody>
          <a:bodyPr/>
          <a:lstStyle/>
          <a:p>
            <a:r>
              <a:rPr lang="en-US" dirty="0"/>
              <a:t>Oracle PL/SQL</a:t>
            </a:r>
          </a:p>
        </p:txBody>
      </p:sp>
    </p:spTree>
    <p:extLst>
      <p:ext uri="{BB962C8B-B14F-4D97-AF65-F5344CB8AC3E}">
        <p14:creationId xmlns:p14="http://schemas.microsoft.com/office/powerpoint/2010/main" val="401766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Динамический </a:t>
            </a:r>
            <a:r>
              <a:rPr lang="en-US" dirty="0"/>
              <a:t>SQL - execute immediate </a:t>
            </a:r>
            <a:endParaRPr lang="ru-RU" dirty="0"/>
          </a:p>
        </p:txBody>
      </p:sp>
      <p:sp>
        <p:nvSpPr>
          <p:cNvPr id="3" name="Содержимое 2"/>
          <p:cNvSpPr>
            <a:spLocks noGrp="1"/>
          </p:cNvSpPr>
          <p:nvPr>
            <p:ph idx="10"/>
          </p:nvPr>
        </p:nvSpPr>
        <p:spPr/>
        <p:txBody>
          <a:bodyPr/>
          <a:lstStyle/>
          <a:p>
            <a:pPr marL="0" indent="0">
              <a:buNone/>
            </a:pPr>
            <a:endParaRPr lang="en-US" sz="2800" b="1" dirty="0">
              <a:solidFill>
                <a:srgbClr val="0015C1"/>
              </a:solidFill>
              <a:latin typeface="Courier New" panose="02070309020205020404" pitchFamily="49" charset="0"/>
              <a:cs typeface="Courier New" panose="02070309020205020404" pitchFamily="49" charset="0"/>
            </a:endParaRPr>
          </a:p>
          <a:p>
            <a:pPr marL="0" indent="0">
              <a:buNone/>
            </a:pPr>
            <a:r>
              <a:rPr lang="en-US" sz="2800" b="1" dirty="0">
                <a:solidFill>
                  <a:srgbClr val="0015C1"/>
                </a:solidFill>
                <a:latin typeface="Courier New" panose="02070309020205020404" pitchFamily="49" charset="0"/>
                <a:cs typeface="Courier New" panose="02070309020205020404" pitchFamily="49" charset="0"/>
              </a:rPr>
              <a:t>DECLARE</a:t>
            </a:r>
          </a:p>
          <a:p>
            <a:pPr marL="0" indent="0">
              <a:buNone/>
            </a:pPr>
            <a:r>
              <a:rPr lang="en-US" sz="2800" b="1" dirty="0">
                <a:solidFill>
                  <a:srgbClr val="0015C1"/>
                </a:solidFill>
                <a:latin typeface="Courier New" panose="02070309020205020404" pitchFamily="49" charset="0"/>
                <a:cs typeface="Courier New" panose="02070309020205020404" pitchFamily="49" charset="0"/>
              </a:rPr>
              <a:t>BEGIN</a:t>
            </a:r>
          </a:p>
          <a:p>
            <a:pPr marL="0" indent="0">
              <a:buNone/>
            </a:pPr>
            <a:r>
              <a:rPr lang="en-US" sz="2800" b="1" dirty="0">
                <a:solidFill>
                  <a:srgbClr val="0015C1"/>
                </a:solidFill>
                <a:latin typeface="Courier New" panose="02070309020205020404" pitchFamily="49" charset="0"/>
                <a:cs typeface="Courier New" panose="02070309020205020404" pitchFamily="49" charset="0"/>
              </a:rPr>
              <a:t>  CREATE TABLE </a:t>
            </a:r>
            <a:r>
              <a:rPr lang="en-US" sz="2800" b="1" dirty="0">
                <a:latin typeface="Courier New" panose="02070309020205020404" pitchFamily="49" charset="0"/>
                <a:cs typeface="Courier New" panose="02070309020205020404" pitchFamily="49" charset="0"/>
              </a:rPr>
              <a:t>emp_20</a:t>
            </a:r>
            <a:r>
              <a:rPr lang="en-US" sz="2800" b="1" dirty="0">
                <a:solidFill>
                  <a:srgbClr val="0015C1"/>
                </a:solidFill>
                <a:latin typeface="Courier New" panose="02070309020205020404" pitchFamily="49" charset="0"/>
                <a:cs typeface="Courier New" panose="02070309020205020404" pitchFamily="49" charset="0"/>
              </a:rPr>
              <a:t> AS </a:t>
            </a:r>
          </a:p>
          <a:p>
            <a:pPr marL="0" indent="0">
              <a:buNone/>
            </a:pPr>
            <a:r>
              <a:rPr lang="en-US" sz="2800" b="1" dirty="0">
                <a:solidFill>
                  <a:srgbClr val="0015C1"/>
                </a:solidFill>
                <a:latin typeface="Courier New" panose="02070309020205020404" pitchFamily="49" charset="0"/>
                <a:cs typeface="Courier New" panose="02070309020205020404" pitchFamily="49" charset="0"/>
              </a:rPr>
              <a:t>    SELECT </a:t>
            </a:r>
            <a:r>
              <a:rPr lang="en-US" sz="2800" b="1" dirty="0">
                <a:latin typeface="Courier New" panose="02070309020205020404" pitchFamily="49" charset="0"/>
                <a:cs typeface="Courier New" panose="02070309020205020404" pitchFamily="49" charset="0"/>
              </a:rPr>
              <a:t>* </a:t>
            </a:r>
            <a:r>
              <a:rPr lang="en-US" sz="2800" b="1" dirty="0">
                <a:solidFill>
                  <a:srgbClr val="0015C1"/>
                </a:solidFill>
                <a:latin typeface="Courier New" panose="02070309020205020404" pitchFamily="49" charset="0"/>
                <a:cs typeface="Courier New" panose="02070309020205020404" pitchFamily="49" charset="0"/>
              </a:rPr>
              <a:t>FROM </a:t>
            </a:r>
            <a:r>
              <a:rPr lang="en-US" sz="2800" b="1" dirty="0" err="1">
                <a:latin typeface="Courier New" panose="02070309020205020404" pitchFamily="49" charset="0"/>
                <a:cs typeface="Courier New" panose="02070309020205020404" pitchFamily="49" charset="0"/>
              </a:rPr>
              <a:t>emp</a:t>
            </a:r>
            <a:r>
              <a:rPr lang="en-US" sz="2800" b="1" dirty="0">
                <a:latin typeface="Courier New" panose="02070309020205020404" pitchFamily="49" charset="0"/>
                <a:cs typeface="Courier New" panose="02070309020205020404" pitchFamily="49" charset="0"/>
              </a:rPr>
              <a:t> e </a:t>
            </a:r>
            <a:r>
              <a:rPr lang="en-US" sz="2800" b="1" dirty="0">
                <a:solidFill>
                  <a:srgbClr val="0015C1"/>
                </a:solidFill>
                <a:latin typeface="Courier New" panose="02070309020205020404" pitchFamily="49" charset="0"/>
                <a:cs typeface="Courier New" panose="02070309020205020404" pitchFamily="49" charset="0"/>
              </a:rPr>
              <a:t>WHERE </a:t>
            </a:r>
            <a:r>
              <a:rPr lang="en-US" sz="2800" b="1" dirty="0" err="1">
                <a:latin typeface="Courier New" panose="02070309020205020404" pitchFamily="49" charset="0"/>
                <a:cs typeface="Courier New" panose="02070309020205020404" pitchFamily="49" charset="0"/>
              </a:rPr>
              <a:t>e.deptno</a:t>
            </a:r>
            <a:r>
              <a:rPr lang="en-US" sz="2800" b="1" dirty="0">
                <a:latin typeface="Courier New" panose="02070309020205020404" pitchFamily="49" charset="0"/>
                <a:cs typeface="Courier New" panose="02070309020205020404" pitchFamily="49" charset="0"/>
              </a:rPr>
              <a:t> = 20;</a:t>
            </a:r>
          </a:p>
          <a:p>
            <a:pPr marL="0" indent="0">
              <a:buNone/>
            </a:pPr>
            <a:r>
              <a:rPr lang="en-US" sz="2800" b="1" dirty="0">
                <a:solidFill>
                  <a:srgbClr val="0015C1"/>
                </a:solidFill>
                <a:latin typeface="Courier New" panose="02070309020205020404" pitchFamily="49" charset="0"/>
                <a:cs typeface="Courier New" panose="02070309020205020404" pitchFamily="49" charset="0"/>
              </a:rPr>
              <a:t>END;</a:t>
            </a:r>
          </a:p>
          <a:p>
            <a:pPr marL="0" indent="0">
              <a:buNone/>
            </a:pPr>
            <a:endParaRPr lang="en-US" b="1" dirty="0">
              <a:solidFill>
                <a:srgbClr val="FF0000"/>
              </a:solidFill>
              <a:latin typeface="Courier New" panose="02070309020205020404" pitchFamily="49" charset="0"/>
              <a:cs typeface="Courier New" panose="02070309020205020404" pitchFamily="49" charset="0"/>
            </a:endParaRPr>
          </a:p>
          <a:p>
            <a:pPr marL="0" indent="0">
              <a:buNone/>
            </a:pPr>
            <a:endParaRPr lang="en-US" b="1" dirty="0">
              <a:solidFill>
                <a:srgbClr val="FF0000"/>
              </a:solidFill>
              <a:latin typeface="Courier New" panose="02070309020205020404" pitchFamily="49" charset="0"/>
              <a:cs typeface="Courier New" panose="02070309020205020404" pitchFamily="49" charset="0"/>
            </a:endParaRPr>
          </a:p>
          <a:p>
            <a:pPr marL="0" indent="0">
              <a:buNone/>
            </a:pPr>
            <a:r>
              <a:rPr lang="en-US" sz="3200" b="1" dirty="0">
                <a:solidFill>
                  <a:srgbClr val="0015C1"/>
                </a:solidFill>
                <a:latin typeface="Courier New" panose="02070309020205020404" pitchFamily="49" charset="0"/>
                <a:cs typeface="Courier New" panose="02070309020205020404" pitchFamily="49" charset="0"/>
              </a:rPr>
              <a:t>EXECUTE IMMEDIATE </a:t>
            </a:r>
            <a:r>
              <a:rPr lang="en-US" sz="3200" b="1" dirty="0">
                <a:latin typeface="Courier New" panose="02070309020205020404" pitchFamily="49" charset="0"/>
                <a:cs typeface="Courier New" panose="02070309020205020404" pitchFamily="49" charset="0"/>
              </a:rPr>
              <a:t>CREATE TABLE….’;</a:t>
            </a:r>
            <a:endParaRPr lang="en-US" sz="3200" b="1" dirty="0">
              <a:solidFill>
                <a:schemeClr val="bg1"/>
              </a:solidFill>
              <a:latin typeface="Courier New" panose="02070309020205020404" pitchFamily="49" charset="0"/>
              <a:cs typeface="Courier New" panose="02070309020205020404" pitchFamily="49" charset="0"/>
            </a:endParaRPr>
          </a:p>
          <a:p>
            <a:pPr marL="0" indent="0">
              <a:buNone/>
            </a:pPr>
            <a:endParaRPr lang="en-US" b="1" dirty="0">
              <a:solidFill>
                <a:schemeClr val="bg1"/>
              </a:solidFill>
              <a:latin typeface="Courier New" panose="02070309020205020404" pitchFamily="49" charset="0"/>
              <a:cs typeface="Courier New" panose="02070309020205020404" pitchFamily="49" charset="0"/>
            </a:endParaRPr>
          </a:p>
          <a:p>
            <a:pPr marL="0" indent="0">
              <a:buNone/>
            </a:pPr>
            <a:endParaRPr lang="ru-RU"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84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использования динамического </a:t>
            </a:r>
            <a:r>
              <a:rPr lang="en-US" dirty="0"/>
              <a:t>SQL</a:t>
            </a:r>
            <a:endParaRPr lang="ru-RU" dirty="0"/>
          </a:p>
        </p:txBody>
      </p:sp>
      <p:sp>
        <p:nvSpPr>
          <p:cNvPr id="3" name="Содержимое 2"/>
          <p:cNvSpPr>
            <a:spLocks noGrp="1"/>
          </p:cNvSpPr>
          <p:nvPr>
            <p:ph idx="10"/>
          </p:nvPr>
        </p:nvSpPr>
        <p:spPr/>
        <p:txBody>
          <a:bodyPr>
            <a:normAutofit/>
          </a:bodyPr>
          <a:lstStyle/>
          <a:p>
            <a:pPr marL="0" indent="0">
              <a:buNone/>
            </a:pPr>
            <a:endParaRPr lang="en-US" sz="2400" b="1" dirty="0">
              <a:solidFill>
                <a:srgbClr val="0015C1"/>
              </a:solidFill>
              <a:latin typeface="Courier New" panose="02070309020205020404" pitchFamily="49" charset="0"/>
              <a:cs typeface="Courier New" panose="02070309020205020404" pitchFamily="49" charset="0"/>
            </a:endParaRPr>
          </a:p>
          <a:p>
            <a:pPr marL="0" indent="0">
              <a:buNone/>
            </a:pPr>
            <a:endParaRPr lang="en-US" sz="2400" b="1" dirty="0">
              <a:solidFill>
                <a:srgbClr val="0015C1"/>
              </a:solidFill>
              <a:latin typeface="Courier New" panose="02070309020205020404" pitchFamily="49" charset="0"/>
              <a:cs typeface="Courier New" panose="02070309020205020404" pitchFamily="49" charset="0"/>
            </a:endParaRPr>
          </a:p>
          <a:p>
            <a:pPr marL="0" indent="0">
              <a:buNone/>
            </a:pPr>
            <a:r>
              <a:rPr lang="en-US" sz="2400" b="1" dirty="0">
                <a:solidFill>
                  <a:srgbClr val="0015C1"/>
                </a:solidFill>
                <a:latin typeface="Courier New" panose="02070309020205020404" pitchFamily="49" charset="0"/>
                <a:cs typeface="Courier New" panose="02070309020205020404" pitchFamily="49" charset="0"/>
              </a:rPr>
              <a:t>DECLARE </a:t>
            </a:r>
          </a:p>
          <a:p>
            <a:pPr marL="0" indent="0">
              <a:buNone/>
            </a:pPr>
            <a:r>
              <a:rPr lang="en-US" sz="2400" b="1" dirty="0">
                <a:solidFill>
                  <a:srgbClr val="0015C1"/>
                </a:solidFill>
                <a:latin typeface="Courier New" panose="02070309020205020404" pitchFamily="49" charset="0"/>
                <a:cs typeface="Courier New" panose="02070309020205020404" pitchFamily="49" charset="0"/>
              </a:rPr>
              <a:t>BEGIN</a:t>
            </a:r>
          </a:p>
          <a:p>
            <a:pPr marL="0" indent="0">
              <a:buNone/>
            </a:pPr>
            <a:r>
              <a:rPr lang="en-US" sz="2400" b="1" dirty="0">
                <a:solidFill>
                  <a:srgbClr val="0015C1"/>
                </a:solidFill>
                <a:latin typeface="Courier New" panose="02070309020205020404" pitchFamily="49" charset="0"/>
                <a:cs typeface="Courier New" panose="02070309020205020404" pitchFamily="49" charset="0"/>
              </a:rPr>
              <a:t>  EXECUTE</a:t>
            </a:r>
            <a:r>
              <a:rPr lang="en-US" sz="2400" b="1" dirty="0">
                <a:latin typeface="Courier New" panose="02070309020205020404" pitchFamily="49" charset="0"/>
                <a:cs typeface="Courier New" panose="02070309020205020404" pitchFamily="49" charset="0"/>
              </a:rPr>
              <a:t> </a:t>
            </a:r>
            <a:r>
              <a:rPr lang="en-US" sz="2400" b="1" dirty="0">
                <a:solidFill>
                  <a:srgbClr val="0015C1"/>
                </a:solidFill>
                <a:latin typeface="Courier New" panose="02070309020205020404" pitchFamily="49" charset="0"/>
                <a:cs typeface="Courier New" panose="02070309020205020404" pitchFamily="49" charset="0"/>
              </a:rPr>
              <a:t>IMMEDIATE</a:t>
            </a:r>
            <a:r>
              <a:rPr lang="en-US" sz="2400" b="1"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'create table emp_20 as select * from </a:t>
            </a:r>
            <a:r>
              <a:rPr lang="en-US" sz="2400" dirty="0" err="1">
                <a:latin typeface="Courier New" panose="02070309020205020404" pitchFamily="49" charset="0"/>
                <a:cs typeface="Courier New" panose="02070309020205020404" pitchFamily="49" charset="0"/>
              </a:rPr>
              <a:t>emp</a:t>
            </a:r>
            <a:r>
              <a:rPr lang="en-US" sz="2400" dirty="0">
                <a:latin typeface="Courier New" panose="02070309020205020404" pitchFamily="49" charset="0"/>
                <a:cs typeface="Courier New" panose="02070309020205020404" pitchFamily="49" charset="0"/>
              </a:rPr>
              <a:t> e where </a:t>
            </a:r>
            <a:r>
              <a:rPr lang="en-US" sz="2400" dirty="0" err="1">
                <a:latin typeface="Courier New" panose="02070309020205020404" pitchFamily="49" charset="0"/>
                <a:cs typeface="Courier New" panose="02070309020205020404" pitchFamily="49" charset="0"/>
              </a:rPr>
              <a:t>e.deptno</a:t>
            </a:r>
            <a:r>
              <a:rPr lang="en-US" sz="2400" dirty="0">
                <a:latin typeface="Courier New" panose="02070309020205020404" pitchFamily="49" charset="0"/>
                <a:cs typeface="Courier New" panose="02070309020205020404" pitchFamily="49" charset="0"/>
              </a:rPr>
              <a:t> = 20';</a:t>
            </a:r>
          </a:p>
          <a:p>
            <a:pPr marL="0" indent="0">
              <a:buNone/>
            </a:pPr>
            <a:r>
              <a:rPr lang="en-US" sz="2400" b="1" dirty="0">
                <a:solidFill>
                  <a:srgbClr val="0015C1"/>
                </a:solidFill>
                <a:latin typeface="Courier New" panose="02070309020205020404" pitchFamily="49" charset="0"/>
                <a:cs typeface="Courier New" panose="02070309020205020404" pitchFamily="49" charset="0"/>
              </a:rPr>
              <a:t>END</a:t>
            </a:r>
            <a:r>
              <a:rPr lang="en-US" sz="2400" b="1" dirty="0">
                <a:solidFill>
                  <a:schemeClr val="bg1"/>
                </a:solidFill>
                <a:latin typeface="Courier New" panose="02070309020205020404" pitchFamily="49" charset="0"/>
                <a:cs typeface="Courier New" panose="02070309020205020404" pitchFamily="49" charset="0"/>
              </a:rPr>
              <a:t>;</a:t>
            </a:r>
          </a:p>
          <a:p>
            <a:pPr marL="0" indent="0">
              <a:buNone/>
            </a:pPr>
            <a:endParaRPr lang="ru-RU"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924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58B8BA6-2B1B-420E-8B3A-FEB942F2E27E}"/>
              </a:ext>
            </a:extLst>
          </p:cNvPr>
          <p:cNvSpPr>
            <a:spLocks noGrp="1"/>
          </p:cNvSpPr>
          <p:nvPr>
            <p:ph type="title"/>
          </p:nvPr>
        </p:nvSpPr>
        <p:spPr/>
        <p:txBody>
          <a:bodyPr/>
          <a:lstStyle/>
          <a:p>
            <a:r>
              <a:rPr lang="en-US" dirty="0"/>
              <a:t>Procedures &amp; Functions</a:t>
            </a:r>
          </a:p>
        </p:txBody>
      </p:sp>
      <p:sp>
        <p:nvSpPr>
          <p:cNvPr id="5" name="Текст 4">
            <a:extLst>
              <a:ext uri="{FF2B5EF4-FFF2-40B4-BE49-F238E27FC236}">
                <a16:creationId xmlns:a16="http://schemas.microsoft.com/office/drawing/2014/main" id="{D42C0123-1005-4D96-899B-0A6F3301B9B2}"/>
              </a:ext>
            </a:extLst>
          </p:cNvPr>
          <p:cNvSpPr>
            <a:spLocks noGrp="1"/>
          </p:cNvSpPr>
          <p:nvPr>
            <p:ph type="body" sz="quarter" idx="10"/>
          </p:nvPr>
        </p:nvSpPr>
        <p:spPr/>
        <p:txBody>
          <a:bodyPr/>
          <a:lstStyle/>
          <a:p>
            <a:r>
              <a:rPr lang="en-US" dirty="0" err="1"/>
              <a:t>PostreSQL</a:t>
            </a:r>
            <a:r>
              <a:rPr lang="en-US" dirty="0"/>
              <a:t> PL</a:t>
            </a:r>
          </a:p>
        </p:txBody>
      </p:sp>
    </p:spTree>
    <p:extLst>
      <p:ext uri="{BB962C8B-B14F-4D97-AF65-F5344CB8AC3E}">
        <p14:creationId xmlns:p14="http://schemas.microsoft.com/office/powerpoint/2010/main" val="334982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0DD17F-93ED-45AD-A35B-F201F28AFC73}"/>
              </a:ext>
            </a:extLst>
          </p:cNvPr>
          <p:cNvSpPr>
            <a:spLocks noGrp="1"/>
          </p:cNvSpPr>
          <p:nvPr>
            <p:ph type="title"/>
          </p:nvPr>
        </p:nvSpPr>
        <p:spPr/>
        <p:txBody>
          <a:bodyPr/>
          <a:lstStyle/>
          <a:p>
            <a:r>
              <a:rPr lang="en-US" dirty="0"/>
              <a:t>CREATE PROCEDURE — define a new procedure</a:t>
            </a:r>
          </a:p>
        </p:txBody>
      </p:sp>
      <p:sp>
        <p:nvSpPr>
          <p:cNvPr id="3" name="Объект 2">
            <a:extLst>
              <a:ext uri="{FF2B5EF4-FFF2-40B4-BE49-F238E27FC236}">
                <a16:creationId xmlns:a16="http://schemas.microsoft.com/office/drawing/2014/main" id="{550F1031-6A84-411B-B89D-779C1AB8DF4D}"/>
              </a:ext>
            </a:extLst>
          </p:cNvPr>
          <p:cNvSpPr>
            <a:spLocks noGrp="1"/>
          </p:cNvSpPr>
          <p:nvPr>
            <p:ph idx="10"/>
          </p:nvPr>
        </p:nvSpPr>
        <p:spPr>
          <a:xfrm>
            <a:off x="1241402" y="1193452"/>
            <a:ext cx="9701784" cy="4870798"/>
          </a:xfrm>
        </p:spPr>
        <p:txBody>
          <a:bodyPr/>
          <a:lstStyle/>
          <a:p>
            <a:pPr marL="0" indent="0">
              <a:buNone/>
            </a:pPr>
            <a:endParaRPr lang="en-US" dirty="0"/>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CREATE [ OR REPLACE ] PROCEDURE</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name ( [ [ </a:t>
            </a:r>
            <a:r>
              <a:rPr lang="en-US" sz="1400" b="1" dirty="0" err="1">
                <a:solidFill>
                  <a:srgbClr val="7030A0"/>
                </a:solidFill>
                <a:latin typeface="Courier New" panose="02070309020205020404" pitchFamily="49" charset="0"/>
                <a:cs typeface="Courier New" panose="02070309020205020404" pitchFamily="49" charset="0"/>
              </a:rPr>
              <a:t>argmode</a:t>
            </a:r>
            <a:r>
              <a:rPr lang="en-US" sz="1400" b="1" dirty="0">
                <a:solidFill>
                  <a:srgbClr val="7030A0"/>
                </a:solidFill>
                <a:latin typeface="Courier New" panose="02070309020205020404" pitchFamily="49" charset="0"/>
                <a:cs typeface="Courier New" panose="02070309020205020404" pitchFamily="49" charset="0"/>
              </a:rPr>
              <a:t> ] [ </a:t>
            </a:r>
            <a:r>
              <a:rPr lang="en-US" sz="1400" b="1" dirty="0" err="1">
                <a:solidFill>
                  <a:srgbClr val="7030A0"/>
                </a:solidFill>
                <a:latin typeface="Courier New" panose="02070309020205020404" pitchFamily="49" charset="0"/>
                <a:cs typeface="Courier New" panose="02070309020205020404" pitchFamily="49" charset="0"/>
              </a:rPr>
              <a:t>argname</a:t>
            </a:r>
            <a:r>
              <a:rPr lang="en-US" sz="1400" b="1" dirty="0">
                <a:solidFill>
                  <a:srgbClr val="7030A0"/>
                </a:solidFill>
                <a:latin typeface="Courier New" panose="02070309020205020404" pitchFamily="49" charset="0"/>
                <a:cs typeface="Courier New" panose="02070309020205020404" pitchFamily="49" charset="0"/>
              </a:rPr>
              <a:t> ] </a:t>
            </a:r>
            <a:r>
              <a:rPr lang="en-US" sz="1400" b="1" dirty="0" err="1">
                <a:solidFill>
                  <a:srgbClr val="7030A0"/>
                </a:solidFill>
                <a:latin typeface="Courier New" panose="02070309020205020404" pitchFamily="49" charset="0"/>
                <a:cs typeface="Courier New" panose="02070309020205020404" pitchFamily="49" charset="0"/>
              </a:rPr>
              <a:t>argtype</a:t>
            </a:r>
            <a:r>
              <a:rPr lang="en-US" sz="1400" b="1" dirty="0">
                <a:solidFill>
                  <a:srgbClr val="7030A0"/>
                </a:solidFill>
                <a:latin typeface="Courier New" panose="02070309020205020404" pitchFamily="49" charset="0"/>
                <a:cs typeface="Courier New" panose="02070309020205020404" pitchFamily="49" charset="0"/>
              </a:rPr>
              <a:t> [ { DEFAULT | = } </a:t>
            </a:r>
            <a:r>
              <a:rPr lang="en-US" sz="1400" b="1" dirty="0" err="1">
                <a:solidFill>
                  <a:srgbClr val="7030A0"/>
                </a:solidFill>
                <a:latin typeface="Courier New" panose="02070309020205020404" pitchFamily="49" charset="0"/>
                <a:cs typeface="Courier New" panose="02070309020205020404" pitchFamily="49" charset="0"/>
              </a:rPr>
              <a:t>default_expr</a:t>
            </a:r>
            <a:r>
              <a:rPr lang="en-US" sz="1400" b="1" dirty="0">
                <a:solidFill>
                  <a:srgbClr val="7030A0"/>
                </a:solidFill>
                <a:latin typeface="Courier New" panose="02070309020205020404" pitchFamily="49" charset="0"/>
                <a:cs typeface="Courier New" panose="02070309020205020404" pitchFamily="49" charset="0"/>
              </a:rPr>
              <a:t> ] [, ...] ] )</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 LANGUAGE </a:t>
            </a:r>
            <a:r>
              <a:rPr lang="en-US" sz="1400" b="1" dirty="0" err="1">
                <a:solidFill>
                  <a:srgbClr val="7030A0"/>
                </a:solidFill>
                <a:latin typeface="Courier New" panose="02070309020205020404" pitchFamily="49" charset="0"/>
                <a:cs typeface="Courier New" panose="02070309020205020404" pitchFamily="49" charset="0"/>
              </a:rPr>
              <a:t>lang_name</a:t>
            </a: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 TRANSFORM { FOR TYPE </a:t>
            </a:r>
            <a:r>
              <a:rPr lang="en-US" sz="1400" b="1" dirty="0" err="1">
                <a:solidFill>
                  <a:srgbClr val="7030A0"/>
                </a:solidFill>
                <a:latin typeface="Courier New" panose="02070309020205020404" pitchFamily="49" charset="0"/>
                <a:cs typeface="Courier New" panose="02070309020205020404" pitchFamily="49" charset="0"/>
              </a:rPr>
              <a:t>type_name</a:t>
            </a:r>
            <a:r>
              <a:rPr lang="en-US" sz="1400" b="1" dirty="0">
                <a:solidFill>
                  <a:srgbClr val="7030A0"/>
                </a:solidFill>
                <a:latin typeface="Courier New" panose="02070309020205020404" pitchFamily="49" charset="0"/>
                <a:cs typeface="Courier New" panose="02070309020205020404" pitchFamily="49" charset="0"/>
              </a:rPr>
              <a:t> } [, ... ]</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 [ EXTERNAL ] SECURITY INVOKER | [ EXTERNAL ] SECURITY DEFINER</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 SET </a:t>
            </a:r>
            <a:r>
              <a:rPr lang="en-US" sz="1400" b="1" dirty="0" err="1">
                <a:solidFill>
                  <a:srgbClr val="7030A0"/>
                </a:solidFill>
                <a:latin typeface="Courier New" panose="02070309020205020404" pitchFamily="49" charset="0"/>
                <a:cs typeface="Courier New" panose="02070309020205020404" pitchFamily="49" charset="0"/>
              </a:rPr>
              <a:t>configuration_parameter</a:t>
            </a:r>
            <a:r>
              <a:rPr lang="en-US" sz="1400" b="1" dirty="0">
                <a:solidFill>
                  <a:srgbClr val="7030A0"/>
                </a:solidFill>
                <a:latin typeface="Courier New" panose="02070309020205020404" pitchFamily="49" charset="0"/>
                <a:cs typeface="Courier New" panose="02070309020205020404" pitchFamily="49" charset="0"/>
              </a:rPr>
              <a:t> { TO value | = value | FROM CURRENT }</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 AS 'definition'</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 AS '</a:t>
            </a:r>
            <a:r>
              <a:rPr lang="en-US" sz="1400" b="1" dirty="0" err="1">
                <a:solidFill>
                  <a:srgbClr val="7030A0"/>
                </a:solidFill>
                <a:latin typeface="Courier New" panose="02070309020205020404" pitchFamily="49" charset="0"/>
                <a:cs typeface="Courier New" panose="02070309020205020404" pitchFamily="49" charset="0"/>
              </a:rPr>
              <a:t>obj_file</a:t>
            </a:r>
            <a:r>
              <a:rPr lang="en-US" sz="1400" b="1" dirty="0">
                <a:solidFill>
                  <a:srgbClr val="7030A0"/>
                </a:solidFill>
                <a:latin typeface="Courier New" panose="02070309020205020404" pitchFamily="49" charset="0"/>
                <a:cs typeface="Courier New" panose="02070309020205020404" pitchFamily="49" charset="0"/>
              </a:rPr>
              <a:t>', '</a:t>
            </a:r>
            <a:r>
              <a:rPr lang="en-US" sz="1400" b="1" dirty="0" err="1">
                <a:solidFill>
                  <a:srgbClr val="7030A0"/>
                </a:solidFill>
                <a:latin typeface="Courier New" panose="02070309020205020404" pitchFamily="49" charset="0"/>
                <a:cs typeface="Courier New" panose="02070309020205020404" pitchFamily="49" charset="0"/>
              </a:rPr>
              <a:t>link_symbol</a:t>
            </a:r>
            <a:r>
              <a:rPr lang="en-US" sz="1400" b="1" dirty="0">
                <a:solidFill>
                  <a:srgbClr val="7030A0"/>
                </a:solidFill>
                <a:latin typeface="Courier New" panose="02070309020205020404" pitchFamily="49" charset="0"/>
                <a:cs typeface="Courier New" panose="02070309020205020404" pitchFamily="49" charset="0"/>
              </a:rPr>
              <a:t>'</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 ...</a:t>
            </a:r>
          </a:p>
          <a:p>
            <a:pPr marL="0" indent="0">
              <a:spcBef>
                <a:spcPts val="0"/>
              </a:spcBef>
              <a:spcAft>
                <a:spcPts val="600"/>
              </a:spcAft>
              <a:buNone/>
            </a:pPr>
            <a:endParaRPr lang="en-US" dirty="0"/>
          </a:p>
          <a:p>
            <a:pPr>
              <a:spcBef>
                <a:spcPts val="0"/>
              </a:spcBef>
              <a:spcAft>
                <a:spcPts val="600"/>
              </a:spcAft>
            </a:pPr>
            <a:r>
              <a:rPr lang="en-US" dirty="0"/>
              <a:t>CREATE PROCEDURE defines a new procedure. </a:t>
            </a:r>
          </a:p>
          <a:p>
            <a:pPr>
              <a:spcBef>
                <a:spcPts val="0"/>
              </a:spcBef>
              <a:spcAft>
                <a:spcPts val="600"/>
              </a:spcAft>
            </a:pPr>
            <a:r>
              <a:rPr lang="en-US" dirty="0"/>
              <a:t>CREATE OR REPLACE PROCEDURE will either create a new procedure, or replace an existing definition. To be able to define a procedure, the user must have the USAGE privilege on the language.</a:t>
            </a:r>
          </a:p>
          <a:p>
            <a:pPr marL="0" indent="0">
              <a:spcBef>
                <a:spcPts val="0"/>
              </a:spcBef>
              <a:spcAft>
                <a:spcPts val="600"/>
              </a:spcAft>
              <a:buNone/>
            </a:pPr>
            <a:endParaRPr lang="en-US" dirty="0"/>
          </a:p>
          <a:p>
            <a:pPr marL="0" indent="0">
              <a:spcBef>
                <a:spcPts val="0"/>
              </a:spcBef>
              <a:spcAft>
                <a:spcPts val="600"/>
              </a:spcAft>
              <a:buNone/>
            </a:pPr>
            <a:endParaRPr lang="en-US" dirty="0"/>
          </a:p>
          <a:p>
            <a:pPr marL="0" indent="0">
              <a:spcBef>
                <a:spcPts val="0"/>
              </a:spcBef>
              <a:spcAft>
                <a:spcPts val="600"/>
              </a:spcAft>
              <a:buNone/>
            </a:pPr>
            <a:endParaRPr lang="en-US" sz="1400" b="1"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078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D638294F-FAF8-402D-90ED-30D3AC4361E0}"/>
              </a:ext>
            </a:extLst>
          </p:cNvPr>
          <p:cNvSpPr>
            <a:spLocks noGrp="1"/>
          </p:cNvSpPr>
          <p:nvPr>
            <p:ph type="title"/>
          </p:nvPr>
        </p:nvSpPr>
        <p:spPr/>
        <p:txBody>
          <a:bodyPr/>
          <a:lstStyle/>
          <a:p>
            <a:r>
              <a:rPr lang="en-US" dirty="0"/>
              <a:t>CREATE PROCEDURE – Notes </a:t>
            </a:r>
          </a:p>
        </p:txBody>
      </p:sp>
      <p:sp>
        <p:nvSpPr>
          <p:cNvPr id="8" name="Объект 7">
            <a:extLst>
              <a:ext uri="{FF2B5EF4-FFF2-40B4-BE49-F238E27FC236}">
                <a16:creationId xmlns:a16="http://schemas.microsoft.com/office/drawing/2014/main" id="{1F4C04E8-37CB-4EF2-AD95-4B131D902E65}"/>
              </a:ext>
            </a:extLst>
          </p:cNvPr>
          <p:cNvSpPr>
            <a:spLocks noGrp="1"/>
          </p:cNvSpPr>
          <p:nvPr>
            <p:ph idx="10"/>
          </p:nvPr>
        </p:nvSpPr>
        <p:spPr/>
        <p:txBody>
          <a:bodyPr/>
          <a:lstStyle/>
          <a:p>
            <a:endParaRPr lang="en-US" sz="1200" dirty="0"/>
          </a:p>
          <a:p>
            <a:r>
              <a:rPr lang="en-US" sz="1200" dirty="0"/>
              <a:t>If a schema name is included, then the procedure is created in the specified schema. Otherwise it is created in the current schema. The name of the new procedure must not match any existing procedure or function with the same input argument types in the same schema. However, procedures and functions of different argument types can share a name (this is called overloading).</a:t>
            </a:r>
          </a:p>
          <a:p>
            <a:r>
              <a:rPr lang="en-US" sz="1200" dirty="0"/>
              <a:t>To replace the current definition of an existing procedure, use CREATE OR REPLACE PROCEDURE. It is not possible to change the name or argument types of a procedure this way (if you tried, you would actually be creating a new, distinct procedure).</a:t>
            </a:r>
          </a:p>
          <a:p>
            <a:r>
              <a:rPr lang="en-US" sz="1200" dirty="0"/>
              <a:t>When CREATE OR REPLACE PROCEDURE is used to replace an existing procedure, the ownership and permissions of the procedure do not change. All other procedure properties are assigned the values specified or implied in the command. You must own the procedure to replace it (this includes being a member of the owning role).</a:t>
            </a:r>
          </a:p>
          <a:p>
            <a:r>
              <a:rPr lang="en-US" sz="1200" dirty="0"/>
              <a:t>The user that creates the procedure becomes the owner of the procedure.</a:t>
            </a:r>
          </a:p>
          <a:p>
            <a:r>
              <a:rPr lang="en-US" sz="1200" dirty="0"/>
              <a:t>To be able to create a procedure, you must have USAGE privilege on the argument types.</a:t>
            </a:r>
          </a:p>
        </p:txBody>
      </p:sp>
      <p:sp>
        <p:nvSpPr>
          <p:cNvPr id="9" name="Объект 8">
            <a:extLst>
              <a:ext uri="{FF2B5EF4-FFF2-40B4-BE49-F238E27FC236}">
                <a16:creationId xmlns:a16="http://schemas.microsoft.com/office/drawing/2014/main" id="{49E818EA-FCBF-4877-9D4E-EA5C3094C2DD}"/>
              </a:ext>
            </a:extLst>
          </p:cNvPr>
          <p:cNvSpPr>
            <a:spLocks noGrp="1"/>
          </p:cNvSpPr>
          <p:nvPr>
            <p:ph idx="11"/>
          </p:nvPr>
        </p:nvSpPr>
        <p:spPr/>
        <p:txBody>
          <a:bodyPr/>
          <a:lstStyle/>
          <a:p>
            <a:pPr marL="0" indent="0">
              <a:buNone/>
            </a:pPr>
            <a:endParaRPr lang="en-US" dirty="0"/>
          </a:p>
          <a:p>
            <a:pPr marL="0" indent="0">
              <a:buNone/>
            </a:pPr>
            <a:endParaRPr lang="en-US" dirty="0"/>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CREATE PROCEDURE </a:t>
            </a:r>
            <a:r>
              <a:rPr lang="en-US" sz="1400" b="1" dirty="0" err="1">
                <a:solidFill>
                  <a:srgbClr val="7030A0"/>
                </a:solidFill>
                <a:latin typeface="Courier New" panose="02070309020205020404" pitchFamily="49" charset="0"/>
                <a:cs typeface="Courier New" panose="02070309020205020404" pitchFamily="49" charset="0"/>
              </a:rPr>
              <a:t>insert_data</a:t>
            </a:r>
            <a:r>
              <a:rPr lang="en-US" sz="1400" b="1" dirty="0">
                <a:solidFill>
                  <a:srgbClr val="7030A0"/>
                </a:solidFill>
                <a:latin typeface="Courier New" panose="02070309020205020404" pitchFamily="49" charset="0"/>
                <a:cs typeface="Courier New" panose="02070309020205020404" pitchFamily="49" charset="0"/>
              </a:rPr>
              <a:t>(a integer, </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b integer)</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LANGUAGE SQL</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AS $$</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INSERT INTO </a:t>
            </a:r>
            <a:r>
              <a:rPr lang="en-US" sz="1400" b="1" dirty="0" err="1">
                <a:solidFill>
                  <a:srgbClr val="7030A0"/>
                </a:solidFill>
                <a:latin typeface="Courier New" panose="02070309020205020404" pitchFamily="49" charset="0"/>
                <a:cs typeface="Courier New" panose="02070309020205020404" pitchFamily="49" charset="0"/>
              </a:rPr>
              <a:t>tbl</a:t>
            </a:r>
            <a:r>
              <a:rPr lang="en-US" sz="1400" b="1" dirty="0">
                <a:solidFill>
                  <a:srgbClr val="7030A0"/>
                </a:solidFill>
                <a:latin typeface="Courier New" panose="02070309020205020404" pitchFamily="49" charset="0"/>
                <a:cs typeface="Courier New" panose="02070309020205020404" pitchFamily="49" charset="0"/>
              </a:rPr>
              <a:t> VALUES (a);</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    INSERT INTO </a:t>
            </a:r>
            <a:r>
              <a:rPr lang="en-US" sz="1400" b="1" dirty="0" err="1">
                <a:solidFill>
                  <a:srgbClr val="7030A0"/>
                </a:solidFill>
                <a:latin typeface="Courier New" panose="02070309020205020404" pitchFamily="49" charset="0"/>
                <a:cs typeface="Courier New" panose="02070309020205020404" pitchFamily="49" charset="0"/>
              </a:rPr>
              <a:t>tbl</a:t>
            </a:r>
            <a:r>
              <a:rPr lang="en-US" sz="1400" b="1" dirty="0">
                <a:solidFill>
                  <a:srgbClr val="7030A0"/>
                </a:solidFill>
                <a:latin typeface="Courier New" panose="02070309020205020404" pitchFamily="49" charset="0"/>
                <a:cs typeface="Courier New" panose="02070309020205020404" pitchFamily="49" charset="0"/>
              </a:rPr>
              <a:t> VALUES (b);</a:t>
            </a: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a:t>
            </a:r>
          </a:p>
          <a:p>
            <a:pPr marL="0" indent="0">
              <a:spcBef>
                <a:spcPts val="0"/>
              </a:spcBef>
              <a:spcAft>
                <a:spcPts val="600"/>
              </a:spcAft>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0"/>
              </a:spcBef>
              <a:spcAft>
                <a:spcPts val="600"/>
              </a:spcAft>
              <a:buNone/>
            </a:pPr>
            <a:r>
              <a:rPr lang="en-US" sz="1400" b="1" dirty="0">
                <a:solidFill>
                  <a:srgbClr val="7030A0"/>
                </a:solidFill>
                <a:latin typeface="Courier New" panose="02070309020205020404" pitchFamily="49" charset="0"/>
                <a:cs typeface="Courier New" panose="02070309020205020404" pitchFamily="49" charset="0"/>
              </a:rPr>
              <a:t>CALL </a:t>
            </a:r>
            <a:r>
              <a:rPr lang="en-US" sz="1400" b="1" dirty="0" err="1">
                <a:solidFill>
                  <a:srgbClr val="7030A0"/>
                </a:solidFill>
                <a:latin typeface="Courier New" panose="02070309020205020404" pitchFamily="49" charset="0"/>
                <a:cs typeface="Courier New" panose="02070309020205020404" pitchFamily="49" charset="0"/>
              </a:rPr>
              <a:t>insert_data</a:t>
            </a:r>
            <a:r>
              <a:rPr lang="en-US" sz="1400" b="1" dirty="0">
                <a:solidFill>
                  <a:srgbClr val="7030A0"/>
                </a:solidFill>
                <a:latin typeface="Courier New" panose="02070309020205020404" pitchFamily="49" charset="0"/>
                <a:cs typeface="Courier New" panose="02070309020205020404" pitchFamily="49" charset="0"/>
              </a:rPr>
              <a:t>(1, 2);</a:t>
            </a:r>
          </a:p>
        </p:txBody>
      </p:sp>
    </p:spTree>
    <p:extLst>
      <p:ext uri="{BB962C8B-B14F-4D97-AF65-F5344CB8AC3E}">
        <p14:creationId xmlns:p14="http://schemas.microsoft.com/office/powerpoint/2010/main" val="155772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19E1D1-69F1-463C-AE0E-1AC3E00E62CC}"/>
              </a:ext>
            </a:extLst>
          </p:cNvPr>
          <p:cNvSpPr>
            <a:spLocks noGrp="1"/>
          </p:cNvSpPr>
          <p:nvPr>
            <p:ph type="title"/>
          </p:nvPr>
        </p:nvSpPr>
        <p:spPr/>
        <p:txBody>
          <a:bodyPr/>
          <a:lstStyle/>
          <a:p>
            <a:r>
              <a:rPr lang="en-US" dirty="0"/>
              <a:t>Functions</a:t>
            </a:r>
          </a:p>
        </p:txBody>
      </p:sp>
      <p:sp>
        <p:nvSpPr>
          <p:cNvPr id="3" name="Объект 2">
            <a:extLst>
              <a:ext uri="{FF2B5EF4-FFF2-40B4-BE49-F238E27FC236}">
                <a16:creationId xmlns:a16="http://schemas.microsoft.com/office/drawing/2014/main" id="{F5834665-1718-40E0-A0CA-24845C1BA31B}"/>
              </a:ext>
            </a:extLst>
          </p:cNvPr>
          <p:cNvSpPr>
            <a:spLocks noGrp="1"/>
          </p:cNvSpPr>
          <p:nvPr>
            <p:ph idx="10"/>
          </p:nvPr>
        </p:nvSpPr>
        <p:spPr/>
        <p:txBody>
          <a:bodyPr/>
          <a:lstStyle/>
          <a:p>
            <a:endParaRPr lang="en-US" sz="1400" dirty="0"/>
          </a:p>
          <a:p>
            <a:r>
              <a:rPr lang="en-US" sz="1400" dirty="0"/>
              <a:t>SQL functions execute an arbitrary list of SQL statements, returning the result of the last query in the list. In the simple (non-set) case, the first row of the last query's result will be returned. (Bear in mind that “the first row” of a multirow result is not well-defined unless you use ORDER BY.) If the last query happens to return no rows at all, the null value will be returned.</a:t>
            </a:r>
          </a:p>
          <a:p>
            <a:r>
              <a:rPr lang="en-US" sz="1400" dirty="0"/>
              <a:t>Alternatively, an SQL function can be declared to return a set (that is, multiple rows) by specifying the function's return type as SETOF </a:t>
            </a:r>
            <a:r>
              <a:rPr lang="en-US" sz="1400" dirty="0" err="1"/>
              <a:t>sometype</a:t>
            </a:r>
            <a:r>
              <a:rPr lang="en-US" sz="1400" dirty="0"/>
              <a:t>, or equivalently by declaring it as RETURNS TABLE(columns). In this case all rows of the last query's result are returned. Further details appear below.</a:t>
            </a:r>
          </a:p>
          <a:p>
            <a:r>
              <a:rPr lang="en-US" sz="1400" dirty="0"/>
              <a:t>The body of an SQL function must be a list of SQL statements separated by semicolons. A semicolon after the last statement is optional. Unless the function is declared to return void, the last statement must be a SELECT, or an INSERT, UPDATE, or DELETE that has a RETURNING clause.</a:t>
            </a:r>
          </a:p>
        </p:txBody>
      </p:sp>
      <p:sp>
        <p:nvSpPr>
          <p:cNvPr id="4" name="Объект 3">
            <a:extLst>
              <a:ext uri="{FF2B5EF4-FFF2-40B4-BE49-F238E27FC236}">
                <a16:creationId xmlns:a16="http://schemas.microsoft.com/office/drawing/2014/main" id="{06C56E1C-37F3-47E9-B984-6BCA998BDD98}"/>
              </a:ext>
            </a:extLst>
          </p:cNvPr>
          <p:cNvSpPr>
            <a:spLocks noGrp="1"/>
          </p:cNvSpPr>
          <p:nvPr>
            <p:ph idx="11"/>
          </p:nvPr>
        </p:nvSpPr>
        <p:spPr/>
        <p:txBody>
          <a:bodyPr/>
          <a:lstStyle/>
          <a:p>
            <a:endParaRPr lang="en-US" dirty="0"/>
          </a:p>
          <a:p>
            <a:endParaRPr lang="en-US" dirty="0"/>
          </a:p>
          <a:p>
            <a:pPr marL="0" indent="0">
              <a:buNone/>
            </a:pPr>
            <a:r>
              <a:rPr lang="en-US" sz="1400" b="1" dirty="0">
                <a:solidFill>
                  <a:srgbClr val="7030A0"/>
                </a:solidFill>
                <a:latin typeface="Courier New" panose="02070309020205020404" pitchFamily="49" charset="0"/>
                <a:cs typeface="Courier New" panose="02070309020205020404" pitchFamily="49" charset="0"/>
              </a:rPr>
              <a:t>CREATE FUNCTION </a:t>
            </a:r>
            <a:r>
              <a:rPr lang="en-US" sz="1400" b="1" dirty="0" err="1">
                <a:solidFill>
                  <a:srgbClr val="7030A0"/>
                </a:solidFill>
                <a:latin typeface="Courier New" panose="02070309020205020404" pitchFamily="49" charset="0"/>
                <a:cs typeface="Courier New" panose="02070309020205020404" pitchFamily="49" charset="0"/>
              </a:rPr>
              <a:t>clean_emp</a:t>
            </a:r>
            <a:r>
              <a:rPr lang="en-US" sz="1400" b="1" dirty="0">
                <a:solidFill>
                  <a:srgbClr val="7030A0"/>
                </a:solidFill>
                <a:latin typeface="Courier New" panose="02070309020205020404" pitchFamily="49" charset="0"/>
                <a:cs typeface="Courier New" panose="02070309020205020404" pitchFamily="49" charset="0"/>
              </a:rPr>
              <a:t>() </a:t>
            </a:r>
          </a:p>
          <a:p>
            <a:pPr marL="0" indent="0">
              <a:buNone/>
            </a:pPr>
            <a:r>
              <a:rPr lang="en-US" sz="1400" b="1" dirty="0">
                <a:solidFill>
                  <a:srgbClr val="7030A0"/>
                </a:solidFill>
                <a:latin typeface="Courier New" panose="02070309020205020404" pitchFamily="49" charset="0"/>
                <a:cs typeface="Courier New" panose="02070309020205020404" pitchFamily="49" charset="0"/>
              </a:rPr>
              <a:t>    RETURNS void AS '</a:t>
            </a:r>
          </a:p>
          <a:p>
            <a:pPr marL="0" indent="0">
              <a:buNone/>
            </a:pPr>
            <a:r>
              <a:rPr lang="en-US" sz="1400" b="1" dirty="0">
                <a:solidFill>
                  <a:srgbClr val="7030A0"/>
                </a:solidFill>
                <a:latin typeface="Courier New" panose="02070309020205020404" pitchFamily="49" charset="0"/>
                <a:cs typeface="Courier New" panose="02070309020205020404" pitchFamily="49" charset="0"/>
              </a:rPr>
              <a:t>    DELETE FROM emp</a:t>
            </a:r>
          </a:p>
          <a:p>
            <a:pPr marL="0" indent="0">
              <a:buNone/>
            </a:pPr>
            <a:r>
              <a:rPr lang="en-US" sz="1400" b="1" dirty="0">
                <a:solidFill>
                  <a:srgbClr val="7030A0"/>
                </a:solidFill>
                <a:latin typeface="Courier New" panose="02070309020205020404" pitchFamily="49" charset="0"/>
                <a:cs typeface="Courier New" panose="02070309020205020404" pitchFamily="49" charset="0"/>
              </a:rPr>
              <a:t>        WHERE salary &lt; 0;</a:t>
            </a:r>
          </a:p>
          <a:p>
            <a:pPr marL="0" indent="0">
              <a:buNone/>
            </a:pPr>
            <a:r>
              <a:rPr lang="en-US" sz="1400" b="1" dirty="0">
                <a:solidFill>
                  <a:srgbClr val="7030A0"/>
                </a:solidFill>
                <a:latin typeface="Courier New" panose="02070309020205020404" pitchFamily="49" charset="0"/>
                <a:cs typeface="Courier New" panose="02070309020205020404" pitchFamily="49" charset="0"/>
              </a:rPr>
              <a:t>' LANGUAGE SQL;</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SELECT </a:t>
            </a:r>
            <a:r>
              <a:rPr lang="en-US" sz="1400" b="1" dirty="0" err="1">
                <a:solidFill>
                  <a:srgbClr val="7030A0"/>
                </a:solidFill>
                <a:latin typeface="Courier New" panose="02070309020205020404" pitchFamily="49" charset="0"/>
                <a:cs typeface="Courier New" panose="02070309020205020404" pitchFamily="49" charset="0"/>
              </a:rPr>
              <a:t>clean_emp</a:t>
            </a:r>
            <a:r>
              <a:rPr lang="en-US" sz="1400" b="1" dirty="0">
                <a:solidFill>
                  <a:srgbClr val="7030A0"/>
                </a:solidFill>
                <a:latin typeface="Courier New" panose="02070309020205020404" pitchFamily="49" charset="0"/>
                <a:cs typeface="Courier New" panose="02070309020205020404" pitchFamily="49" charset="0"/>
              </a:rPr>
              <a:t>();</a:t>
            </a:r>
          </a:p>
          <a:p>
            <a:endParaRPr lang="en-US" dirty="0"/>
          </a:p>
          <a:p>
            <a:endParaRPr lang="en-US" dirty="0"/>
          </a:p>
        </p:txBody>
      </p:sp>
    </p:spTree>
    <p:extLst>
      <p:ext uri="{BB962C8B-B14F-4D97-AF65-F5344CB8AC3E}">
        <p14:creationId xmlns:p14="http://schemas.microsoft.com/office/powerpoint/2010/main" val="411585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F624D914-A799-46EA-9585-4D3CEFC64919}"/>
              </a:ext>
            </a:extLst>
          </p:cNvPr>
          <p:cNvSpPr>
            <a:spLocks noGrp="1"/>
          </p:cNvSpPr>
          <p:nvPr>
            <p:ph type="title"/>
          </p:nvPr>
        </p:nvSpPr>
        <p:spPr/>
        <p:txBody>
          <a:bodyPr/>
          <a:lstStyle/>
          <a:p>
            <a:r>
              <a:rPr lang="en-US" dirty="0"/>
              <a:t>Overview</a:t>
            </a:r>
          </a:p>
        </p:txBody>
      </p:sp>
      <p:graphicFrame>
        <p:nvGraphicFramePr>
          <p:cNvPr id="5" name="Объект 4">
            <a:extLst>
              <a:ext uri="{FF2B5EF4-FFF2-40B4-BE49-F238E27FC236}">
                <a16:creationId xmlns:a16="http://schemas.microsoft.com/office/drawing/2014/main" id="{B3FADE2E-B6C7-4008-A1B3-AD12F7F259E4}"/>
              </a:ext>
            </a:extLst>
          </p:cNvPr>
          <p:cNvGraphicFramePr>
            <a:graphicFrameLocks noGrp="1"/>
          </p:cNvGraphicFramePr>
          <p:nvPr>
            <p:ph idx="10"/>
            <p:extLst>
              <p:ext uri="{D42A27DB-BD31-4B8C-83A1-F6EECF244321}">
                <p14:modId xmlns:p14="http://schemas.microsoft.com/office/powerpoint/2010/main" val="3095715786"/>
              </p:ext>
            </p:extLst>
          </p:nvPr>
        </p:nvGraphicFramePr>
        <p:xfrm>
          <a:off x="1241425" y="1193800"/>
          <a:ext cx="9701213" cy="487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685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4B9B9BBF-4B63-46B0-B296-A59AC6D9BAF8}"/>
              </a:ext>
            </a:extLst>
          </p:cNvPr>
          <p:cNvSpPr>
            <a:spLocks noGrp="1"/>
          </p:cNvSpPr>
          <p:nvPr>
            <p:ph type="title"/>
          </p:nvPr>
        </p:nvSpPr>
        <p:spPr/>
        <p:txBody>
          <a:bodyPr/>
          <a:lstStyle/>
          <a:p>
            <a:r>
              <a:rPr lang="en-US" dirty="0"/>
              <a:t>Arguments for SQL Functions</a:t>
            </a:r>
          </a:p>
        </p:txBody>
      </p:sp>
      <p:sp>
        <p:nvSpPr>
          <p:cNvPr id="6" name="Объект 5">
            <a:extLst>
              <a:ext uri="{FF2B5EF4-FFF2-40B4-BE49-F238E27FC236}">
                <a16:creationId xmlns:a16="http://schemas.microsoft.com/office/drawing/2014/main" id="{B241D92B-119B-41B6-B7EB-AEA8668EB16A}"/>
              </a:ext>
            </a:extLst>
          </p:cNvPr>
          <p:cNvSpPr>
            <a:spLocks noGrp="1"/>
          </p:cNvSpPr>
          <p:nvPr>
            <p:ph idx="10"/>
          </p:nvPr>
        </p:nvSpPr>
        <p:spPr/>
        <p:txBody>
          <a:bodyPr/>
          <a:lstStyle/>
          <a:p>
            <a:r>
              <a:rPr lang="en-US" sz="1600" dirty="0"/>
              <a:t>Arguments of a SQL function can be referenced in the function body using either names or numbers. </a:t>
            </a:r>
          </a:p>
          <a:p>
            <a:pPr lvl="1"/>
            <a:r>
              <a:rPr lang="en-US" sz="1200" dirty="0"/>
              <a:t>To use a name, declare the function argument as having a name, and then just write that name in the function body. If the argument name is the same as any column name in the current SQL command within the function, the column name will take precedence. To override this, qualify the argument name with the name of the function itself, that is </a:t>
            </a:r>
            <a:r>
              <a:rPr lang="en-US" sz="1200" dirty="0" err="1"/>
              <a:t>function_name.argument_name</a:t>
            </a:r>
            <a:r>
              <a:rPr lang="en-US" sz="1200" dirty="0"/>
              <a:t>. (If this would conflict with a qualified column name, again the column name wins. You can avoid the ambiguity by choosing a different alias for the table within the SQL command.)</a:t>
            </a:r>
          </a:p>
          <a:p>
            <a:r>
              <a:rPr lang="en-US" sz="1600" dirty="0"/>
              <a:t>In the older numeric approach, arguments are referenced using the syntax $n: $1 refers to the first input argument, $2 to the second, and so on. This will work whether or not the particular argument was declared with a name.</a:t>
            </a:r>
          </a:p>
          <a:p>
            <a:pPr lvl="1"/>
            <a:r>
              <a:rPr lang="en-US" sz="1200" dirty="0"/>
              <a:t>If an argument is of a composite type, then the dot notation, e.g., </a:t>
            </a:r>
            <a:r>
              <a:rPr lang="en-US" sz="1200" dirty="0" err="1"/>
              <a:t>argname.fieldname</a:t>
            </a:r>
            <a:r>
              <a:rPr lang="en-US" sz="1200" dirty="0"/>
              <a:t> or $1.fieldname, can be used to access attributes of the argument. Again, you might need to qualify the argument's name with the function name to make the form with an argument name unambiguous.</a:t>
            </a:r>
          </a:p>
          <a:p>
            <a:r>
              <a:rPr lang="en-US" sz="1600" dirty="0"/>
              <a:t>SQL function arguments can only be used as data values, not as identifiers. Thus for example this is reasonable:</a:t>
            </a:r>
          </a:p>
          <a:p>
            <a:pPr marL="0" indent="0">
              <a:buNone/>
            </a:pPr>
            <a:r>
              <a:rPr lang="en-US" sz="1600" b="1" dirty="0">
                <a:solidFill>
                  <a:srgbClr val="7030A0"/>
                </a:solidFill>
                <a:latin typeface="Courier New" panose="02070309020205020404" pitchFamily="49" charset="0"/>
                <a:cs typeface="Courier New" panose="02070309020205020404" pitchFamily="49" charset="0"/>
              </a:rPr>
              <a:t>INSERT INTO </a:t>
            </a:r>
            <a:r>
              <a:rPr lang="en-US" sz="1600" b="1" dirty="0" err="1">
                <a:solidFill>
                  <a:srgbClr val="7030A0"/>
                </a:solidFill>
                <a:latin typeface="Courier New" panose="02070309020205020404" pitchFamily="49" charset="0"/>
                <a:cs typeface="Courier New" panose="02070309020205020404" pitchFamily="49" charset="0"/>
              </a:rPr>
              <a:t>mytable</a:t>
            </a:r>
            <a:r>
              <a:rPr lang="en-US" sz="1600" b="1" dirty="0">
                <a:solidFill>
                  <a:srgbClr val="7030A0"/>
                </a:solidFill>
                <a:latin typeface="Courier New" panose="02070309020205020404" pitchFamily="49" charset="0"/>
                <a:cs typeface="Courier New" panose="02070309020205020404" pitchFamily="49" charset="0"/>
              </a:rPr>
              <a:t> VALUES ($1);</a:t>
            </a:r>
          </a:p>
          <a:p>
            <a:r>
              <a:rPr lang="en-US" sz="1600" dirty="0"/>
              <a:t>but this will not work:</a:t>
            </a:r>
          </a:p>
          <a:p>
            <a:pPr marL="0" indent="0">
              <a:buNone/>
            </a:pPr>
            <a:r>
              <a:rPr lang="en-US" sz="1600" b="1" dirty="0">
                <a:solidFill>
                  <a:srgbClr val="7030A0"/>
                </a:solidFill>
                <a:latin typeface="Courier New" panose="02070309020205020404" pitchFamily="49" charset="0"/>
                <a:cs typeface="Courier New" panose="02070309020205020404" pitchFamily="49" charset="0"/>
              </a:rPr>
              <a:t>INSERT INTO $1 VALUES (42);</a:t>
            </a:r>
          </a:p>
        </p:txBody>
      </p:sp>
    </p:spTree>
    <p:extLst>
      <p:ext uri="{BB962C8B-B14F-4D97-AF65-F5344CB8AC3E}">
        <p14:creationId xmlns:p14="http://schemas.microsoft.com/office/powerpoint/2010/main" val="6069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61D114C-CCCF-4F8A-B08D-1F4568DAFA1D}"/>
              </a:ext>
            </a:extLst>
          </p:cNvPr>
          <p:cNvSpPr>
            <a:spLocks noGrp="1"/>
          </p:cNvSpPr>
          <p:nvPr>
            <p:ph type="title"/>
          </p:nvPr>
        </p:nvSpPr>
        <p:spPr/>
        <p:txBody>
          <a:bodyPr/>
          <a:lstStyle/>
          <a:p>
            <a:r>
              <a:rPr lang="en-US" dirty="0"/>
              <a:t>SQL Functions on Base Types</a:t>
            </a:r>
          </a:p>
        </p:txBody>
      </p:sp>
      <p:sp>
        <p:nvSpPr>
          <p:cNvPr id="5" name="Объект 4">
            <a:extLst>
              <a:ext uri="{FF2B5EF4-FFF2-40B4-BE49-F238E27FC236}">
                <a16:creationId xmlns:a16="http://schemas.microsoft.com/office/drawing/2014/main" id="{B7E31DC9-45C8-41C3-B683-14A2D25D39C9}"/>
              </a:ext>
            </a:extLst>
          </p:cNvPr>
          <p:cNvSpPr>
            <a:spLocks noGrp="1"/>
          </p:cNvSpPr>
          <p:nvPr>
            <p:ph idx="10"/>
          </p:nvPr>
        </p:nvSpPr>
        <p:spPr/>
        <p:txBody>
          <a:bodyPr/>
          <a:lstStyle/>
          <a:p>
            <a:r>
              <a:rPr lang="en-US" sz="1800" dirty="0"/>
              <a:t>It is almost as easy to define SQL functions that take base types as arguments:</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CREATE FUNCTION </a:t>
            </a:r>
            <a:r>
              <a:rPr lang="en-US" sz="1400" b="1" dirty="0" err="1">
                <a:solidFill>
                  <a:srgbClr val="7030A0"/>
                </a:solidFill>
                <a:latin typeface="Courier New" panose="02070309020205020404" pitchFamily="49" charset="0"/>
                <a:cs typeface="Courier New" panose="02070309020205020404" pitchFamily="49" charset="0"/>
              </a:rPr>
              <a:t>add_em</a:t>
            </a:r>
            <a:r>
              <a:rPr lang="en-US" sz="1400" b="1" dirty="0">
                <a:solidFill>
                  <a:srgbClr val="7030A0"/>
                </a:solidFill>
                <a:latin typeface="Courier New" panose="02070309020205020404" pitchFamily="49" charset="0"/>
                <a:cs typeface="Courier New" panose="02070309020205020404" pitchFamily="49" charset="0"/>
              </a:rPr>
              <a:t>(x integer, y integer) RETURNS integer AS $$</a:t>
            </a:r>
          </a:p>
          <a:p>
            <a:pPr marL="0" indent="0">
              <a:buNone/>
            </a:pPr>
            <a:r>
              <a:rPr lang="en-US" sz="1400" b="1" dirty="0">
                <a:solidFill>
                  <a:srgbClr val="7030A0"/>
                </a:solidFill>
                <a:latin typeface="Courier New" panose="02070309020205020404" pitchFamily="49" charset="0"/>
                <a:cs typeface="Courier New" panose="02070309020205020404" pitchFamily="49" charset="0"/>
              </a:rPr>
              <a:t>    SELECT x + y;</a:t>
            </a:r>
          </a:p>
          <a:p>
            <a:pPr marL="0" indent="0">
              <a:buNone/>
            </a:pPr>
            <a:r>
              <a:rPr lang="en-US" sz="1400" b="1" dirty="0">
                <a:solidFill>
                  <a:srgbClr val="7030A0"/>
                </a:solidFill>
                <a:latin typeface="Courier New" panose="02070309020205020404" pitchFamily="49" charset="0"/>
                <a:cs typeface="Courier New" panose="02070309020205020404" pitchFamily="49" charset="0"/>
              </a:rPr>
              <a:t>$$ LANGUAGE SQL;</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SELECT </a:t>
            </a:r>
            <a:r>
              <a:rPr lang="en-US" sz="1400" b="1" dirty="0" err="1">
                <a:solidFill>
                  <a:srgbClr val="7030A0"/>
                </a:solidFill>
                <a:latin typeface="Courier New" panose="02070309020205020404" pitchFamily="49" charset="0"/>
                <a:cs typeface="Courier New" panose="02070309020205020404" pitchFamily="49" charset="0"/>
              </a:rPr>
              <a:t>add_em</a:t>
            </a:r>
            <a:r>
              <a:rPr lang="en-US" sz="1400" b="1" dirty="0">
                <a:solidFill>
                  <a:srgbClr val="7030A0"/>
                </a:solidFill>
                <a:latin typeface="Courier New" panose="02070309020205020404" pitchFamily="49" charset="0"/>
                <a:cs typeface="Courier New" panose="02070309020205020404" pitchFamily="49" charset="0"/>
              </a:rPr>
              <a:t>(1, 2) AS answer;</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 answer</a:t>
            </a:r>
          </a:p>
          <a:p>
            <a:pPr marL="0" indent="0">
              <a:buNone/>
            </a:pPr>
            <a:r>
              <a:rPr lang="en-US" sz="1400" b="1" dirty="0">
                <a:solidFill>
                  <a:srgbClr val="7030A0"/>
                </a:solidFill>
                <a:latin typeface="Courier New" panose="02070309020205020404" pitchFamily="49" charset="0"/>
                <a:cs typeface="Courier New" panose="02070309020205020404" pitchFamily="49" charset="0"/>
              </a:rPr>
              <a:t>--------</a:t>
            </a:r>
          </a:p>
          <a:p>
            <a:pPr marL="0" indent="0">
              <a:buNone/>
            </a:pPr>
            <a:r>
              <a:rPr lang="en-US" sz="1400" b="1" dirty="0">
                <a:solidFill>
                  <a:srgbClr val="7030A0"/>
                </a:solidFill>
                <a:latin typeface="Courier New" panose="02070309020205020404" pitchFamily="49" charset="0"/>
                <a:cs typeface="Courier New" panose="02070309020205020404" pitchFamily="49" charset="0"/>
              </a:rPr>
              <a:t>      3</a:t>
            </a:r>
          </a:p>
          <a:p>
            <a:endParaRPr lang="en-US" sz="1800" dirty="0"/>
          </a:p>
        </p:txBody>
      </p:sp>
      <p:sp>
        <p:nvSpPr>
          <p:cNvPr id="6" name="Объект 5">
            <a:extLst>
              <a:ext uri="{FF2B5EF4-FFF2-40B4-BE49-F238E27FC236}">
                <a16:creationId xmlns:a16="http://schemas.microsoft.com/office/drawing/2014/main" id="{AFCD2437-CF99-49BE-9A33-48F41CD03BA4}"/>
              </a:ext>
            </a:extLst>
          </p:cNvPr>
          <p:cNvSpPr>
            <a:spLocks noGrp="1"/>
          </p:cNvSpPr>
          <p:nvPr>
            <p:ph idx="11"/>
          </p:nvPr>
        </p:nvSpPr>
        <p:spPr/>
        <p:txBody>
          <a:bodyPr/>
          <a:lstStyle/>
          <a:p>
            <a:r>
              <a:rPr lang="en-US" sz="1800" dirty="0"/>
              <a:t>Alternatively, we could dispense with names for the arguments and use numbers:</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CREATE FUNCTION </a:t>
            </a:r>
            <a:r>
              <a:rPr lang="en-US" sz="1400" b="1" dirty="0" err="1">
                <a:solidFill>
                  <a:srgbClr val="7030A0"/>
                </a:solidFill>
                <a:latin typeface="Courier New" panose="02070309020205020404" pitchFamily="49" charset="0"/>
                <a:cs typeface="Courier New" panose="02070309020205020404" pitchFamily="49" charset="0"/>
              </a:rPr>
              <a:t>add_em</a:t>
            </a:r>
            <a:r>
              <a:rPr lang="en-US" sz="1400" b="1" dirty="0">
                <a:solidFill>
                  <a:srgbClr val="7030A0"/>
                </a:solidFill>
                <a:latin typeface="Courier New" panose="02070309020205020404" pitchFamily="49" charset="0"/>
                <a:cs typeface="Courier New" panose="02070309020205020404" pitchFamily="49" charset="0"/>
              </a:rPr>
              <a:t>(integer, integer) RETURNS integer AS $$</a:t>
            </a:r>
          </a:p>
          <a:p>
            <a:pPr marL="0" indent="0">
              <a:buNone/>
            </a:pPr>
            <a:r>
              <a:rPr lang="en-US" sz="1400" b="1" dirty="0">
                <a:solidFill>
                  <a:srgbClr val="7030A0"/>
                </a:solidFill>
                <a:latin typeface="Courier New" panose="02070309020205020404" pitchFamily="49" charset="0"/>
                <a:cs typeface="Courier New" panose="02070309020205020404" pitchFamily="49" charset="0"/>
              </a:rPr>
              <a:t>    SELECT $1 + $2;</a:t>
            </a:r>
          </a:p>
          <a:p>
            <a:pPr marL="0" indent="0">
              <a:buNone/>
            </a:pPr>
            <a:r>
              <a:rPr lang="en-US" sz="1400" b="1" dirty="0">
                <a:solidFill>
                  <a:srgbClr val="7030A0"/>
                </a:solidFill>
                <a:latin typeface="Courier New" panose="02070309020205020404" pitchFamily="49" charset="0"/>
                <a:cs typeface="Courier New" panose="02070309020205020404" pitchFamily="49" charset="0"/>
              </a:rPr>
              <a:t>$$ LANGUAGE SQL;</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SELECT </a:t>
            </a:r>
            <a:r>
              <a:rPr lang="en-US" sz="1400" b="1" dirty="0" err="1">
                <a:solidFill>
                  <a:srgbClr val="7030A0"/>
                </a:solidFill>
                <a:latin typeface="Courier New" panose="02070309020205020404" pitchFamily="49" charset="0"/>
                <a:cs typeface="Courier New" panose="02070309020205020404" pitchFamily="49" charset="0"/>
              </a:rPr>
              <a:t>add_em</a:t>
            </a:r>
            <a:r>
              <a:rPr lang="en-US" sz="1400" b="1" dirty="0">
                <a:solidFill>
                  <a:srgbClr val="7030A0"/>
                </a:solidFill>
                <a:latin typeface="Courier New" panose="02070309020205020404" pitchFamily="49" charset="0"/>
                <a:cs typeface="Courier New" panose="02070309020205020404" pitchFamily="49" charset="0"/>
              </a:rPr>
              <a:t>(1, 2) AS answer;</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 answer</a:t>
            </a:r>
          </a:p>
          <a:p>
            <a:pPr marL="0" indent="0">
              <a:buNone/>
            </a:pPr>
            <a:r>
              <a:rPr lang="en-US" sz="1400" b="1" dirty="0">
                <a:solidFill>
                  <a:srgbClr val="7030A0"/>
                </a:solidFill>
                <a:latin typeface="Courier New" panose="02070309020205020404" pitchFamily="49" charset="0"/>
                <a:cs typeface="Courier New" panose="02070309020205020404" pitchFamily="49" charset="0"/>
              </a:rPr>
              <a:t>--------</a:t>
            </a:r>
          </a:p>
          <a:p>
            <a:pPr marL="0" indent="0">
              <a:buNone/>
            </a:pPr>
            <a:r>
              <a:rPr lang="en-US" sz="1400" b="1" dirty="0">
                <a:solidFill>
                  <a:srgbClr val="7030A0"/>
                </a:solidFill>
                <a:latin typeface="Courier New" panose="02070309020205020404" pitchFamily="49" charset="0"/>
                <a:cs typeface="Courier New" panose="02070309020205020404" pitchFamily="49" charset="0"/>
              </a:rPr>
              <a:t>      3</a:t>
            </a:r>
          </a:p>
        </p:txBody>
      </p:sp>
    </p:spTree>
    <p:extLst>
      <p:ext uri="{BB962C8B-B14F-4D97-AF65-F5344CB8AC3E}">
        <p14:creationId xmlns:p14="http://schemas.microsoft.com/office/powerpoint/2010/main" val="106248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416BDEC6-2A6E-420D-A027-156057C5DD05}"/>
              </a:ext>
            </a:extLst>
          </p:cNvPr>
          <p:cNvSpPr>
            <a:spLocks noGrp="1"/>
          </p:cNvSpPr>
          <p:nvPr>
            <p:ph type="title"/>
          </p:nvPr>
        </p:nvSpPr>
        <p:spPr/>
        <p:txBody>
          <a:bodyPr/>
          <a:lstStyle/>
          <a:p>
            <a:r>
              <a:rPr lang="en-US" dirty="0"/>
              <a:t>SQL Functions with Output Parameters</a:t>
            </a:r>
          </a:p>
        </p:txBody>
      </p:sp>
      <p:sp>
        <p:nvSpPr>
          <p:cNvPr id="6" name="Объект 5">
            <a:extLst>
              <a:ext uri="{FF2B5EF4-FFF2-40B4-BE49-F238E27FC236}">
                <a16:creationId xmlns:a16="http://schemas.microsoft.com/office/drawing/2014/main" id="{0F097AF9-6EAA-4DF6-B383-50FF30836013}"/>
              </a:ext>
            </a:extLst>
          </p:cNvPr>
          <p:cNvSpPr>
            <a:spLocks noGrp="1"/>
          </p:cNvSpPr>
          <p:nvPr>
            <p:ph idx="10"/>
          </p:nvPr>
        </p:nvSpPr>
        <p:spPr/>
        <p:txBody>
          <a:bodyPr/>
          <a:lstStyle/>
          <a:p>
            <a:r>
              <a:rPr lang="en-US" dirty="0"/>
              <a:t>The real value of output parameters is that they provide a convenient way of defining functions that return several columns. For example,</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CREATE FUNCTION </a:t>
            </a:r>
            <a:r>
              <a:rPr lang="en-US" sz="1400" b="1" dirty="0" err="1">
                <a:solidFill>
                  <a:srgbClr val="7030A0"/>
                </a:solidFill>
                <a:latin typeface="Courier New" panose="02070309020205020404" pitchFamily="49" charset="0"/>
                <a:cs typeface="Courier New" panose="02070309020205020404" pitchFamily="49" charset="0"/>
              </a:rPr>
              <a:t>sum_n_product</a:t>
            </a:r>
            <a:r>
              <a:rPr lang="en-US" sz="1400" b="1" dirty="0">
                <a:solidFill>
                  <a:srgbClr val="7030A0"/>
                </a:solidFill>
                <a:latin typeface="Courier New" panose="02070309020205020404" pitchFamily="49" charset="0"/>
                <a:cs typeface="Courier New" panose="02070309020205020404" pitchFamily="49" charset="0"/>
              </a:rPr>
              <a:t> (x int, y int, OUT sum int, OUT product int)</a:t>
            </a:r>
          </a:p>
          <a:p>
            <a:pPr marL="0" indent="0">
              <a:buNone/>
            </a:pPr>
            <a:r>
              <a:rPr lang="en-US" sz="1400" b="1" dirty="0">
                <a:solidFill>
                  <a:srgbClr val="7030A0"/>
                </a:solidFill>
                <a:latin typeface="Courier New" panose="02070309020205020404" pitchFamily="49" charset="0"/>
                <a:cs typeface="Courier New" panose="02070309020205020404" pitchFamily="49" charset="0"/>
              </a:rPr>
              <a:t>AS 'SELECT x + y, x * y'</a:t>
            </a:r>
          </a:p>
          <a:p>
            <a:pPr marL="0" indent="0">
              <a:buNone/>
            </a:pPr>
            <a:r>
              <a:rPr lang="en-US" sz="1400" b="1" dirty="0">
                <a:solidFill>
                  <a:srgbClr val="7030A0"/>
                </a:solidFill>
                <a:latin typeface="Courier New" panose="02070309020205020404" pitchFamily="49" charset="0"/>
                <a:cs typeface="Courier New" panose="02070309020205020404" pitchFamily="49" charset="0"/>
              </a:rPr>
              <a:t>LANGUAGE SQL;</a:t>
            </a:r>
          </a:p>
          <a:p>
            <a:pPr marL="0" indent="0">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buNone/>
            </a:pPr>
            <a:r>
              <a:rPr lang="en-US" sz="1400" b="1" dirty="0">
                <a:solidFill>
                  <a:srgbClr val="7030A0"/>
                </a:solidFill>
                <a:latin typeface="Courier New" panose="02070309020205020404" pitchFamily="49" charset="0"/>
                <a:cs typeface="Courier New" panose="02070309020205020404" pitchFamily="49" charset="0"/>
              </a:rPr>
              <a:t> SELECT * FROM </a:t>
            </a:r>
            <a:r>
              <a:rPr lang="en-US" sz="1400" b="1" dirty="0" err="1">
                <a:solidFill>
                  <a:srgbClr val="7030A0"/>
                </a:solidFill>
                <a:latin typeface="Courier New" panose="02070309020205020404" pitchFamily="49" charset="0"/>
                <a:cs typeface="Courier New" panose="02070309020205020404" pitchFamily="49" charset="0"/>
              </a:rPr>
              <a:t>sum_n_product</a:t>
            </a:r>
            <a:r>
              <a:rPr lang="en-US" sz="1400" b="1" dirty="0">
                <a:solidFill>
                  <a:srgbClr val="7030A0"/>
                </a:solidFill>
                <a:latin typeface="Courier New" panose="02070309020205020404" pitchFamily="49" charset="0"/>
                <a:cs typeface="Courier New" panose="02070309020205020404" pitchFamily="49" charset="0"/>
              </a:rPr>
              <a:t>(11,42);</a:t>
            </a:r>
          </a:p>
          <a:p>
            <a:pPr marL="0" indent="0">
              <a:buNone/>
            </a:pPr>
            <a:r>
              <a:rPr lang="en-US" sz="1400" b="1" dirty="0">
                <a:solidFill>
                  <a:srgbClr val="7030A0"/>
                </a:solidFill>
                <a:latin typeface="Courier New" panose="02070309020205020404" pitchFamily="49" charset="0"/>
                <a:cs typeface="Courier New" panose="02070309020205020404" pitchFamily="49" charset="0"/>
              </a:rPr>
              <a:t> sum | product</a:t>
            </a:r>
          </a:p>
          <a:p>
            <a:pPr marL="0" indent="0">
              <a:buNone/>
            </a:pPr>
            <a:r>
              <a:rPr lang="en-US" sz="1400" b="1" dirty="0">
                <a:solidFill>
                  <a:srgbClr val="7030A0"/>
                </a:solidFill>
                <a:latin typeface="Courier New" panose="02070309020205020404" pitchFamily="49" charset="0"/>
                <a:cs typeface="Courier New" panose="02070309020205020404" pitchFamily="49" charset="0"/>
              </a:rPr>
              <a:t>-----+---------</a:t>
            </a:r>
          </a:p>
          <a:p>
            <a:pPr marL="0" indent="0">
              <a:buNone/>
            </a:pPr>
            <a:r>
              <a:rPr lang="en-US" sz="1400" b="1" dirty="0">
                <a:solidFill>
                  <a:srgbClr val="7030A0"/>
                </a:solidFill>
                <a:latin typeface="Courier New" panose="02070309020205020404" pitchFamily="49" charset="0"/>
                <a:cs typeface="Courier New" panose="02070309020205020404" pitchFamily="49" charset="0"/>
              </a:rPr>
              <a:t>  53 |     462</a:t>
            </a:r>
          </a:p>
          <a:p>
            <a:pPr marL="0" indent="0">
              <a:buNone/>
            </a:pPr>
            <a:r>
              <a:rPr lang="en-US" sz="1400" b="1" dirty="0">
                <a:solidFill>
                  <a:srgbClr val="7030A0"/>
                </a:solidFill>
                <a:latin typeface="Courier New" panose="02070309020205020404" pitchFamily="49" charset="0"/>
                <a:cs typeface="Courier New" panose="02070309020205020404" pitchFamily="49" charset="0"/>
              </a:rPr>
              <a:t>(1 row)</a:t>
            </a:r>
          </a:p>
        </p:txBody>
      </p:sp>
    </p:spTree>
    <p:extLst>
      <p:ext uri="{BB962C8B-B14F-4D97-AF65-F5344CB8AC3E}">
        <p14:creationId xmlns:p14="http://schemas.microsoft.com/office/powerpoint/2010/main" val="235663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FB764-8E17-4F50-9680-47C75A1EC0A4}"/>
              </a:ext>
            </a:extLst>
          </p:cNvPr>
          <p:cNvSpPr>
            <a:spLocks noGrp="1"/>
          </p:cNvSpPr>
          <p:nvPr>
            <p:ph type="title"/>
          </p:nvPr>
        </p:nvSpPr>
        <p:spPr/>
        <p:txBody>
          <a:bodyPr/>
          <a:lstStyle/>
          <a:p>
            <a:r>
              <a:rPr lang="en-US" dirty="0"/>
              <a:t>Function Overloading</a:t>
            </a:r>
          </a:p>
        </p:txBody>
      </p:sp>
      <p:sp>
        <p:nvSpPr>
          <p:cNvPr id="3" name="Объект 2">
            <a:extLst>
              <a:ext uri="{FF2B5EF4-FFF2-40B4-BE49-F238E27FC236}">
                <a16:creationId xmlns:a16="http://schemas.microsoft.com/office/drawing/2014/main" id="{4BCE55F1-D825-4033-99E4-C19DD07B59C8}"/>
              </a:ext>
            </a:extLst>
          </p:cNvPr>
          <p:cNvSpPr>
            <a:spLocks noGrp="1"/>
          </p:cNvSpPr>
          <p:nvPr>
            <p:ph idx="10"/>
          </p:nvPr>
        </p:nvSpPr>
        <p:spPr/>
        <p:txBody>
          <a:bodyPr/>
          <a:lstStyle/>
          <a:p>
            <a:r>
              <a:rPr lang="en-US" dirty="0"/>
              <a:t>More than one function can be defined with the same SQL name, so long as the arguments they take are different. In other words, function names can be overloaded. Whether or not you use it, this capability entails security precautions when calling functions in databases where some users mistrust other users; see Section 10.3. When a query is executed, the server will determine which function to call from the data types and the number of the provided arguments. Overloading can also be used to simulate functions with a variable number of arguments, up to a finite maximum number.</a:t>
            </a:r>
          </a:p>
          <a:p>
            <a:r>
              <a:rPr lang="en-US" dirty="0"/>
              <a:t>When creating a family of overloaded functions, one should be careful not to create ambiguities. For instance, given the functions:</a:t>
            </a:r>
          </a:p>
          <a:p>
            <a:endParaRPr lang="en-US" dirty="0"/>
          </a:p>
          <a:p>
            <a:pPr marL="0" indent="0">
              <a:buNone/>
            </a:pPr>
            <a:r>
              <a:rPr lang="en-US" sz="1400" b="1" dirty="0">
                <a:solidFill>
                  <a:srgbClr val="7030A0"/>
                </a:solidFill>
                <a:latin typeface="Courier New" panose="02070309020205020404" pitchFamily="49" charset="0"/>
                <a:cs typeface="Courier New" panose="02070309020205020404" pitchFamily="49" charset="0"/>
              </a:rPr>
              <a:t>CREATE FUNCTION test(int, real) RETURNS ...</a:t>
            </a:r>
          </a:p>
          <a:p>
            <a:pPr marL="0" indent="0">
              <a:buNone/>
            </a:pPr>
            <a:r>
              <a:rPr lang="en-US" sz="1400" b="1" dirty="0">
                <a:solidFill>
                  <a:srgbClr val="7030A0"/>
                </a:solidFill>
                <a:latin typeface="Courier New" panose="02070309020205020404" pitchFamily="49" charset="0"/>
                <a:cs typeface="Courier New" panose="02070309020205020404" pitchFamily="49" charset="0"/>
              </a:rPr>
              <a:t>CREATE FUNCTION test(</a:t>
            </a:r>
            <a:r>
              <a:rPr lang="en-US" sz="1400" b="1" dirty="0" err="1">
                <a:solidFill>
                  <a:srgbClr val="7030A0"/>
                </a:solidFill>
                <a:latin typeface="Courier New" panose="02070309020205020404" pitchFamily="49" charset="0"/>
                <a:cs typeface="Courier New" panose="02070309020205020404" pitchFamily="49" charset="0"/>
              </a:rPr>
              <a:t>smallint</a:t>
            </a:r>
            <a:r>
              <a:rPr lang="en-US" sz="1400" b="1" dirty="0">
                <a:solidFill>
                  <a:srgbClr val="7030A0"/>
                </a:solidFill>
                <a:latin typeface="Courier New" panose="02070309020205020404" pitchFamily="49" charset="0"/>
                <a:cs typeface="Courier New" panose="02070309020205020404" pitchFamily="49" charset="0"/>
              </a:rPr>
              <a:t>, double precision) RETURNS ..</a:t>
            </a:r>
          </a:p>
        </p:txBody>
      </p:sp>
    </p:spTree>
    <p:extLst>
      <p:ext uri="{BB962C8B-B14F-4D97-AF65-F5344CB8AC3E}">
        <p14:creationId xmlns:p14="http://schemas.microsoft.com/office/powerpoint/2010/main" val="111769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E947C07-04EF-4DFA-81B9-4B0664C15A4A}"/>
              </a:ext>
            </a:extLst>
          </p:cNvPr>
          <p:cNvSpPr>
            <a:spLocks noGrp="1"/>
          </p:cNvSpPr>
          <p:nvPr>
            <p:ph type="title"/>
          </p:nvPr>
        </p:nvSpPr>
        <p:spPr/>
        <p:txBody>
          <a:bodyPr/>
          <a:lstStyle/>
          <a:p>
            <a:r>
              <a:rPr lang="en-US" dirty="0"/>
              <a:t>Example</a:t>
            </a:r>
          </a:p>
        </p:txBody>
      </p:sp>
      <p:sp>
        <p:nvSpPr>
          <p:cNvPr id="5" name="Объект 4">
            <a:extLst>
              <a:ext uri="{FF2B5EF4-FFF2-40B4-BE49-F238E27FC236}">
                <a16:creationId xmlns:a16="http://schemas.microsoft.com/office/drawing/2014/main" id="{E682C44E-34F8-4CE2-9256-07BAA1E69B57}"/>
              </a:ext>
            </a:extLst>
          </p:cNvPr>
          <p:cNvSpPr>
            <a:spLocks noGrp="1"/>
          </p:cNvSpPr>
          <p:nvPr>
            <p:ph idx="10"/>
          </p:nvPr>
        </p:nvSpPr>
        <p:spPr/>
        <p:txBody>
          <a:bodyPr/>
          <a:lstStyle/>
          <a:p>
            <a:pPr marL="0" indent="0">
              <a:buNone/>
            </a:pPr>
            <a:r>
              <a:rPr lang="en-US" sz="900" b="1" dirty="0">
                <a:solidFill>
                  <a:srgbClr val="7030A0"/>
                </a:solidFill>
                <a:latin typeface="Courier New" panose="02070309020205020404" pitchFamily="49" charset="0"/>
                <a:cs typeface="Courier New" panose="02070309020205020404" pitchFamily="49" charset="0"/>
              </a:rPr>
              <a:t>CREATE OR REPLACE FUNCTION </a:t>
            </a:r>
            <a:r>
              <a:rPr lang="en-US" sz="900" b="1" dirty="0" err="1">
                <a:solidFill>
                  <a:srgbClr val="7030A0"/>
                </a:solidFill>
                <a:latin typeface="Courier New" panose="02070309020205020404" pitchFamily="49" charset="0"/>
                <a:cs typeface="Courier New" panose="02070309020205020404" pitchFamily="49" charset="0"/>
              </a:rPr>
              <a:t>no_rewrite</a:t>
            </a: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 RETURNS </a:t>
            </a:r>
            <a:r>
              <a:rPr lang="en-US" sz="900" b="1" dirty="0" err="1">
                <a:solidFill>
                  <a:srgbClr val="7030A0"/>
                </a:solidFill>
                <a:latin typeface="Courier New" panose="02070309020205020404" pitchFamily="49" charset="0"/>
                <a:cs typeface="Courier New" panose="02070309020205020404" pitchFamily="49" charset="0"/>
              </a:rPr>
              <a:t>event_trigger</a:t>
            </a: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 LANGUAGE </a:t>
            </a:r>
            <a:r>
              <a:rPr lang="en-US" sz="900" b="1" dirty="0" err="1">
                <a:solidFill>
                  <a:srgbClr val="7030A0"/>
                </a:solidFill>
                <a:latin typeface="Courier New" panose="02070309020205020404" pitchFamily="49" charset="0"/>
                <a:cs typeface="Courier New" panose="02070309020205020404" pitchFamily="49" charset="0"/>
              </a:rPr>
              <a:t>plpgsql</a:t>
            </a:r>
            <a:r>
              <a:rPr lang="en-US" sz="900" b="1" dirty="0">
                <a:solidFill>
                  <a:srgbClr val="7030A0"/>
                </a:solidFill>
                <a:latin typeface="Courier New" panose="02070309020205020404" pitchFamily="49" charset="0"/>
                <a:cs typeface="Courier New" panose="02070309020205020404" pitchFamily="49" charset="0"/>
              </a:rPr>
              <a:t> AS</a:t>
            </a:r>
          </a:p>
          <a:p>
            <a:pPr marL="0" indent="0">
              <a:buNone/>
            </a:pP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 Implement local Table Rewriting policy: </a:t>
            </a:r>
            <a:r>
              <a:rPr lang="en-US" sz="900" b="1" dirty="0" err="1">
                <a:solidFill>
                  <a:srgbClr val="7030A0"/>
                </a:solidFill>
                <a:latin typeface="Courier New" panose="02070309020205020404" pitchFamily="49" charset="0"/>
                <a:cs typeface="Courier New" panose="02070309020205020404" pitchFamily="49" charset="0"/>
              </a:rPr>
              <a:t>public.foo</a:t>
            </a:r>
            <a:r>
              <a:rPr lang="en-US" sz="900" b="1" dirty="0">
                <a:solidFill>
                  <a:srgbClr val="7030A0"/>
                </a:solidFill>
                <a:latin typeface="Courier New" panose="02070309020205020404" pitchFamily="49" charset="0"/>
                <a:cs typeface="Courier New" panose="02070309020205020404" pitchFamily="49" charset="0"/>
              </a:rPr>
              <a:t> is not</a:t>
            </a:r>
            <a:br>
              <a:rPr lang="en-US" sz="900" b="1" dirty="0">
                <a:solidFill>
                  <a:srgbClr val="7030A0"/>
                </a:solidFill>
                <a:latin typeface="Courier New" panose="02070309020205020404" pitchFamily="49" charset="0"/>
                <a:cs typeface="Courier New" panose="02070309020205020404" pitchFamily="49" charset="0"/>
              </a:rPr>
            </a:br>
            <a:r>
              <a:rPr lang="en-US" sz="900" b="1" dirty="0">
                <a:solidFill>
                  <a:srgbClr val="7030A0"/>
                </a:solidFill>
                <a:latin typeface="Courier New" panose="02070309020205020404" pitchFamily="49" charset="0"/>
                <a:cs typeface="Courier New" panose="02070309020205020404" pitchFamily="49" charset="0"/>
              </a:rPr>
              <a:t>--- allowed rewriting, ever other tables are only allowed rewriting</a:t>
            </a:r>
            <a:br>
              <a:rPr lang="en-US" sz="900" b="1" dirty="0">
                <a:solidFill>
                  <a:srgbClr val="7030A0"/>
                </a:solidFill>
                <a:latin typeface="Courier New" panose="02070309020205020404" pitchFamily="49" charset="0"/>
                <a:cs typeface="Courier New" panose="02070309020205020404" pitchFamily="49" charset="0"/>
              </a:rPr>
            </a:br>
            <a:r>
              <a:rPr lang="en-US" sz="900" b="1" dirty="0">
                <a:solidFill>
                  <a:srgbClr val="7030A0"/>
                </a:solidFill>
                <a:latin typeface="Courier New" panose="02070309020205020404" pitchFamily="49" charset="0"/>
                <a:cs typeface="Courier New" panose="02070309020205020404" pitchFamily="49" charset="0"/>
              </a:rPr>
              <a:t>--- between 1am and 6am unless they have more than 100 blocks</a:t>
            </a:r>
          </a:p>
          <a:p>
            <a:pPr marL="0" indent="0">
              <a:buNone/>
            </a:pPr>
            <a:r>
              <a:rPr lang="en-US" sz="900" b="1" dirty="0">
                <a:solidFill>
                  <a:srgbClr val="7030A0"/>
                </a:solidFill>
                <a:latin typeface="Courier New" panose="02070309020205020404" pitchFamily="49" charset="0"/>
                <a:cs typeface="Courier New" panose="02070309020205020404" pitchFamily="49" charset="0"/>
              </a:rPr>
              <a:t>DECLARE</a:t>
            </a:r>
          </a:p>
          <a:p>
            <a:pPr marL="0" indent="0">
              <a:buNone/>
            </a:pPr>
            <a:r>
              <a:rPr lang="en-US" sz="900" b="1" dirty="0">
                <a:solidFill>
                  <a:srgbClr val="7030A0"/>
                </a:solidFill>
                <a:latin typeface="Courier New" panose="02070309020205020404" pitchFamily="49" charset="0"/>
                <a:cs typeface="Courier New" panose="02070309020205020404" pitchFamily="49" charset="0"/>
              </a:rPr>
              <a:t>  </a:t>
            </a:r>
            <a:r>
              <a:rPr lang="en-US" sz="900" b="1" dirty="0" err="1">
                <a:solidFill>
                  <a:srgbClr val="7030A0"/>
                </a:solidFill>
                <a:latin typeface="Courier New" panose="02070309020205020404" pitchFamily="49" charset="0"/>
                <a:cs typeface="Courier New" panose="02070309020205020404" pitchFamily="49" charset="0"/>
              </a:rPr>
              <a:t>table_oid</a:t>
            </a:r>
            <a:r>
              <a:rPr lang="en-US" sz="900" b="1" dirty="0">
                <a:solidFill>
                  <a:srgbClr val="7030A0"/>
                </a:solidFill>
                <a:latin typeface="Courier New" panose="02070309020205020404" pitchFamily="49" charset="0"/>
                <a:cs typeface="Courier New" panose="02070309020205020404" pitchFamily="49" charset="0"/>
              </a:rPr>
              <a:t> </a:t>
            </a:r>
            <a:r>
              <a:rPr lang="en-US" sz="900" b="1" dirty="0" err="1">
                <a:solidFill>
                  <a:srgbClr val="7030A0"/>
                </a:solidFill>
                <a:latin typeface="Courier New" panose="02070309020205020404" pitchFamily="49" charset="0"/>
                <a:cs typeface="Courier New" panose="02070309020205020404" pitchFamily="49" charset="0"/>
              </a:rPr>
              <a:t>oid</a:t>
            </a:r>
            <a:r>
              <a:rPr lang="en-US" sz="900" b="1" dirty="0">
                <a:solidFill>
                  <a:srgbClr val="7030A0"/>
                </a:solidFill>
                <a:latin typeface="Courier New" panose="02070309020205020404" pitchFamily="49" charset="0"/>
                <a:cs typeface="Courier New" panose="02070309020205020404" pitchFamily="49" charset="0"/>
              </a:rPr>
              <a:t> := </a:t>
            </a:r>
            <a:r>
              <a:rPr lang="en-US" sz="900" b="1" dirty="0" err="1">
                <a:solidFill>
                  <a:srgbClr val="7030A0"/>
                </a:solidFill>
                <a:latin typeface="Courier New" panose="02070309020205020404" pitchFamily="49" charset="0"/>
                <a:cs typeface="Courier New" panose="02070309020205020404" pitchFamily="49" charset="0"/>
              </a:rPr>
              <a:t>pg_event_trigger_table_rewrite_oid</a:t>
            </a: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  </a:t>
            </a:r>
            <a:r>
              <a:rPr lang="en-US" sz="900" b="1" dirty="0" err="1">
                <a:solidFill>
                  <a:srgbClr val="7030A0"/>
                </a:solidFill>
                <a:latin typeface="Courier New" panose="02070309020205020404" pitchFamily="49" charset="0"/>
                <a:cs typeface="Courier New" panose="02070309020205020404" pitchFamily="49" charset="0"/>
              </a:rPr>
              <a:t>current_hour</a:t>
            </a:r>
            <a:r>
              <a:rPr lang="en-US" sz="900" b="1" dirty="0">
                <a:solidFill>
                  <a:srgbClr val="7030A0"/>
                </a:solidFill>
                <a:latin typeface="Courier New" panose="02070309020205020404" pitchFamily="49" charset="0"/>
                <a:cs typeface="Courier New" panose="02070309020205020404" pitchFamily="49" charset="0"/>
              </a:rPr>
              <a:t> integer := extract('hour' from </a:t>
            </a:r>
            <a:r>
              <a:rPr lang="en-US" sz="900" b="1" dirty="0" err="1">
                <a:solidFill>
                  <a:srgbClr val="7030A0"/>
                </a:solidFill>
                <a:latin typeface="Courier New" panose="02070309020205020404" pitchFamily="49" charset="0"/>
                <a:cs typeface="Courier New" panose="02070309020205020404" pitchFamily="49" charset="0"/>
              </a:rPr>
              <a:t>current_time</a:t>
            </a: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  pages integer;</a:t>
            </a:r>
          </a:p>
          <a:p>
            <a:pPr marL="0" indent="0">
              <a:buNone/>
            </a:pPr>
            <a:r>
              <a:rPr lang="en-US" sz="900" b="1" dirty="0">
                <a:solidFill>
                  <a:srgbClr val="7030A0"/>
                </a:solidFill>
                <a:latin typeface="Courier New" panose="02070309020205020404" pitchFamily="49" charset="0"/>
                <a:cs typeface="Courier New" panose="02070309020205020404" pitchFamily="49" charset="0"/>
              </a:rPr>
              <a:t>  </a:t>
            </a:r>
            <a:r>
              <a:rPr lang="en-US" sz="900" b="1" dirty="0" err="1">
                <a:solidFill>
                  <a:srgbClr val="7030A0"/>
                </a:solidFill>
                <a:latin typeface="Courier New" panose="02070309020205020404" pitchFamily="49" charset="0"/>
                <a:cs typeface="Courier New" panose="02070309020205020404" pitchFamily="49" charset="0"/>
              </a:rPr>
              <a:t>max_pages</a:t>
            </a:r>
            <a:r>
              <a:rPr lang="en-US" sz="900" b="1" dirty="0">
                <a:solidFill>
                  <a:srgbClr val="7030A0"/>
                </a:solidFill>
                <a:latin typeface="Courier New" panose="02070309020205020404" pitchFamily="49" charset="0"/>
                <a:cs typeface="Courier New" panose="02070309020205020404" pitchFamily="49" charset="0"/>
              </a:rPr>
              <a:t> integer := 100;</a:t>
            </a:r>
          </a:p>
          <a:p>
            <a:pPr marL="0" indent="0">
              <a:buNone/>
            </a:pPr>
            <a:r>
              <a:rPr lang="en-US" sz="900" b="1" dirty="0">
                <a:solidFill>
                  <a:srgbClr val="7030A0"/>
                </a:solidFill>
                <a:latin typeface="Courier New" panose="02070309020205020404" pitchFamily="49" charset="0"/>
                <a:cs typeface="Courier New" panose="02070309020205020404" pitchFamily="49" charset="0"/>
              </a:rPr>
              <a:t>BEGIN</a:t>
            </a:r>
          </a:p>
          <a:p>
            <a:pPr marL="0" indent="0">
              <a:buNone/>
            </a:pPr>
            <a:r>
              <a:rPr lang="en-US" sz="900" b="1" dirty="0">
                <a:solidFill>
                  <a:srgbClr val="7030A0"/>
                </a:solidFill>
                <a:latin typeface="Courier New" panose="02070309020205020404" pitchFamily="49" charset="0"/>
                <a:cs typeface="Courier New" panose="02070309020205020404" pitchFamily="49" charset="0"/>
              </a:rPr>
              <a:t>  IF </a:t>
            </a:r>
            <a:r>
              <a:rPr lang="en-US" sz="900" b="1" dirty="0" err="1">
                <a:solidFill>
                  <a:srgbClr val="7030A0"/>
                </a:solidFill>
                <a:latin typeface="Courier New" panose="02070309020205020404" pitchFamily="49" charset="0"/>
                <a:cs typeface="Courier New" panose="02070309020205020404" pitchFamily="49" charset="0"/>
              </a:rPr>
              <a:t>pg_event_trigger_table_rewrite_oid</a:t>
            </a:r>
            <a:r>
              <a:rPr lang="en-US" sz="900" b="1" dirty="0">
                <a:solidFill>
                  <a:srgbClr val="7030A0"/>
                </a:solidFill>
                <a:latin typeface="Courier New" panose="02070309020205020404" pitchFamily="49" charset="0"/>
                <a:cs typeface="Courier New" panose="02070309020205020404" pitchFamily="49" charset="0"/>
              </a:rPr>
              <a:t>() = '</a:t>
            </a:r>
            <a:r>
              <a:rPr lang="en-US" sz="900" b="1" dirty="0" err="1">
                <a:solidFill>
                  <a:srgbClr val="7030A0"/>
                </a:solidFill>
                <a:latin typeface="Courier New" panose="02070309020205020404" pitchFamily="49" charset="0"/>
                <a:cs typeface="Courier New" panose="02070309020205020404" pitchFamily="49" charset="0"/>
              </a:rPr>
              <a:t>public.foo</a:t>
            </a:r>
            <a:r>
              <a:rPr lang="en-US" sz="900" b="1" dirty="0">
                <a:solidFill>
                  <a:srgbClr val="7030A0"/>
                </a:solidFill>
                <a:latin typeface="Courier New" panose="02070309020205020404" pitchFamily="49" charset="0"/>
                <a:cs typeface="Courier New" panose="02070309020205020404" pitchFamily="49" charset="0"/>
              </a:rPr>
              <a:t>'::</a:t>
            </a:r>
            <a:r>
              <a:rPr lang="en-US" sz="900" b="1" dirty="0" err="1">
                <a:solidFill>
                  <a:srgbClr val="7030A0"/>
                </a:solidFill>
                <a:latin typeface="Courier New" panose="02070309020205020404" pitchFamily="49" charset="0"/>
                <a:cs typeface="Courier New" panose="02070309020205020404" pitchFamily="49" charset="0"/>
              </a:rPr>
              <a:t>regclass</a:t>
            </a: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  THEN</a:t>
            </a:r>
          </a:p>
          <a:p>
            <a:pPr marL="0" indent="0">
              <a:buNone/>
            </a:pPr>
            <a:r>
              <a:rPr lang="en-US" sz="900" b="1" dirty="0">
                <a:solidFill>
                  <a:srgbClr val="7030A0"/>
                </a:solidFill>
                <a:latin typeface="Courier New" panose="02070309020205020404" pitchFamily="49" charset="0"/>
                <a:cs typeface="Courier New" panose="02070309020205020404" pitchFamily="49" charset="0"/>
              </a:rPr>
              <a:t>        RAISE EXCEPTION </a:t>
            </a:r>
          </a:p>
          <a:p>
            <a:pPr marL="0" indent="0">
              <a:buNone/>
            </a:pPr>
            <a:r>
              <a:rPr lang="en-US" sz="900" b="1" dirty="0">
                <a:solidFill>
                  <a:srgbClr val="7030A0"/>
                </a:solidFill>
                <a:latin typeface="Courier New" panose="02070309020205020404" pitchFamily="49" charset="0"/>
                <a:cs typeface="Courier New" panose="02070309020205020404" pitchFamily="49" charset="0"/>
              </a:rPr>
              <a:t>           '</a:t>
            </a:r>
            <a:r>
              <a:rPr lang="en-US" sz="900" b="1" dirty="0" err="1">
                <a:solidFill>
                  <a:srgbClr val="7030A0"/>
                </a:solidFill>
                <a:latin typeface="Courier New" panose="02070309020205020404" pitchFamily="49" charset="0"/>
                <a:cs typeface="Courier New" panose="02070309020205020404" pitchFamily="49" charset="0"/>
              </a:rPr>
              <a:t>you''re</a:t>
            </a:r>
            <a:r>
              <a:rPr lang="en-US" sz="900" b="1" dirty="0">
                <a:solidFill>
                  <a:srgbClr val="7030A0"/>
                </a:solidFill>
                <a:latin typeface="Courier New" panose="02070309020205020404" pitchFamily="49" charset="0"/>
                <a:cs typeface="Courier New" panose="02070309020205020404" pitchFamily="49" charset="0"/>
              </a:rPr>
              <a:t> not allowed to rewrite the table %',</a:t>
            </a:r>
          </a:p>
          <a:p>
            <a:pPr marL="0" indent="0">
              <a:buNone/>
            </a:pPr>
            <a:r>
              <a:rPr lang="en-US" sz="900" b="1" dirty="0">
                <a:solidFill>
                  <a:srgbClr val="7030A0"/>
                </a:solidFill>
                <a:latin typeface="Courier New" panose="02070309020205020404" pitchFamily="49" charset="0"/>
                <a:cs typeface="Courier New" panose="02070309020205020404" pitchFamily="49" charset="0"/>
              </a:rPr>
              <a:t>                        </a:t>
            </a:r>
            <a:r>
              <a:rPr lang="en-US" sz="900" b="1" dirty="0" err="1">
                <a:solidFill>
                  <a:srgbClr val="7030A0"/>
                </a:solidFill>
                <a:latin typeface="Courier New" panose="02070309020205020404" pitchFamily="49" charset="0"/>
                <a:cs typeface="Courier New" panose="02070309020205020404" pitchFamily="49" charset="0"/>
              </a:rPr>
              <a:t>table_oid</a:t>
            </a:r>
            <a:r>
              <a:rPr lang="en-US" sz="900" b="1" dirty="0">
                <a:solidFill>
                  <a:srgbClr val="7030A0"/>
                </a:solidFill>
                <a:latin typeface="Courier New" panose="02070309020205020404" pitchFamily="49" charset="0"/>
                <a:cs typeface="Courier New" panose="02070309020205020404" pitchFamily="49" charset="0"/>
              </a:rPr>
              <a:t>::</a:t>
            </a:r>
            <a:r>
              <a:rPr lang="en-US" sz="900" b="1" dirty="0" err="1">
                <a:solidFill>
                  <a:srgbClr val="7030A0"/>
                </a:solidFill>
                <a:latin typeface="Courier New" panose="02070309020205020404" pitchFamily="49" charset="0"/>
                <a:cs typeface="Courier New" panose="02070309020205020404" pitchFamily="49" charset="0"/>
              </a:rPr>
              <a:t>regclass</a:t>
            </a: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  END IF;</a:t>
            </a:r>
          </a:p>
        </p:txBody>
      </p:sp>
      <p:sp>
        <p:nvSpPr>
          <p:cNvPr id="6" name="Объект 5">
            <a:extLst>
              <a:ext uri="{FF2B5EF4-FFF2-40B4-BE49-F238E27FC236}">
                <a16:creationId xmlns:a16="http://schemas.microsoft.com/office/drawing/2014/main" id="{6D0AC6C2-CF0E-4FEF-BBBB-0D2A4D42EBFB}"/>
              </a:ext>
            </a:extLst>
          </p:cNvPr>
          <p:cNvSpPr>
            <a:spLocks noGrp="1"/>
          </p:cNvSpPr>
          <p:nvPr>
            <p:ph idx="11"/>
          </p:nvPr>
        </p:nvSpPr>
        <p:spPr/>
        <p:txBody>
          <a:bodyPr/>
          <a:lstStyle/>
          <a:p>
            <a:pPr marL="0" indent="0">
              <a:buNone/>
            </a:pP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  SELECT INTO pages </a:t>
            </a:r>
            <a:r>
              <a:rPr lang="en-US" sz="900" b="1" dirty="0" err="1">
                <a:solidFill>
                  <a:srgbClr val="7030A0"/>
                </a:solidFill>
                <a:latin typeface="Courier New" panose="02070309020205020404" pitchFamily="49" charset="0"/>
                <a:cs typeface="Courier New" panose="02070309020205020404" pitchFamily="49" charset="0"/>
              </a:rPr>
              <a:t>relpages</a:t>
            </a:r>
            <a:r>
              <a:rPr lang="en-US" sz="900" b="1" dirty="0">
                <a:solidFill>
                  <a:srgbClr val="7030A0"/>
                </a:solidFill>
                <a:latin typeface="Courier New" panose="02070309020205020404" pitchFamily="49" charset="0"/>
                <a:cs typeface="Courier New" panose="02070309020205020404" pitchFamily="49" charset="0"/>
              </a:rPr>
              <a:t> FROM </a:t>
            </a:r>
            <a:r>
              <a:rPr lang="en-US" sz="900" b="1" dirty="0" err="1">
                <a:solidFill>
                  <a:srgbClr val="7030A0"/>
                </a:solidFill>
                <a:latin typeface="Courier New" panose="02070309020205020404" pitchFamily="49" charset="0"/>
                <a:cs typeface="Courier New" panose="02070309020205020404" pitchFamily="49" charset="0"/>
              </a:rPr>
              <a:t>pg_class</a:t>
            </a:r>
            <a:r>
              <a:rPr lang="en-US" sz="900" b="1" dirty="0">
                <a:solidFill>
                  <a:srgbClr val="7030A0"/>
                </a:solidFill>
                <a:latin typeface="Courier New" panose="02070309020205020404" pitchFamily="49" charset="0"/>
                <a:cs typeface="Courier New" panose="02070309020205020404" pitchFamily="49" charset="0"/>
              </a:rPr>
              <a:t> WHERE </a:t>
            </a:r>
            <a:r>
              <a:rPr lang="en-US" sz="900" b="1" dirty="0" err="1">
                <a:solidFill>
                  <a:srgbClr val="7030A0"/>
                </a:solidFill>
                <a:latin typeface="Courier New" panose="02070309020205020404" pitchFamily="49" charset="0"/>
                <a:cs typeface="Courier New" panose="02070309020205020404" pitchFamily="49" charset="0"/>
              </a:rPr>
              <a:t>oid</a:t>
            </a:r>
            <a:r>
              <a:rPr lang="en-US" sz="900" b="1" dirty="0">
                <a:solidFill>
                  <a:srgbClr val="7030A0"/>
                </a:solidFill>
                <a:latin typeface="Courier New" panose="02070309020205020404" pitchFamily="49" charset="0"/>
                <a:cs typeface="Courier New" panose="02070309020205020404" pitchFamily="49" charset="0"/>
              </a:rPr>
              <a:t> = </a:t>
            </a:r>
            <a:r>
              <a:rPr lang="en-US" sz="900" b="1" dirty="0" err="1">
                <a:solidFill>
                  <a:srgbClr val="7030A0"/>
                </a:solidFill>
                <a:latin typeface="Courier New" panose="02070309020205020404" pitchFamily="49" charset="0"/>
                <a:cs typeface="Courier New" panose="02070309020205020404" pitchFamily="49" charset="0"/>
              </a:rPr>
              <a:t>table_oid</a:t>
            </a: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  IF pages &gt; </a:t>
            </a:r>
            <a:r>
              <a:rPr lang="en-US" sz="900" b="1" dirty="0" err="1">
                <a:solidFill>
                  <a:srgbClr val="7030A0"/>
                </a:solidFill>
                <a:latin typeface="Courier New" panose="02070309020205020404" pitchFamily="49" charset="0"/>
                <a:cs typeface="Courier New" panose="02070309020205020404" pitchFamily="49" charset="0"/>
              </a:rPr>
              <a:t>max_pages</a:t>
            </a: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  THEN</a:t>
            </a:r>
          </a:p>
          <a:p>
            <a:pPr marL="0" indent="0">
              <a:buNone/>
            </a:pPr>
            <a:r>
              <a:rPr lang="en-US" sz="900" b="1" dirty="0">
                <a:solidFill>
                  <a:srgbClr val="7030A0"/>
                </a:solidFill>
                <a:latin typeface="Courier New" panose="02070309020205020404" pitchFamily="49" charset="0"/>
                <a:cs typeface="Courier New" panose="02070309020205020404" pitchFamily="49" charset="0"/>
              </a:rPr>
              <a:t>        RAISE EXCEPTION 'rewrites only allowed for table with less than % pages',</a:t>
            </a:r>
          </a:p>
          <a:p>
            <a:pPr marL="0" indent="0">
              <a:buNone/>
            </a:pPr>
            <a:r>
              <a:rPr lang="en-US" sz="900" b="1" dirty="0">
                <a:solidFill>
                  <a:srgbClr val="7030A0"/>
                </a:solidFill>
                <a:latin typeface="Courier New" panose="02070309020205020404" pitchFamily="49" charset="0"/>
                <a:cs typeface="Courier New" panose="02070309020205020404" pitchFamily="49" charset="0"/>
              </a:rPr>
              <a:t>                        </a:t>
            </a:r>
            <a:r>
              <a:rPr lang="en-US" sz="900" b="1" dirty="0" err="1">
                <a:solidFill>
                  <a:srgbClr val="7030A0"/>
                </a:solidFill>
                <a:latin typeface="Courier New" panose="02070309020205020404" pitchFamily="49" charset="0"/>
                <a:cs typeface="Courier New" panose="02070309020205020404" pitchFamily="49" charset="0"/>
              </a:rPr>
              <a:t>max_pages</a:t>
            </a:r>
            <a:r>
              <a:rPr lang="en-US" sz="900" b="1" dirty="0">
                <a:solidFill>
                  <a:srgbClr val="7030A0"/>
                </a:solidFill>
                <a:latin typeface="Courier New" panose="02070309020205020404" pitchFamily="49" charset="0"/>
                <a:cs typeface="Courier New" panose="02070309020205020404" pitchFamily="49" charset="0"/>
              </a:rPr>
              <a:t>;</a:t>
            </a:r>
          </a:p>
          <a:p>
            <a:pPr marL="0" indent="0">
              <a:buNone/>
            </a:pPr>
            <a:r>
              <a:rPr lang="en-US" sz="900" b="1" dirty="0">
                <a:solidFill>
                  <a:srgbClr val="7030A0"/>
                </a:solidFill>
                <a:latin typeface="Courier New" panose="02070309020205020404" pitchFamily="49" charset="0"/>
                <a:cs typeface="Courier New" panose="02070309020205020404" pitchFamily="49" charset="0"/>
              </a:rPr>
              <a:t>  END IF;</a:t>
            </a:r>
          </a:p>
          <a:p>
            <a:pPr marL="0" indent="0">
              <a:buNone/>
            </a:pP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  IF </a:t>
            </a:r>
            <a:r>
              <a:rPr lang="en-US" sz="900" b="1" dirty="0" err="1">
                <a:solidFill>
                  <a:srgbClr val="7030A0"/>
                </a:solidFill>
                <a:latin typeface="Courier New" panose="02070309020205020404" pitchFamily="49" charset="0"/>
                <a:cs typeface="Courier New" panose="02070309020205020404" pitchFamily="49" charset="0"/>
              </a:rPr>
              <a:t>current_hour</a:t>
            </a:r>
            <a:r>
              <a:rPr lang="en-US" sz="900" b="1" dirty="0">
                <a:solidFill>
                  <a:srgbClr val="7030A0"/>
                </a:solidFill>
                <a:latin typeface="Courier New" panose="02070309020205020404" pitchFamily="49" charset="0"/>
                <a:cs typeface="Courier New" panose="02070309020205020404" pitchFamily="49" charset="0"/>
              </a:rPr>
              <a:t> NOT BETWEEN 1 AND 6</a:t>
            </a:r>
          </a:p>
          <a:p>
            <a:pPr marL="0" indent="0">
              <a:buNone/>
            </a:pPr>
            <a:r>
              <a:rPr lang="en-US" sz="900" b="1" dirty="0">
                <a:solidFill>
                  <a:srgbClr val="7030A0"/>
                </a:solidFill>
                <a:latin typeface="Courier New" panose="02070309020205020404" pitchFamily="49" charset="0"/>
                <a:cs typeface="Courier New" panose="02070309020205020404" pitchFamily="49" charset="0"/>
              </a:rPr>
              <a:t>  THEN</a:t>
            </a:r>
          </a:p>
          <a:p>
            <a:pPr marL="0" indent="0">
              <a:buNone/>
            </a:pPr>
            <a:r>
              <a:rPr lang="en-US" sz="900" b="1" dirty="0">
                <a:solidFill>
                  <a:srgbClr val="7030A0"/>
                </a:solidFill>
                <a:latin typeface="Courier New" panose="02070309020205020404" pitchFamily="49" charset="0"/>
                <a:cs typeface="Courier New" panose="02070309020205020404" pitchFamily="49" charset="0"/>
              </a:rPr>
              <a:t>        RAISE EXCEPTION 'rewrites only allowed between 1am and 6am';</a:t>
            </a:r>
          </a:p>
          <a:p>
            <a:pPr marL="0" indent="0">
              <a:buNone/>
            </a:pPr>
            <a:r>
              <a:rPr lang="en-US" sz="900" b="1" dirty="0">
                <a:solidFill>
                  <a:srgbClr val="7030A0"/>
                </a:solidFill>
                <a:latin typeface="Courier New" panose="02070309020205020404" pitchFamily="49" charset="0"/>
                <a:cs typeface="Courier New" panose="02070309020205020404" pitchFamily="49" charset="0"/>
              </a:rPr>
              <a:t>  END IF;</a:t>
            </a:r>
          </a:p>
          <a:p>
            <a:pPr marL="0" indent="0">
              <a:buNone/>
            </a:pPr>
            <a:r>
              <a:rPr lang="en-US" sz="900" b="1" dirty="0">
                <a:solidFill>
                  <a:srgbClr val="7030A0"/>
                </a:solidFill>
                <a:latin typeface="Courier New" panose="02070309020205020404" pitchFamily="49" charset="0"/>
                <a:cs typeface="Courier New" panose="02070309020205020404" pitchFamily="49" charset="0"/>
              </a:rPr>
              <a:t>END;</a:t>
            </a:r>
          </a:p>
          <a:p>
            <a:pPr marL="0" indent="0">
              <a:buNone/>
            </a:pPr>
            <a:r>
              <a:rPr lang="en-US" sz="900" b="1" dirty="0">
                <a:solidFill>
                  <a:srgbClr val="7030A0"/>
                </a:solidFill>
                <a:latin typeface="Courier New" panose="02070309020205020404" pitchFamily="49" charset="0"/>
                <a:cs typeface="Courier New" panose="02070309020205020404" pitchFamily="49" charset="0"/>
              </a:rPr>
              <a:t>$$;</a:t>
            </a:r>
          </a:p>
          <a:p>
            <a:pPr marL="0" indent="0">
              <a:buNone/>
            </a:pP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CREATE EVENT TRIGGER </a:t>
            </a:r>
            <a:r>
              <a:rPr lang="en-US" sz="900" b="1" dirty="0" err="1">
                <a:solidFill>
                  <a:srgbClr val="7030A0"/>
                </a:solidFill>
                <a:latin typeface="Courier New" panose="02070309020205020404" pitchFamily="49" charset="0"/>
                <a:cs typeface="Courier New" panose="02070309020205020404" pitchFamily="49" charset="0"/>
              </a:rPr>
              <a:t>no_rewrite_allowed</a:t>
            </a: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                  ON </a:t>
            </a:r>
            <a:r>
              <a:rPr lang="en-US" sz="900" b="1" dirty="0" err="1">
                <a:solidFill>
                  <a:srgbClr val="7030A0"/>
                </a:solidFill>
                <a:latin typeface="Courier New" panose="02070309020205020404" pitchFamily="49" charset="0"/>
                <a:cs typeface="Courier New" panose="02070309020205020404" pitchFamily="49" charset="0"/>
              </a:rPr>
              <a:t>table_rewrite</a:t>
            </a:r>
            <a:endParaRPr lang="en-US" sz="900" b="1" dirty="0">
              <a:solidFill>
                <a:srgbClr val="7030A0"/>
              </a:solidFill>
              <a:latin typeface="Courier New" panose="02070309020205020404" pitchFamily="49" charset="0"/>
              <a:cs typeface="Courier New" panose="02070309020205020404" pitchFamily="49" charset="0"/>
            </a:endParaRPr>
          </a:p>
          <a:p>
            <a:pPr marL="0" indent="0">
              <a:buNone/>
            </a:pPr>
            <a:r>
              <a:rPr lang="en-US" sz="900" b="1" dirty="0">
                <a:solidFill>
                  <a:srgbClr val="7030A0"/>
                </a:solidFill>
                <a:latin typeface="Courier New" panose="02070309020205020404" pitchFamily="49" charset="0"/>
                <a:cs typeface="Courier New" panose="02070309020205020404" pitchFamily="49" charset="0"/>
              </a:rPr>
              <a:t>   EXECUTE FUNCTION </a:t>
            </a:r>
            <a:r>
              <a:rPr lang="en-US" sz="900" b="1" dirty="0" err="1">
                <a:solidFill>
                  <a:srgbClr val="7030A0"/>
                </a:solidFill>
                <a:latin typeface="Courier New" panose="02070309020205020404" pitchFamily="49" charset="0"/>
                <a:cs typeface="Courier New" panose="02070309020205020404" pitchFamily="49" charset="0"/>
              </a:rPr>
              <a:t>no_rewrite</a:t>
            </a:r>
            <a:r>
              <a:rPr lang="en-US" sz="900" b="1" dirty="0">
                <a:solidFill>
                  <a:srgbClr val="7030A0"/>
                </a:solidFill>
                <a:latin typeface="Courier New" panose="02070309020205020404" pitchFamily="49" charset="0"/>
                <a:cs typeface="Courier New" panose="02070309020205020404" pitchFamily="49" charset="0"/>
              </a:rPr>
              <a:t>();</a:t>
            </a:r>
          </a:p>
          <a:p>
            <a:endParaRPr lang="en-US" sz="900" dirty="0"/>
          </a:p>
        </p:txBody>
      </p:sp>
    </p:spTree>
    <p:extLst>
      <p:ext uri="{BB962C8B-B14F-4D97-AF65-F5344CB8AC3E}">
        <p14:creationId xmlns:p14="http://schemas.microsoft.com/office/powerpoint/2010/main" val="270811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C10F10DF-012F-4DBF-B278-51ECB94A49BA}"/>
              </a:ext>
            </a:extLst>
          </p:cNvPr>
          <p:cNvSpPr>
            <a:spLocks noGrp="1"/>
          </p:cNvSpPr>
          <p:nvPr>
            <p:ph type="title"/>
          </p:nvPr>
        </p:nvSpPr>
        <p:spPr/>
        <p:txBody>
          <a:bodyPr/>
          <a:lstStyle/>
          <a:p>
            <a:r>
              <a:rPr lang="en-US" dirty="0"/>
              <a:t>PG Language Syntax</a:t>
            </a:r>
          </a:p>
        </p:txBody>
      </p:sp>
      <p:sp>
        <p:nvSpPr>
          <p:cNvPr id="6" name="Текст 5">
            <a:extLst>
              <a:ext uri="{FF2B5EF4-FFF2-40B4-BE49-F238E27FC236}">
                <a16:creationId xmlns:a16="http://schemas.microsoft.com/office/drawing/2014/main" id="{D966C9D6-024E-4199-9599-C466F4C55EE9}"/>
              </a:ext>
            </a:extLst>
          </p:cNvPr>
          <p:cNvSpPr>
            <a:spLocks noGrp="1"/>
          </p:cNvSpPr>
          <p:nvPr>
            <p:ph type="body" sz="quarter" idx="10"/>
          </p:nvPr>
        </p:nvSpPr>
        <p:spPr/>
        <p:txBody>
          <a:bodyPr/>
          <a:lstStyle/>
          <a:p>
            <a:r>
              <a:rPr lang="en-US" dirty="0"/>
              <a:t>PostgreSQL PL</a:t>
            </a:r>
          </a:p>
        </p:txBody>
      </p:sp>
    </p:spTree>
    <p:extLst>
      <p:ext uri="{BB962C8B-B14F-4D97-AF65-F5344CB8AC3E}">
        <p14:creationId xmlns:p14="http://schemas.microsoft.com/office/powerpoint/2010/main" val="393029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BFFB13D1-8EB5-4730-8F23-0320CE3ECF93}"/>
              </a:ext>
            </a:extLst>
          </p:cNvPr>
          <p:cNvSpPr>
            <a:spLocks noGrp="1"/>
          </p:cNvSpPr>
          <p:nvPr>
            <p:ph type="title"/>
          </p:nvPr>
        </p:nvSpPr>
        <p:spPr/>
        <p:txBody>
          <a:bodyPr/>
          <a:lstStyle/>
          <a:p>
            <a:r>
              <a:rPr lang="en-US" dirty="0"/>
              <a:t>Declaration</a:t>
            </a:r>
          </a:p>
        </p:txBody>
      </p:sp>
      <p:sp>
        <p:nvSpPr>
          <p:cNvPr id="8" name="Объект 7">
            <a:extLst>
              <a:ext uri="{FF2B5EF4-FFF2-40B4-BE49-F238E27FC236}">
                <a16:creationId xmlns:a16="http://schemas.microsoft.com/office/drawing/2014/main" id="{BE61B4F8-2C59-484C-A4BB-70C225F2095A}"/>
              </a:ext>
            </a:extLst>
          </p:cNvPr>
          <p:cNvSpPr>
            <a:spLocks noGrp="1"/>
          </p:cNvSpPr>
          <p:nvPr>
            <p:ph idx="10"/>
          </p:nvPr>
        </p:nvSpPr>
        <p:spPr/>
        <p:txBody>
          <a:bodyPr/>
          <a:lstStyle/>
          <a:p>
            <a:r>
              <a:rPr lang="en-US" sz="1400" dirty="0"/>
              <a:t>The general syntax of a variable declaration is:</a:t>
            </a:r>
          </a:p>
          <a:p>
            <a:endParaRPr lang="en-US" sz="1400"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name [ CONSTANT ] type </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 COLLATE </a:t>
            </a:r>
            <a:r>
              <a:rPr lang="en-US" sz="1600" b="1" dirty="0" err="1">
                <a:solidFill>
                  <a:srgbClr val="7030A0"/>
                </a:solidFill>
                <a:latin typeface="Courier New" panose="02070309020205020404" pitchFamily="49" charset="0"/>
                <a:cs typeface="Courier New" panose="02070309020205020404" pitchFamily="49" charset="0"/>
              </a:rPr>
              <a:t>collation_name</a:t>
            </a:r>
            <a:r>
              <a:rPr lang="en-US" sz="1600" b="1" dirty="0">
                <a:solidFill>
                  <a:srgbClr val="7030A0"/>
                </a:solidFill>
                <a:latin typeface="Courier New" panose="02070309020205020404" pitchFamily="49" charset="0"/>
                <a:cs typeface="Courier New" panose="02070309020205020404" pitchFamily="49" charset="0"/>
              </a:rPr>
              <a:t> ] [ NOT NULL ] </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 { DEFAULT | := | = } expression ];</a:t>
            </a:r>
          </a:p>
          <a:p>
            <a:endParaRPr lang="en-US" sz="1400" dirty="0"/>
          </a:p>
          <a:p>
            <a:pPr lvl="1"/>
            <a:r>
              <a:rPr lang="en-US" sz="1000" dirty="0"/>
              <a:t>The DEFAULT clause, if given, specifies the initial value assigned to the variable when the block is entered. If the DEFAULT clause is not given then the variable is initialized to the SQL null value. The CONSTANT option prevents the variable from being assigned to after initialization, so that its value will remain constant for the duration of the block. The COLLATE option specifies a collation to use for the variable (see Section 43.3.6). If NOT NULL is specified, an assignment of a null value results in a run-time error. All variables declared as NOT NULL must have a nonnull default value specified. Equal (=) can be used instead of PL/SQL-compliant :=.</a:t>
            </a:r>
          </a:p>
          <a:p>
            <a:pPr lvl="1"/>
            <a:r>
              <a:rPr lang="en-US" sz="1000" dirty="0"/>
              <a:t>A variable's default value is evaluated and assigned to the variable each time the block is entered (not just once per function call). So, for example, assigning now() to a variable of type timestamp causes the variable to have the time of the current function call, not the time when the function was precompiled.</a:t>
            </a:r>
          </a:p>
          <a:p>
            <a:r>
              <a:rPr lang="en-US" sz="1400" dirty="0"/>
              <a:t>Examples:</a:t>
            </a:r>
          </a:p>
          <a:p>
            <a:endParaRPr lang="en-US" sz="1400"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quantity integer DEFAULT 32;</a:t>
            </a:r>
          </a:p>
          <a:p>
            <a:pPr marL="0" indent="0">
              <a:spcBef>
                <a:spcPts val="300"/>
              </a:spcBef>
              <a:buNone/>
            </a:pPr>
            <a:r>
              <a:rPr lang="en-US" sz="1600" b="1" dirty="0" err="1">
                <a:solidFill>
                  <a:srgbClr val="7030A0"/>
                </a:solidFill>
                <a:latin typeface="Courier New" panose="02070309020205020404" pitchFamily="49" charset="0"/>
                <a:cs typeface="Courier New" panose="02070309020205020404" pitchFamily="49" charset="0"/>
              </a:rPr>
              <a:t>url</a:t>
            </a:r>
            <a:r>
              <a:rPr lang="en-US" sz="1600" b="1" dirty="0">
                <a:solidFill>
                  <a:srgbClr val="7030A0"/>
                </a:solidFill>
                <a:latin typeface="Courier New" panose="02070309020205020404" pitchFamily="49" charset="0"/>
                <a:cs typeface="Courier New" panose="02070309020205020404" pitchFamily="49" charset="0"/>
              </a:rPr>
              <a:t> varchar := 'http://mysite.com';</a:t>
            </a:r>
          </a:p>
          <a:p>
            <a:pPr marL="0" indent="0">
              <a:spcBef>
                <a:spcPts val="300"/>
              </a:spcBef>
              <a:buNone/>
            </a:pPr>
            <a:r>
              <a:rPr lang="en-US" sz="1600" b="1" dirty="0" err="1">
                <a:solidFill>
                  <a:srgbClr val="7030A0"/>
                </a:solidFill>
                <a:latin typeface="Courier New" panose="02070309020205020404" pitchFamily="49" charset="0"/>
                <a:cs typeface="Courier New" panose="02070309020205020404" pitchFamily="49" charset="0"/>
              </a:rPr>
              <a:t>user_id</a:t>
            </a:r>
            <a:r>
              <a:rPr lang="en-US" sz="1600" b="1" dirty="0">
                <a:solidFill>
                  <a:srgbClr val="7030A0"/>
                </a:solidFill>
                <a:latin typeface="Courier New" panose="02070309020205020404" pitchFamily="49" charset="0"/>
                <a:cs typeface="Courier New" panose="02070309020205020404" pitchFamily="49" charset="0"/>
              </a:rPr>
              <a:t> CONSTANT integer := 10;</a:t>
            </a:r>
          </a:p>
        </p:txBody>
      </p:sp>
    </p:spTree>
    <p:extLst>
      <p:ext uri="{BB962C8B-B14F-4D97-AF65-F5344CB8AC3E}">
        <p14:creationId xmlns:p14="http://schemas.microsoft.com/office/powerpoint/2010/main" val="114276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4FB43F-F7A0-492C-AD84-8028F0C90B2D}"/>
              </a:ext>
            </a:extLst>
          </p:cNvPr>
          <p:cNvSpPr>
            <a:spLocks noGrp="1"/>
          </p:cNvSpPr>
          <p:nvPr>
            <p:ph type="title"/>
          </p:nvPr>
        </p:nvSpPr>
        <p:spPr/>
        <p:txBody>
          <a:bodyPr/>
          <a:lstStyle/>
          <a:p>
            <a:r>
              <a:rPr lang="en-US" dirty="0"/>
              <a:t>Expressions</a:t>
            </a:r>
          </a:p>
        </p:txBody>
      </p:sp>
      <p:sp>
        <p:nvSpPr>
          <p:cNvPr id="3" name="Объект 2">
            <a:extLst>
              <a:ext uri="{FF2B5EF4-FFF2-40B4-BE49-F238E27FC236}">
                <a16:creationId xmlns:a16="http://schemas.microsoft.com/office/drawing/2014/main" id="{4007179F-2F17-4645-83D8-0CE5286CAA9D}"/>
              </a:ext>
            </a:extLst>
          </p:cNvPr>
          <p:cNvSpPr>
            <a:spLocks noGrp="1"/>
          </p:cNvSpPr>
          <p:nvPr>
            <p:ph idx="10"/>
          </p:nvPr>
        </p:nvSpPr>
        <p:spPr>
          <a:xfrm>
            <a:off x="1241402" y="1193452"/>
            <a:ext cx="9701784" cy="4870798"/>
          </a:xfrm>
        </p:spPr>
        <p:txBody>
          <a:bodyPr/>
          <a:lstStyle/>
          <a:p>
            <a:r>
              <a:rPr lang="en-US" sz="1100" dirty="0"/>
              <a:t>All expressions used in PL/</a:t>
            </a:r>
            <a:r>
              <a:rPr lang="en-US" sz="1100" dirty="0" err="1"/>
              <a:t>pgSQL</a:t>
            </a:r>
            <a:r>
              <a:rPr lang="en-US" sz="1100" dirty="0"/>
              <a:t> statements are processed using the server's main SQL executor. For example, when you write a PL/</a:t>
            </a:r>
            <a:r>
              <a:rPr lang="en-US" sz="1100" dirty="0" err="1"/>
              <a:t>pgSQL</a:t>
            </a:r>
            <a:r>
              <a:rPr lang="en-US" sz="1100" dirty="0"/>
              <a:t> statement like</a:t>
            </a:r>
          </a:p>
          <a:p>
            <a:endParaRPr lang="en-US" sz="1100"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IF expression THEN ...</a:t>
            </a:r>
          </a:p>
          <a:p>
            <a:pPr marL="0" indent="0">
              <a:spcBef>
                <a:spcPts val="300"/>
              </a:spcBef>
              <a:buNone/>
            </a:pPr>
            <a:endParaRPr lang="en-US" sz="1100" b="1" dirty="0">
              <a:solidFill>
                <a:srgbClr val="7030A0"/>
              </a:solidFill>
              <a:latin typeface="Courier New" panose="02070309020205020404" pitchFamily="49" charset="0"/>
              <a:cs typeface="Courier New" panose="02070309020205020404" pitchFamily="49" charset="0"/>
            </a:endParaRPr>
          </a:p>
          <a:p>
            <a:r>
              <a:rPr lang="en-US" sz="1100" dirty="0"/>
              <a:t>PL/</a:t>
            </a:r>
            <a:r>
              <a:rPr lang="en-US" sz="1100" dirty="0" err="1"/>
              <a:t>pgSQL</a:t>
            </a:r>
            <a:r>
              <a:rPr lang="en-US" sz="1100" dirty="0"/>
              <a:t> will evaluate the expression by feeding a query like</a:t>
            </a:r>
          </a:p>
          <a:p>
            <a:endParaRPr lang="en-US" sz="1100"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SELECT expression</a:t>
            </a:r>
          </a:p>
          <a:p>
            <a:pPr marL="0" indent="0">
              <a:spcBef>
                <a:spcPts val="300"/>
              </a:spcBef>
              <a:buNone/>
            </a:pPr>
            <a:endParaRPr lang="en-US" sz="1100" b="1" dirty="0">
              <a:solidFill>
                <a:srgbClr val="7030A0"/>
              </a:solidFill>
              <a:latin typeface="Courier New" panose="02070309020205020404" pitchFamily="49" charset="0"/>
              <a:cs typeface="Courier New" panose="02070309020205020404" pitchFamily="49" charset="0"/>
            </a:endParaRPr>
          </a:p>
          <a:p>
            <a:pPr lvl="1"/>
            <a:r>
              <a:rPr lang="en-US" sz="1000" dirty="0"/>
              <a:t>to the main SQL engine. While forming the SELECT command, any occurrences of PL/</a:t>
            </a:r>
            <a:r>
              <a:rPr lang="en-US" sz="1000" dirty="0" err="1"/>
              <a:t>pgSQL</a:t>
            </a:r>
            <a:r>
              <a:rPr lang="en-US" sz="1000" dirty="0"/>
              <a:t> variable names are replaced by parameters, as discussed in detail in Section 43.11.1. This allows the query plan for the SELECT to be prepared just once and then reused for subsequent evaluations with different values of the variables. Thus, what really happens on first use of an expression is essentially a PREPARE command. For example, if we have declared two integer variables x and y, and we write</a:t>
            </a:r>
          </a:p>
          <a:p>
            <a:endParaRPr lang="en-US" sz="1100"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IF x &lt; y THEN ...</a:t>
            </a:r>
          </a:p>
          <a:p>
            <a:pPr marL="0" indent="0">
              <a:spcBef>
                <a:spcPts val="300"/>
              </a:spcBef>
              <a:buNone/>
            </a:pPr>
            <a:endParaRPr lang="en-US" sz="1100" b="1" dirty="0">
              <a:solidFill>
                <a:srgbClr val="7030A0"/>
              </a:solidFill>
              <a:latin typeface="Courier New" panose="02070309020205020404" pitchFamily="49" charset="0"/>
              <a:cs typeface="Courier New" panose="02070309020205020404" pitchFamily="49" charset="0"/>
            </a:endParaRPr>
          </a:p>
          <a:p>
            <a:r>
              <a:rPr lang="en-US" sz="1100" dirty="0"/>
              <a:t>what happens behind the scenes is equivalent to</a:t>
            </a:r>
          </a:p>
          <a:p>
            <a:endParaRPr lang="en-US" sz="1100"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PREPARE </a:t>
            </a:r>
            <a:r>
              <a:rPr lang="en-US" sz="1600" b="1" dirty="0" err="1">
                <a:solidFill>
                  <a:srgbClr val="7030A0"/>
                </a:solidFill>
                <a:latin typeface="Courier New" panose="02070309020205020404" pitchFamily="49" charset="0"/>
                <a:cs typeface="Courier New" panose="02070309020205020404" pitchFamily="49" charset="0"/>
              </a:rPr>
              <a:t>statement_name</a:t>
            </a:r>
            <a:r>
              <a:rPr lang="en-US" sz="1600" b="1" dirty="0">
                <a:solidFill>
                  <a:srgbClr val="7030A0"/>
                </a:solidFill>
                <a:latin typeface="Courier New" panose="02070309020205020404" pitchFamily="49" charset="0"/>
                <a:cs typeface="Courier New" panose="02070309020205020404" pitchFamily="49" charset="0"/>
              </a:rPr>
              <a:t>(integer, integer) AS SELECT $1 &lt; $2;</a:t>
            </a:r>
          </a:p>
          <a:p>
            <a:pPr marL="0" indent="0">
              <a:spcBef>
                <a:spcPts val="300"/>
              </a:spcBef>
              <a:buNone/>
            </a:pPr>
            <a:endParaRPr lang="en-US" sz="1100" b="1" dirty="0">
              <a:solidFill>
                <a:srgbClr val="7030A0"/>
              </a:solidFill>
              <a:latin typeface="Courier New" panose="02070309020205020404" pitchFamily="49" charset="0"/>
              <a:cs typeface="Courier New" panose="02070309020205020404" pitchFamily="49" charset="0"/>
            </a:endParaRPr>
          </a:p>
          <a:p>
            <a:r>
              <a:rPr lang="en-US" sz="1100" dirty="0"/>
              <a:t>and then this prepared statement is </a:t>
            </a:r>
            <a:r>
              <a:rPr lang="en-US" sz="1100" dirty="0" err="1"/>
              <a:t>EXECUTEd</a:t>
            </a:r>
            <a:r>
              <a:rPr lang="en-US" sz="1100" dirty="0"/>
              <a:t> for each execution of the IF statement, with the current values of the PL/</a:t>
            </a:r>
            <a:r>
              <a:rPr lang="en-US" sz="1100" dirty="0" err="1"/>
              <a:t>pgSQL</a:t>
            </a:r>
            <a:r>
              <a:rPr lang="en-US" sz="1100" dirty="0"/>
              <a:t> variables supplied as parameter values. Normally these details are not important to a PL/</a:t>
            </a:r>
            <a:r>
              <a:rPr lang="en-US" sz="1100" dirty="0" err="1"/>
              <a:t>pgSQL</a:t>
            </a:r>
            <a:r>
              <a:rPr lang="en-US" sz="1100" dirty="0"/>
              <a:t> user, but they are useful to know when trying to diagnose a problem. </a:t>
            </a:r>
          </a:p>
        </p:txBody>
      </p:sp>
    </p:spTree>
    <p:extLst>
      <p:ext uri="{BB962C8B-B14F-4D97-AF65-F5344CB8AC3E}">
        <p14:creationId xmlns:p14="http://schemas.microsoft.com/office/powerpoint/2010/main" val="135904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309C5-BE3E-4DB3-8CB9-020F16E70A93}"/>
              </a:ext>
            </a:extLst>
          </p:cNvPr>
          <p:cNvSpPr>
            <a:spLocks noGrp="1"/>
          </p:cNvSpPr>
          <p:nvPr>
            <p:ph type="title"/>
          </p:nvPr>
        </p:nvSpPr>
        <p:spPr/>
        <p:txBody>
          <a:bodyPr/>
          <a:lstStyle/>
          <a:p>
            <a:r>
              <a:rPr lang="en-US" dirty="0"/>
              <a:t>Assignment</a:t>
            </a:r>
          </a:p>
        </p:txBody>
      </p:sp>
      <p:sp>
        <p:nvSpPr>
          <p:cNvPr id="3" name="Объект 2">
            <a:extLst>
              <a:ext uri="{FF2B5EF4-FFF2-40B4-BE49-F238E27FC236}">
                <a16:creationId xmlns:a16="http://schemas.microsoft.com/office/drawing/2014/main" id="{45C485A4-7172-421A-8ED3-BDD650278452}"/>
              </a:ext>
            </a:extLst>
          </p:cNvPr>
          <p:cNvSpPr>
            <a:spLocks noGrp="1"/>
          </p:cNvSpPr>
          <p:nvPr>
            <p:ph idx="10"/>
          </p:nvPr>
        </p:nvSpPr>
        <p:spPr/>
        <p:txBody>
          <a:bodyPr/>
          <a:lstStyle/>
          <a:p>
            <a:r>
              <a:rPr lang="en-US" sz="1600" dirty="0"/>
              <a:t>An assignment of a value to a PL/</a:t>
            </a:r>
            <a:r>
              <a:rPr lang="en-US" sz="1600" dirty="0" err="1"/>
              <a:t>pgSQL</a:t>
            </a:r>
            <a:r>
              <a:rPr lang="en-US" sz="1600" dirty="0"/>
              <a:t> variable is written as:</a:t>
            </a:r>
          </a:p>
          <a:p>
            <a:pPr marL="0" indent="0">
              <a:spcBef>
                <a:spcPts val="300"/>
              </a:spcBef>
              <a:buNone/>
            </a:pPr>
            <a:endParaRPr lang="en-US" sz="16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variable { := | = } expression;</a:t>
            </a:r>
          </a:p>
          <a:p>
            <a:pPr marL="0" indent="0">
              <a:spcBef>
                <a:spcPts val="300"/>
              </a:spcBef>
              <a:buNone/>
            </a:pPr>
            <a:endParaRPr lang="en-US" sz="1600" b="1" dirty="0">
              <a:solidFill>
                <a:srgbClr val="7030A0"/>
              </a:solidFill>
              <a:latin typeface="Courier New" panose="02070309020205020404" pitchFamily="49" charset="0"/>
              <a:cs typeface="Courier New" panose="02070309020205020404" pitchFamily="49" charset="0"/>
            </a:endParaRPr>
          </a:p>
          <a:p>
            <a:r>
              <a:rPr lang="en-US" sz="1600" dirty="0"/>
              <a:t>As explained previously, the expression in such a statement is evaluated by means of an SQL SELECT command sent to the main database engine. The expression must yield a single value (possibly a row value, if the variable is a row or record variable). The target variable can be a simple variable (optionally qualified with a block name), a field of a row or record variable, or an element of an array that is a simple variable or field. Equal (=) can be used instead of PL/SQL-compliant :=.</a:t>
            </a:r>
          </a:p>
          <a:p>
            <a:pPr lvl="1"/>
            <a:r>
              <a:rPr lang="en-US" sz="1200" dirty="0"/>
              <a:t>If the expression's result data type doesn't match the variable's data type, the value will be coerced as though by an assignment cast (see Section 10.4). If no assignment cast is known for the pair of data types involved, the PL/</a:t>
            </a:r>
            <a:r>
              <a:rPr lang="en-US" sz="1200" dirty="0" err="1"/>
              <a:t>pgSQL</a:t>
            </a:r>
            <a:r>
              <a:rPr lang="en-US" sz="1200" dirty="0"/>
              <a:t> interpreter will attempt to convert the result value textually, that is by applying the result type's output function followed by the variable type's input function. Note that this could result in run-time errors generated by the input function, if the string form of the result value is not acceptable to the input function.</a:t>
            </a:r>
          </a:p>
          <a:p>
            <a:r>
              <a:rPr lang="en-US" sz="1600" dirty="0"/>
              <a:t>Examples:</a:t>
            </a:r>
          </a:p>
          <a:p>
            <a:pPr marL="0" indent="0">
              <a:spcBef>
                <a:spcPts val="300"/>
              </a:spcBef>
              <a:buNone/>
            </a:pPr>
            <a:endParaRPr lang="en-US" sz="16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tax := subtotal * 0.06;</a:t>
            </a:r>
          </a:p>
          <a:p>
            <a:pPr marL="0" indent="0">
              <a:spcBef>
                <a:spcPts val="300"/>
              </a:spcBef>
              <a:buNone/>
            </a:pPr>
            <a:r>
              <a:rPr lang="en-US" sz="1600" b="1" dirty="0" err="1">
                <a:solidFill>
                  <a:srgbClr val="7030A0"/>
                </a:solidFill>
                <a:latin typeface="Courier New" panose="02070309020205020404" pitchFamily="49" charset="0"/>
                <a:cs typeface="Courier New" panose="02070309020205020404" pitchFamily="49" charset="0"/>
              </a:rPr>
              <a:t>my_record.user_id</a:t>
            </a:r>
            <a:r>
              <a:rPr lang="en-US" sz="1600" b="1" dirty="0">
                <a:solidFill>
                  <a:srgbClr val="7030A0"/>
                </a:solidFill>
                <a:latin typeface="Courier New" panose="02070309020205020404" pitchFamily="49" charset="0"/>
                <a:cs typeface="Courier New" panose="02070309020205020404" pitchFamily="49" charset="0"/>
              </a:rPr>
              <a:t> := 20;</a:t>
            </a:r>
          </a:p>
        </p:txBody>
      </p:sp>
    </p:spTree>
    <p:extLst>
      <p:ext uri="{BB962C8B-B14F-4D97-AF65-F5344CB8AC3E}">
        <p14:creationId xmlns:p14="http://schemas.microsoft.com/office/powerpoint/2010/main" val="57506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Example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p:txBody>
          <a:bodyPr/>
          <a:lstStyle/>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CREATE FUNCTION </a:t>
            </a:r>
            <a:r>
              <a:rPr lang="en-US" sz="1200" b="1" dirty="0" err="1">
                <a:solidFill>
                  <a:srgbClr val="7030A0"/>
                </a:solidFill>
                <a:latin typeface="Courier New" panose="02070309020205020404" pitchFamily="49" charset="0"/>
                <a:cs typeface="Courier New" panose="02070309020205020404" pitchFamily="49" charset="0"/>
              </a:rPr>
              <a:t>get_available_flightid</a:t>
            </a:r>
            <a:r>
              <a:rPr lang="en-US" sz="1200" b="1" dirty="0">
                <a:solidFill>
                  <a:srgbClr val="7030A0"/>
                </a:solidFill>
                <a:latin typeface="Courier New" panose="02070309020205020404" pitchFamily="49" charset="0"/>
                <a:cs typeface="Courier New" panose="02070309020205020404" pitchFamily="49" charset="0"/>
              </a:rPr>
              <a:t>(date) RETURNS SETOF integer AS</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$BODY$</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BEGIN</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RETURN QUERY SELECT </a:t>
            </a:r>
            <a:r>
              <a:rPr lang="en-US" sz="1200" b="1" dirty="0" err="1">
                <a:solidFill>
                  <a:srgbClr val="7030A0"/>
                </a:solidFill>
                <a:latin typeface="Courier New" panose="02070309020205020404" pitchFamily="49" charset="0"/>
                <a:cs typeface="Courier New" panose="02070309020205020404" pitchFamily="49" charset="0"/>
              </a:rPr>
              <a:t>flightid</a:t>
            </a:r>
            <a:endParaRPr lang="en-US" sz="12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FROM flight</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WHERE </a:t>
            </a:r>
            <a:r>
              <a:rPr lang="en-US" sz="1200" b="1" dirty="0" err="1">
                <a:solidFill>
                  <a:srgbClr val="7030A0"/>
                </a:solidFill>
                <a:latin typeface="Courier New" panose="02070309020205020404" pitchFamily="49" charset="0"/>
                <a:cs typeface="Courier New" panose="02070309020205020404" pitchFamily="49" charset="0"/>
              </a:rPr>
              <a:t>flightdate</a:t>
            </a:r>
            <a:r>
              <a:rPr lang="en-US" sz="1200" b="1" dirty="0">
                <a:solidFill>
                  <a:srgbClr val="7030A0"/>
                </a:solidFill>
                <a:latin typeface="Courier New" panose="02070309020205020404" pitchFamily="49" charset="0"/>
                <a:cs typeface="Courier New" panose="02070309020205020404" pitchFamily="49" charset="0"/>
              </a:rPr>
              <a:t> &gt;= $1</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err="1">
                <a:solidFill>
                  <a:srgbClr val="7030A0"/>
                </a:solidFill>
                <a:latin typeface="Courier New" panose="02070309020205020404" pitchFamily="49" charset="0"/>
                <a:cs typeface="Courier New" panose="02070309020205020404" pitchFamily="49" charset="0"/>
              </a:rPr>
              <a:t>flightdate</a:t>
            </a:r>
            <a:r>
              <a:rPr lang="en-US" sz="1200" b="1" dirty="0">
                <a:solidFill>
                  <a:srgbClr val="7030A0"/>
                </a:solidFill>
                <a:latin typeface="Courier New" panose="02070309020205020404" pitchFamily="49" charset="0"/>
                <a:cs typeface="Courier New" panose="02070309020205020404" pitchFamily="49" charset="0"/>
              </a:rPr>
              <a:t> &lt; ($1 + 1);</a:t>
            </a:r>
          </a:p>
          <a:p>
            <a:pPr marL="0" indent="0">
              <a:spcBef>
                <a:spcPts val="300"/>
              </a:spcBef>
              <a:buNone/>
            </a:pPr>
            <a:endParaRPr lang="en-US" sz="12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 Since execution is not finished, we can check whether rows were returned</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 and raise exception if not.</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IF NOT FOUND THEN</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RAISE EXCEPTION 'No flight at %.', $1;</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END IF;</a:t>
            </a:r>
          </a:p>
          <a:p>
            <a:pPr marL="0" indent="0">
              <a:spcBef>
                <a:spcPts val="300"/>
              </a:spcBef>
              <a:buNone/>
            </a:pPr>
            <a:endParaRPr lang="en-US" sz="12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RETURN;</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END</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$BODY$</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LANGUAGE </a:t>
            </a:r>
            <a:r>
              <a:rPr lang="en-US" sz="1200" b="1" dirty="0" err="1">
                <a:solidFill>
                  <a:srgbClr val="7030A0"/>
                </a:solidFill>
                <a:latin typeface="Courier New" panose="02070309020205020404" pitchFamily="49" charset="0"/>
                <a:cs typeface="Courier New" panose="02070309020205020404" pitchFamily="49" charset="0"/>
              </a:rPr>
              <a:t>plpgsql</a:t>
            </a:r>
            <a:r>
              <a:rPr lang="en-US" sz="1200" b="1" dirty="0">
                <a:solidFill>
                  <a:srgbClr val="7030A0"/>
                </a:solidFill>
                <a:latin typeface="Courier New" panose="02070309020205020404" pitchFamily="49" charset="0"/>
                <a:cs typeface="Courier New" panose="02070309020205020404" pitchFamily="49" charset="0"/>
              </a:rPr>
              <a:t>;</a:t>
            </a:r>
          </a:p>
          <a:p>
            <a:pPr marL="0" indent="0">
              <a:spcBef>
                <a:spcPts val="300"/>
              </a:spcBef>
              <a:buNone/>
            </a:pPr>
            <a:endParaRPr lang="en-US" sz="12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Returns available flights or raises exception if there are no</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 available flights.</a:t>
            </a:r>
          </a:p>
          <a:p>
            <a:pPr marL="0" indent="0">
              <a:spcBef>
                <a:spcPts val="300"/>
              </a:spcBef>
              <a:buNone/>
            </a:pPr>
            <a:r>
              <a:rPr lang="en-US" sz="1200" b="1" dirty="0">
                <a:solidFill>
                  <a:srgbClr val="7030A0"/>
                </a:solidFill>
                <a:latin typeface="Courier New" panose="02070309020205020404" pitchFamily="49" charset="0"/>
                <a:cs typeface="Courier New" panose="02070309020205020404" pitchFamily="49" charset="0"/>
              </a:rPr>
              <a:t>SELECT * FROM </a:t>
            </a:r>
            <a:r>
              <a:rPr lang="en-US" sz="1200" b="1" dirty="0" err="1">
                <a:solidFill>
                  <a:srgbClr val="7030A0"/>
                </a:solidFill>
                <a:latin typeface="Courier New" panose="02070309020205020404" pitchFamily="49" charset="0"/>
                <a:cs typeface="Courier New" panose="02070309020205020404" pitchFamily="49" charset="0"/>
              </a:rPr>
              <a:t>get_available_flightid</a:t>
            </a:r>
            <a:r>
              <a:rPr lang="en-US" sz="1200" b="1" dirty="0">
                <a:solidFill>
                  <a:srgbClr val="7030A0"/>
                </a:solidFill>
                <a:latin typeface="Courier New" panose="02070309020205020404" pitchFamily="49" charset="0"/>
                <a:cs typeface="Courier New" panose="02070309020205020404" pitchFamily="49" charset="0"/>
              </a:rPr>
              <a:t>(CURRENT_DATE);</a:t>
            </a:r>
          </a:p>
        </p:txBody>
      </p:sp>
    </p:spTree>
    <p:extLst>
      <p:ext uri="{BB962C8B-B14F-4D97-AF65-F5344CB8AC3E}">
        <p14:creationId xmlns:p14="http://schemas.microsoft.com/office/powerpoint/2010/main" val="104637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02E5A2B-0526-4884-AE3E-A1C804798211}"/>
              </a:ext>
            </a:extLst>
          </p:cNvPr>
          <p:cNvSpPr>
            <a:spLocks noGrp="1"/>
          </p:cNvSpPr>
          <p:nvPr>
            <p:ph type="title"/>
          </p:nvPr>
        </p:nvSpPr>
        <p:spPr/>
        <p:txBody>
          <a:bodyPr/>
          <a:lstStyle/>
          <a:p>
            <a:r>
              <a:rPr lang="en-US" dirty="0"/>
              <a:t>Extensions to SQL</a:t>
            </a:r>
          </a:p>
        </p:txBody>
      </p:sp>
      <p:sp>
        <p:nvSpPr>
          <p:cNvPr id="5" name="Текст 4">
            <a:extLst>
              <a:ext uri="{FF2B5EF4-FFF2-40B4-BE49-F238E27FC236}">
                <a16:creationId xmlns:a16="http://schemas.microsoft.com/office/drawing/2014/main" id="{EB1BB86C-8E06-415E-BB15-1ED1E1731038}"/>
              </a:ext>
            </a:extLst>
          </p:cNvPr>
          <p:cNvSpPr>
            <a:spLocks noGrp="1"/>
          </p:cNvSpPr>
          <p:nvPr>
            <p:ph type="body" sz="quarter" idx="10"/>
          </p:nvPr>
        </p:nvSpPr>
        <p:spPr/>
        <p:txBody>
          <a:bodyPr/>
          <a:lstStyle/>
          <a:p>
            <a:r>
              <a:rPr lang="en-US" dirty="0"/>
              <a:t>Understanding PL SQL</a:t>
            </a:r>
          </a:p>
        </p:txBody>
      </p:sp>
    </p:spTree>
    <p:extLst>
      <p:ext uri="{BB962C8B-B14F-4D97-AF65-F5344CB8AC3E}">
        <p14:creationId xmlns:p14="http://schemas.microsoft.com/office/powerpoint/2010/main" val="137383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Calling a Procedure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p:txBody>
          <a:bodyPr/>
          <a:lstStyle/>
          <a:p>
            <a:pPr marL="0" indent="0">
              <a:spcBef>
                <a:spcPts val="300"/>
              </a:spcBef>
              <a:buNone/>
            </a:pPr>
            <a:endParaRPr lang="en-US" sz="16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CREATE PROCEDURE triple(INOUT x int)</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LANGUAGE </a:t>
            </a:r>
            <a:r>
              <a:rPr lang="en-US" sz="1600" b="1" dirty="0" err="1">
                <a:solidFill>
                  <a:srgbClr val="7030A0"/>
                </a:solidFill>
                <a:latin typeface="Courier New" panose="02070309020205020404" pitchFamily="49" charset="0"/>
                <a:cs typeface="Courier New" panose="02070309020205020404" pitchFamily="49" charset="0"/>
              </a:rPr>
              <a:t>plpgsql</a:t>
            </a:r>
            <a:endParaRPr lang="en-US" sz="16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AS $$</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BEGIN</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x := x * 3;</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END;</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a:t>
            </a:r>
          </a:p>
          <a:p>
            <a:pPr marL="0" indent="0">
              <a:spcBef>
                <a:spcPts val="300"/>
              </a:spcBef>
              <a:buNone/>
            </a:pPr>
            <a:endParaRPr lang="en-US" sz="16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DO $$</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DECLARE </a:t>
            </a:r>
            <a:r>
              <a:rPr lang="en-US" sz="1600" b="1" dirty="0" err="1">
                <a:solidFill>
                  <a:srgbClr val="7030A0"/>
                </a:solidFill>
                <a:latin typeface="Courier New" panose="02070309020205020404" pitchFamily="49" charset="0"/>
                <a:cs typeface="Courier New" panose="02070309020205020404" pitchFamily="49" charset="0"/>
              </a:rPr>
              <a:t>myvar</a:t>
            </a:r>
            <a:r>
              <a:rPr lang="en-US" sz="1600" b="1" dirty="0">
                <a:solidFill>
                  <a:srgbClr val="7030A0"/>
                </a:solidFill>
                <a:latin typeface="Courier New" panose="02070309020205020404" pitchFamily="49" charset="0"/>
                <a:cs typeface="Courier New" panose="02070309020205020404" pitchFamily="49" charset="0"/>
              </a:rPr>
              <a:t> int := 5;</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BEGIN</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CALL triple(</a:t>
            </a:r>
            <a:r>
              <a:rPr lang="en-US" sz="1600" b="1" dirty="0" err="1">
                <a:solidFill>
                  <a:srgbClr val="7030A0"/>
                </a:solidFill>
                <a:latin typeface="Courier New" panose="02070309020205020404" pitchFamily="49" charset="0"/>
                <a:cs typeface="Courier New" panose="02070309020205020404" pitchFamily="49" charset="0"/>
              </a:rPr>
              <a:t>myvar</a:t>
            </a:r>
            <a:r>
              <a:rPr lang="en-US" sz="1600" b="1" dirty="0">
                <a:solidFill>
                  <a:srgbClr val="7030A0"/>
                </a:solidFill>
                <a:latin typeface="Courier New" panose="02070309020205020404" pitchFamily="49" charset="0"/>
                <a:cs typeface="Courier New" panose="02070309020205020404" pitchFamily="49" charset="0"/>
              </a:rPr>
              <a:t>);</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RAISE NOTICE '</a:t>
            </a:r>
            <a:r>
              <a:rPr lang="en-US" sz="1600" b="1" dirty="0" err="1">
                <a:solidFill>
                  <a:srgbClr val="7030A0"/>
                </a:solidFill>
                <a:latin typeface="Courier New" panose="02070309020205020404" pitchFamily="49" charset="0"/>
                <a:cs typeface="Courier New" panose="02070309020205020404" pitchFamily="49" charset="0"/>
              </a:rPr>
              <a:t>myvar</a:t>
            </a:r>
            <a:r>
              <a:rPr lang="en-US" sz="1600" b="1" dirty="0">
                <a:solidFill>
                  <a:srgbClr val="7030A0"/>
                </a:solidFill>
                <a:latin typeface="Courier New" panose="02070309020205020404" pitchFamily="49" charset="0"/>
                <a:cs typeface="Courier New" panose="02070309020205020404" pitchFamily="49" charset="0"/>
              </a:rPr>
              <a:t> = %', </a:t>
            </a:r>
            <a:r>
              <a:rPr lang="en-US" sz="1600" b="1" dirty="0" err="1">
                <a:solidFill>
                  <a:srgbClr val="7030A0"/>
                </a:solidFill>
                <a:latin typeface="Courier New" panose="02070309020205020404" pitchFamily="49" charset="0"/>
                <a:cs typeface="Courier New" panose="02070309020205020404" pitchFamily="49" charset="0"/>
              </a:rPr>
              <a:t>myvar</a:t>
            </a:r>
            <a:r>
              <a:rPr lang="en-US" sz="1600" b="1" dirty="0">
                <a:solidFill>
                  <a:srgbClr val="7030A0"/>
                </a:solidFill>
                <a:latin typeface="Courier New" panose="02070309020205020404" pitchFamily="49" charset="0"/>
                <a:cs typeface="Courier New" panose="02070309020205020404" pitchFamily="49" charset="0"/>
              </a:rPr>
              <a:t>;  -- prints 15</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END</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142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Conditionals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p:txBody>
          <a:bodyPr/>
          <a:lstStyle/>
          <a:p>
            <a:pPr marL="0" indent="0">
              <a:spcBef>
                <a:spcPts val="300"/>
              </a:spcBef>
              <a:buNone/>
            </a:pPr>
            <a:endParaRPr lang="en-US" sz="1600" b="1" dirty="0">
              <a:solidFill>
                <a:srgbClr val="7030A0"/>
              </a:solidFill>
              <a:latin typeface="Courier New" panose="02070309020205020404" pitchFamily="49" charset="0"/>
              <a:cs typeface="Courier New" panose="02070309020205020404" pitchFamily="49" charset="0"/>
            </a:endParaRPr>
          </a:p>
          <a:p>
            <a:r>
              <a:rPr lang="en-US" dirty="0"/>
              <a:t>IF and CASE statements let you execute alternative commands based on certain conditions. PL/</a:t>
            </a:r>
            <a:r>
              <a:rPr lang="en-US" dirty="0" err="1"/>
              <a:t>pgSQL</a:t>
            </a:r>
            <a:r>
              <a:rPr lang="en-US" dirty="0"/>
              <a:t> has three forms of IF:</a:t>
            </a:r>
          </a:p>
          <a:p>
            <a:endParaRPr lang="en-US"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IF ... THEN ... END IF</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IF ... THEN ... ELSE ... END IF</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IF ... THEN ... ELSIF ... THEN ... ELSE ... END IF</a:t>
            </a:r>
          </a:p>
          <a:p>
            <a:endParaRPr lang="en-US" dirty="0"/>
          </a:p>
          <a:p>
            <a:r>
              <a:rPr lang="en-US" dirty="0"/>
              <a:t>and two forms of CASE:</a:t>
            </a:r>
          </a:p>
          <a:p>
            <a:endParaRPr lang="en-US"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CASE ... WHEN ... THEN ... ELSE ... END CASE</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CASE WHEN ... THEN ... ELSE ... END CASE</a:t>
            </a:r>
          </a:p>
        </p:txBody>
      </p:sp>
    </p:spTree>
    <p:extLst>
      <p:ext uri="{BB962C8B-B14F-4D97-AF65-F5344CB8AC3E}">
        <p14:creationId xmlns:p14="http://schemas.microsoft.com/office/powerpoint/2010/main" val="8492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Simple Loops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p:txBody>
          <a:bodyPr/>
          <a:lstStyle/>
          <a:p>
            <a:r>
              <a:rPr lang="en-US" dirty="0"/>
              <a:t>LOOP defines an unconditional loop that is repeated indefinitely until terminated by an EXIT or RETURN statement. The optional label can be used by EXIT and CONTINUE statements within nested loops to specify which loop those statements refer to</a:t>
            </a:r>
          </a:p>
          <a:p>
            <a:endParaRPr lang="en-US"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&lt;&lt;label&gt;&gt; ]</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LOOP</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statements</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END LOOP [ label ];</a:t>
            </a:r>
            <a:endParaRPr lang="en-US" dirty="0"/>
          </a:p>
          <a:p>
            <a:endParaRPr lang="en-US" dirty="0"/>
          </a:p>
          <a:p>
            <a:r>
              <a:rPr lang="en-US" dirty="0"/>
              <a:t>Exit format:</a:t>
            </a:r>
          </a:p>
          <a:p>
            <a:endParaRPr lang="en-US"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EXIT [ label ] [ WHEN </a:t>
            </a:r>
            <a:r>
              <a:rPr lang="en-US" sz="1600" b="1" dirty="0" err="1">
                <a:solidFill>
                  <a:srgbClr val="7030A0"/>
                </a:solidFill>
                <a:latin typeface="Courier New" panose="02070309020205020404" pitchFamily="49" charset="0"/>
                <a:cs typeface="Courier New" panose="02070309020205020404" pitchFamily="49" charset="0"/>
              </a:rPr>
              <a:t>boolean</a:t>
            </a:r>
            <a:r>
              <a:rPr lang="en-US" sz="1600" b="1" dirty="0">
                <a:solidFill>
                  <a:srgbClr val="7030A0"/>
                </a:solidFill>
                <a:latin typeface="Courier New" panose="02070309020205020404" pitchFamily="49" charset="0"/>
                <a:cs typeface="Courier New" panose="02070309020205020404" pitchFamily="49" charset="0"/>
              </a:rPr>
              <a:t>-expression ];</a:t>
            </a:r>
          </a:p>
        </p:txBody>
      </p:sp>
    </p:spTree>
    <p:extLst>
      <p:ext uri="{BB962C8B-B14F-4D97-AF65-F5344CB8AC3E}">
        <p14:creationId xmlns:p14="http://schemas.microsoft.com/office/powerpoint/2010/main" val="230228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Simple Loops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p:txBody>
          <a:bodyPr/>
          <a:lstStyle/>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LOOP</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 some computations</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IF count &gt; 0 THEN</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EXIT;  -- exit loop</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END IF;</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END LOOP;</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LOOP</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 some computations</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EXIT WHEN count &gt; 0;  -- same result as previous example</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END LOOP;</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&lt;&lt;</a:t>
            </a:r>
            <a:r>
              <a:rPr lang="en-US" sz="1400" b="1" dirty="0" err="1">
                <a:solidFill>
                  <a:srgbClr val="7030A0"/>
                </a:solidFill>
                <a:latin typeface="Courier New" panose="02070309020205020404" pitchFamily="49" charset="0"/>
                <a:cs typeface="Courier New" panose="02070309020205020404" pitchFamily="49" charset="0"/>
              </a:rPr>
              <a:t>ablock</a:t>
            </a:r>
            <a:r>
              <a:rPr lang="en-US" sz="1400" b="1" dirty="0">
                <a:solidFill>
                  <a:srgbClr val="7030A0"/>
                </a:solidFill>
                <a:latin typeface="Courier New" panose="02070309020205020404" pitchFamily="49" charset="0"/>
                <a:cs typeface="Courier New" panose="02070309020205020404" pitchFamily="49" charset="0"/>
              </a:rPr>
              <a:t>&gt;&gt;</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BEGIN</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 some computations</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IF stocks &gt; 100000 THEN</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EXIT </a:t>
            </a:r>
            <a:r>
              <a:rPr lang="en-US" sz="1400" b="1" dirty="0" err="1">
                <a:solidFill>
                  <a:srgbClr val="7030A0"/>
                </a:solidFill>
                <a:latin typeface="Courier New" panose="02070309020205020404" pitchFamily="49" charset="0"/>
                <a:cs typeface="Courier New" panose="02070309020205020404" pitchFamily="49" charset="0"/>
              </a:rPr>
              <a:t>ablock</a:t>
            </a:r>
            <a:r>
              <a:rPr lang="en-US" sz="1400" b="1" dirty="0">
                <a:solidFill>
                  <a:srgbClr val="7030A0"/>
                </a:solidFill>
                <a:latin typeface="Courier New" panose="02070309020205020404" pitchFamily="49" charset="0"/>
                <a:cs typeface="Courier New" panose="02070309020205020404" pitchFamily="49" charset="0"/>
              </a:rPr>
              <a:t>;  -- causes exit from the BEGIN block</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END IF;</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 computations here will be skipped when stocks &gt; 100000</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END;</a:t>
            </a:r>
            <a:endParaRPr lang="en-US" sz="1800" dirty="0"/>
          </a:p>
        </p:txBody>
      </p:sp>
    </p:spTree>
    <p:extLst>
      <p:ext uri="{BB962C8B-B14F-4D97-AF65-F5344CB8AC3E}">
        <p14:creationId xmlns:p14="http://schemas.microsoft.com/office/powerpoint/2010/main" val="194953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WHILE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p:txBody>
          <a:bodyPr/>
          <a:lstStyle/>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&lt;&lt;label&gt;&gt; ]</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WHILE </a:t>
            </a:r>
            <a:r>
              <a:rPr lang="en-US" sz="1400" b="1" dirty="0" err="1">
                <a:solidFill>
                  <a:srgbClr val="7030A0"/>
                </a:solidFill>
                <a:latin typeface="Courier New" panose="02070309020205020404" pitchFamily="49" charset="0"/>
                <a:cs typeface="Courier New" panose="02070309020205020404" pitchFamily="49" charset="0"/>
              </a:rPr>
              <a:t>boolean</a:t>
            </a:r>
            <a:r>
              <a:rPr lang="en-US" sz="1400" b="1" dirty="0">
                <a:solidFill>
                  <a:srgbClr val="7030A0"/>
                </a:solidFill>
                <a:latin typeface="Courier New" panose="02070309020205020404" pitchFamily="49" charset="0"/>
                <a:cs typeface="Courier New" panose="02070309020205020404" pitchFamily="49" charset="0"/>
              </a:rPr>
              <a:t>-expression LOOP</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statements</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END LOOP [ label ];</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r>
              <a:rPr lang="en-US" dirty="0"/>
              <a:t>The WHILE statement repeats a sequence of statements so long as the </a:t>
            </a:r>
            <a:r>
              <a:rPr lang="en-US" dirty="0" err="1"/>
              <a:t>boolean</a:t>
            </a:r>
            <a:r>
              <a:rPr lang="en-US" dirty="0"/>
              <a:t>-expression evaluates to true. The expression is checked just before each entry to the loop body.</a:t>
            </a:r>
          </a:p>
          <a:p>
            <a:r>
              <a:rPr lang="en-US" dirty="0"/>
              <a:t>For example:</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WHILE </a:t>
            </a:r>
            <a:r>
              <a:rPr lang="en-US" sz="1400" b="1" dirty="0" err="1">
                <a:solidFill>
                  <a:srgbClr val="7030A0"/>
                </a:solidFill>
                <a:latin typeface="Courier New" panose="02070309020205020404" pitchFamily="49" charset="0"/>
                <a:cs typeface="Courier New" panose="02070309020205020404" pitchFamily="49" charset="0"/>
              </a:rPr>
              <a:t>amount_owed</a:t>
            </a:r>
            <a:r>
              <a:rPr lang="en-US" sz="1400" b="1" dirty="0">
                <a:solidFill>
                  <a:srgbClr val="7030A0"/>
                </a:solidFill>
                <a:latin typeface="Courier New" panose="02070309020205020404" pitchFamily="49" charset="0"/>
                <a:cs typeface="Courier New" panose="02070309020205020404" pitchFamily="49" charset="0"/>
              </a:rPr>
              <a:t> &gt; 0 AND </a:t>
            </a:r>
            <a:r>
              <a:rPr lang="en-US" sz="1400" b="1" dirty="0" err="1">
                <a:solidFill>
                  <a:srgbClr val="7030A0"/>
                </a:solidFill>
                <a:latin typeface="Courier New" panose="02070309020205020404" pitchFamily="49" charset="0"/>
                <a:cs typeface="Courier New" panose="02070309020205020404" pitchFamily="49" charset="0"/>
              </a:rPr>
              <a:t>gift_certificate_balance</a:t>
            </a:r>
            <a:r>
              <a:rPr lang="en-US" sz="1400" b="1" dirty="0">
                <a:solidFill>
                  <a:srgbClr val="7030A0"/>
                </a:solidFill>
                <a:latin typeface="Courier New" panose="02070309020205020404" pitchFamily="49" charset="0"/>
                <a:cs typeface="Courier New" panose="02070309020205020404" pitchFamily="49" charset="0"/>
              </a:rPr>
              <a:t> &gt; 0 LOOP</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 some computations here</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END LOOP;</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WHILE NOT done LOOP</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 some computations here</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END LOOP;</a:t>
            </a:r>
            <a:endParaRPr lang="en-US" sz="1800" dirty="0"/>
          </a:p>
        </p:txBody>
      </p:sp>
    </p:spTree>
    <p:extLst>
      <p:ext uri="{BB962C8B-B14F-4D97-AF65-F5344CB8AC3E}">
        <p14:creationId xmlns:p14="http://schemas.microsoft.com/office/powerpoint/2010/main" val="74164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FOR (integer)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p:txBody>
          <a:bodyPr/>
          <a:lstStyle/>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 &lt;&lt;label&gt;&gt; ]</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FOR name IN [ REVERSE ] expression .. expression [ BY expression ] LOOP</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    statements</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END LOOP [ label ];</a:t>
            </a:r>
          </a:p>
          <a:p>
            <a:r>
              <a:rPr lang="en-US" sz="1600" dirty="0"/>
              <a:t>This form of FOR creates a loop that iterates over a range of integer values. The variable name is automatically defined as type integer and exists only inside the loop (any existing definition of the variable name is ignored within the loop). The two expressions giving the lower and upper bound of the range are evaluated once when entering the loop. If the BY clause isn't specified the iteration step is 1, otherwise it's the value specified in the BY clause, which again is evaluated once on loop entry. If REVERSE is specified then the step value is subtracted, rather than added, after each iteration.</a:t>
            </a:r>
          </a:p>
          <a:p>
            <a:r>
              <a:rPr lang="en-US" sz="1600" dirty="0"/>
              <a:t>Some examples of integer FOR loops:</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FOR </a:t>
            </a:r>
            <a:r>
              <a:rPr lang="en-US" sz="1100" b="1" dirty="0" err="1">
                <a:solidFill>
                  <a:srgbClr val="7030A0"/>
                </a:solidFill>
                <a:latin typeface="Courier New" panose="02070309020205020404" pitchFamily="49" charset="0"/>
                <a:cs typeface="Courier New" panose="02070309020205020404" pitchFamily="49" charset="0"/>
              </a:rPr>
              <a:t>i</a:t>
            </a:r>
            <a:r>
              <a:rPr lang="en-US" sz="1100" b="1" dirty="0">
                <a:solidFill>
                  <a:srgbClr val="7030A0"/>
                </a:solidFill>
                <a:latin typeface="Courier New" panose="02070309020205020404" pitchFamily="49" charset="0"/>
                <a:cs typeface="Courier New" panose="02070309020205020404" pitchFamily="49" charset="0"/>
              </a:rPr>
              <a:t> IN 1..10 LOOP</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    -- </a:t>
            </a:r>
            <a:r>
              <a:rPr lang="en-US" sz="1100" b="1" dirty="0" err="1">
                <a:solidFill>
                  <a:srgbClr val="7030A0"/>
                </a:solidFill>
                <a:latin typeface="Courier New" panose="02070309020205020404" pitchFamily="49" charset="0"/>
                <a:cs typeface="Courier New" panose="02070309020205020404" pitchFamily="49" charset="0"/>
              </a:rPr>
              <a:t>i</a:t>
            </a:r>
            <a:r>
              <a:rPr lang="en-US" sz="1100" b="1" dirty="0">
                <a:solidFill>
                  <a:srgbClr val="7030A0"/>
                </a:solidFill>
                <a:latin typeface="Courier New" panose="02070309020205020404" pitchFamily="49" charset="0"/>
                <a:cs typeface="Courier New" panose="02070309020205020404" pitchFamily="49" charset="0"/>
              </a:rPr>
              <a:t> will take on the values 1,2,3,4,5,6,7,8,9,10 within the loop</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END LOOP;</a:t>
            </a:r>
          </a:p>
          <a:p>
            <a:pPr marL="0" indent="0">
              <a:spcBef>
                <a:spcPts val="300"/>
              </a:spcBef>
              <a:buNone/>
            </a:pPr>
            <a:endParaRPr lang="en-US" sz="11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FOR </a:t>
            </a:r>
            <a:r>
              <a:rPr lang="en-US" sz="1100" b="1" dirty="0" err="1">
                <a:solidFill>
                  <a:srgbClr val="7030A0"/>
                </a:solidFill>
                <a:latin typeface="Courier New" panose="02070309020205020404" pitchFamily="49" charset="0"/>
                <a:cs typeface="Courier New" panose="02070309020205020404" pitchFamily="49" charset="0"/>
              </a:rPr>
              <a:t>i</a:t>
            </a:r>
            <a:r>
              <a:rPr lang="en-US" sz="1100" b="1" dirty="0">
                <a:solidFill>
                  <a:srgbClr val="7030A0"/>
                </a:solidFill>
                <a:latin typeface="Courier New" panose="02070309020205020404" pitchFamily="49" charset="0"/>
                <a:cs typeface="Courier New" panose="02070309020205020404" pitchFamily="49" charset="0"/>
              </a:rPr>
              <a:t> IN REVERSE 10..1 LOOP</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    -- </a:t>
            </a:r>
            <a:r>
              <a:rPr lang="en-US" sz="1100" b="1" dirty="0" err="1">
                <a:solidFill>
                  <a:srgbClr val="7030A0"/>
                </a:solidFill>
                <a:latin typeface="Courier New" panose="02070309020205020404" pitchFamily="49" charset="0"/>
                <a:cs typeface="Courier New" panose="02070309020205020404" pitchFamily="49" charset="0"/>
              </a:rPr>
              <a:t>i</a:t>
            </a:r>
            <a:r>
              <a:rPr lang="en-US" sz="1100" b="1" dirty="0">
                <a:solidFill>
                  <a:srgbClr val="7030A0"/>
                </a:solidFill>
                <a:latin typeface="Courier New" panose="02070309020205020404" pitchFamily="49" charset="0"/>
                <a:cs typeface="Courier New" panose="02070309020205020404" pitchFamily="49" charset="0"/>
              </a:rPr>
              <a:t> will take on the values 10,9,8,7,6,5,4,3,2,1 within the loop</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END LOOP;</a:t>
            </a:r>
          </a:p>
          <a:p>
            <a:pPr marL="0" indent="0">
              <a:spcBef>
                <a:spcPts val="300"/>
              </a:spcBef>
              <a:buNone/>
            </a:pPr>
            <a:endParaRPr lang="en-US" sz="11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FOR </a:t>
            </a:r>
            <a:r>
              <a:rPr lang="en-US" sz="1100" b="1" dirty="0" err="1">
                <a:solidFill>
                  <a:srgbClr val="7030A0"/>
                </a:solidFill>
                <a:latin typeface="Courier New" panose="02070309020205020404" pitchFamily="49" charset="0"/>
                <a:cs typeface="Courier New" panose="02070309020205020404" pitchFamily="49" charset="0"/>
              </a:rPr>
              <a:t>i</a:t>
            </a:r>
            <a:r>
              <a:rPr lang="en-US" sz="1100" b="1" dirty="0">
                <a:solidFill>
                  <a:srgbClr val="7030A0"/>
                </a:solidFill>
                <a:latin typeface="Courier New" panose="02070309020205020404" pitchFamily="49" charset="0"/>
                <a:cs typeface="Courier New" panose="02070309020205020404" pitchFamily="49" charset="0"/>
              </a:rPr>
              <a:t> IN REVERSE 10..1 BY 2 LOOP</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    -- </a:t>
            </a:r>
            <a:r>
              <a:rPr lang="en-US" sz="1100" b="1" dirty="0" err="1">
                <a:solidFill>
                  <a:srgbClr val="7030A0"/>
                </a:solidFill>
                <a:latin typeface="Courier New" panose="02070309020205020404" pitchFamily="49" charset="0"/>
                <a:cs typeface="Courier New" panose="02070309020205020404" pitchFamily="49" charset="0"/>
              </a:rPr>
              <a:t>i</a:t>
            </a:r>
            <a:r>
              <a:rPr lang="en-US" sz="1100" b="1" dirty="0">
                <a:solidFill>
                  <a:srgbClr val="7030A0"/>
                </a:solidFill>
                <a:latin typeface="Courier New" panose="02070309020205020404" pitchFamily="49" charset="0"/>
                <a:cs typeface="Courier New" panose="02070309020205020404" pitchFamily="49" charset="0"/>
              </a:rPr>
              <a:t> will take on the values 10,8,6,4,2 within the loop</a:t>
            </a:r>
          </a:p>
          <a:p>
            <a:pPr marL="0" indent="0">
              <a:spcBef>
                <a:spcPts val="300"/>
              </a:spcBef>
              <a:buNone/>
            </a:pPr>
            <a:r>
              <a:rPr lang="en-US" sz="1100" b="1" dirty="0">
                <a:solidFill>
                  <a:srgbClr val="7030A0"/>
                </a:solidFill>
                <a:latin typeface="Courier New" panose="02070309020205020404" pitchFamily="49" charset="0"/>
                <a:cs typeface="Courier New" panose="02070309020205020404" pitchFamily="49" charset="0"/>
              </a:rPr>
              <a:t>END LOOP;</a:t>
            </a:r>
            <a:endParaRPr lang="en-US" sz="1400" dirty="0"/>
          </a:p>
        </p:txBody>
      </p:sp>
    </p:spTree>
    <p:extLst>
      <p:ext uri="{BB962C8B-B14F-4D97-AF65-F5344CB8AC3E}">
        <p14:creationId xmlns:p14="http://schemas.microsoft.com/office/powerpoint/2010/main" val="104709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FOR (query results)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a:xfrm>
            <a:off x="1241402" y="1193452"/>
            <a:ext cx="9701784" cy="4870798"/>
          </a:xfrm>
        </p:spPr>
        <p:txBody>
          <a:bodyPr/>
          <a:lstStyle/>
          <a:p>
            <a:r>
              <a:rPr lang="en-US" sz="1800" dirty="0"/>
              <a:t>Using a different type of FOR loop, you can iterate through the results of a query and manipulate that data accordingly. The syntax is:</a:t>
            </a:r>
          </a:p>
          <a:p>
            <a:endParaRPr lang="en-US" sz="1800" dirty="0"/>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&lt;&lt;label&gt;&gt; ]</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FOR target IN query LOOP</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    statements</a:t>
            </a:r>
          </a:p>
          <a:p>
            <a:pPr marL="0" indent="0">
              <a:spcBef>
                <a:spcPts val="300"/>
              </a:spcBef>
              <a:buNone/>
            </a:pPr>
            <a:r>
              <a:rPr lang="en-US" sz="1600" b="1" dirty="0">
                <a:solidFill>
                  <a:srgbClr val="7030A0"/>
                </a:solidFill>
                <a:latin typeface="Courier New" panose="02070309020205020404" pitchFamily="49" charset="0"/>
                <a:cs typeface="Courier New" panose="02070309020205020404" pitchFamily="49" charset="0"/>
              </a:rPr>
              <a:t>END LOOP [ label ];</a:t>
            </a:r>
          </a:p>
          <a:p>
            <a:pPr marL="0" indent="0">
              <a:spcBef>
                <a:spcPts val="300"/>
              </a:spcBef>
              <a:buNone/>
            </a:pPr>
            <a:endParaRPr lang="en-US" sz="1200" b="1" dirty="0">
              <a:solidFill>
                <a:srgbClr val="7030A0"/>
              </a:solidFill>
              <a:latin typeface="Courier New" panose="02070309020205020404" pitchFamily="49" charset="0"/>
              <a:cs typeface="Courier New" panose="02070309020205020404" pitchFamily="49" charset="0"/>
            </a:endParaRPr>
          </a:p>
          <a:p>
            <a:r>
              <a:rPr lang="en-US" sz="1800" dirty="0"/>
              <a:t>The target is a record variable, row variable, or comma-separated list of scalar variables. The target is successively assigned each row resulting from the query and the loop body is executed for each row. Here is an example:</a:t>
            </a:r>
          </a:p>
        </p:txBody>
      </p:sp>
    </p:spTree>
    <p:extLst>
      <p:ext uri="{BB962C8B-B14F-4D97-AF65-F5344CB8AC3E}">
        <p14:creationId xmlns:p14="http://schemas.microsoft.com/office/powerpoint/2010/main" val="373471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0E2C99-20DE-45C1-B345-7123DC1B50BF}"/>
              </a:ext>
            </a:extLst>
          </p:cNvPr>
          <p:cNvSpPr>
            <a:spLocks noGrp="1"/>
          </p:cNvSpPr>
          <p:nvPr>
            <p:ph type="title"/>
          </p:nvPr>
        </p:nvSpPr>
        <p:spPr/>
        <p:txBody>
          <a:bodyPr/>
          <a:lstStyle/>
          <a:p>
            <a:r>
              <a:rPr lang="en-US" dirty="0"/>
              <a:t>Control Structures – FOR (query results) </a:t>
            </a:r>
          </a:p>
        </p:txBody>
      </p:sp>
      <p:sp>
        <p:nvSpPr>
          <p:cNvPr id="3" name="Объект 2">
            <a:extLst>
              <a:ext uri="{FF2B5EF4-FFF2-40B4-BE49-F238E27FC236}">
                <a16:creationId xmlns:a16="http://schemas.microsoft.com/office/drawing/2014/main" id="{227D48DF-841A-4649-94D7-C619FE570DB2}"/>
              </a:ext>
            </a:extLst>
          </p:cNvPr>
          <p:cNvSpPr>
            <a:spLocks noGrp="1"/>
          </p:cNvSpPr>
          <p:nvPr>
            <p:ph idx="10"/>
          </p:nvPr>
        </p:nvSpPr>
        <p:spPr>
          <a:xfrm>
            <a:off x="1241402" y="1193452"/>
            <a:ext cx="9701784" cy="4870798"/>
          </a:xfrm>
        </p:spPr>
        <p:txBody>
          <a:bodyPr/>
          <a:lstStyle/>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CREATE FUNCTION </a:t>
            </a:r>
            <a:r>
              <a:rPr lang="en-US" sz="1400" b="1" dirty="0" err="1">
                <a:solidFill>
                  <a:srgbClr val="7030A0"/>
                </a:solidFill>
                <a:latin typeface="Courier New" panose="02070309020205020404" pitchFamily="49" charset="0"/>
                <a:cs typeface="Courier New" panose="02070309020205020404" pitchFamily="49" charset="0"/>
              </a:rPr>
              <a:t>cs_refresh_mviews</a:t>
            </a:r>
            <a:r>
              <a:rPr lang="en-US" sz="1400" b="1" dirty="0">
                <a:solidFill>
                  <a:srgbClr val="7030A0"/>
                </a:solidFill>
                <a:latin typeface="Courier New" panose="02070309020205020404" pitchFamily="49" charset="0"/>
                <a:cs typeface="Courier New" panose="02070309020205020404" pitchFamily="49" charset="0"/>
              </a:rPr>
              <a:t>() RETURNS integer AS $$</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DECLARE</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a:t>
            </a:r>
            <a:r>
              <a:rPr lang="en-US" sz="1400" b="1" dirty="0" err="1">
                <a:solidFill>
                  <a:srgbClr val="7030A0"/>
                </a:solidFill>
                <a:latin typeface="Courier New" panose="02070309020205020404" pitchFamily="49" charset="0"/>
                <a:cs typeface="Courier New" panose="02070309020205020404" pitchFamily="49" charset="0"/>
              </a:rPr>
              <a:t>mviews</a:t>
            </a:r>
            <a:r>
              <a:rPr lang="en-US" sz="1400" b="1" dirty="0">
                <a:solidFill>
                  <a:srgbClr val="7030A0"/>
                </a:solidFill>
                <a:latin typeface="Courier New" panose="02070309020205020404" pitchFamily="49" charset="0"/>
                <a:cs typeface="Courier New" panose="02070309020205020404" pitchFamily="49" charset="0"/>
              </a:rPr>
              <a:t> RECORD;</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BEGIN</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RAISE NOTICE 'Refreshing materialized views...';</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FOR </a:t>
            </a:r>
            <a:r>
              <a:rPr lang="en-US" sz="1400" b="1" dirty="0" err="1">
                <a:solidFill>
                  <a:srgbClr val="7030A0"/>
                </a:solidFill>
                <a:latin typeface="Courier New" panose="02070309020205020404" pitchFamily="49" charset="0"/>
                <a:cs typeface="Courier New" panose="02070309020205020404" pitchFamily="49" charset="0"/>
              </a:rPr>
              <a:t>mviews</a:t>
            </a:r>
            <a:r>
              <a:rPr lang="en-US" sz="1400" b="1" dirty="0">
                <a:solidFill>
                  <a:srgbClr val="7030A0"/>
                </a:solidFill>
                <a:latin typeface="Courier New" panose="02070309020205020404" pitchFamily="49" charset="0"/>
                <a:cs typeface="Courier New" panose="02070309020205020404" pitchFamily="49" charset="0"/>
              </a:rPr>
              <a:t> IN SELECT * FROM </a:t>
            </a:r>
            <a:r>
              <a:rPr lang="en-US" sz="1400" b="1" dirty="0" err="1">
                <a:solidFill>
                  <a:srgbClr val="7030A0"/>
                </a:solidFill>
                <a:latin typeface="Courier New" panose="02070309020205020404" pitchFamily="49" charset="0"/>
                <a:cs typeface="Courier New" panose="02070309020205020404" pitchFamily="49" charset="0"/>
              </a:rPr>
              <a:t>cs_materialized_views</a:t>
            </a:r>
            <a:r>
              <a:rPr lang="en-US" sz="1400" b="1" dirty="0">
                <a:solidFill>
                  <a:srgbClr val="7030A0"/>
                </a:solidFill>
                <a:latin typeface="Courier New" panose="02070309020205020404" pitchFamily="49" charset="0"/>
                <a:cs typeface="Courier New" panose="02070309020205020404" pitchFamily="49" charset="0"/>
              </a:rPr>
              <a:t> ORDER BY </a:t>
            </a:r>
            <a:r>
              <a:rPr lang="en-US" sz="1400" b="1" dirty="0" err="1">
                <a:solidFill>
                  <a:srgbClr val="7030A0"/>
                </a:solidFill>
                <a:latin typeface="Courier New" panose="02070309020205020404" pitchFamily="49" charset="0"/>
                <a:cs typeface="Courier New" panose="02070309020205020404" pitchFamily="49" charset="0"/>
              </a:rPr>
              <a:t>sort_key</a:t>
            </a:r>
            <a:r>
              <a:rPr lang="en-US" sz="1400" b="1" dirty="0">
                <a:solidFill>
                  <a:srgbClr val="7030A0"/>
                </a:solidFill>
                <a:latin typeface="Courier New" panose="02070309020205020404" pitchFamily="49" charset="0"/>
                <a:cs typeface="Courier New" panose="02070309020205020404" pitchFamily="49" charset="0"/>
              </a:rPr>
              <a:t> LOOP</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 Now "</a:t>
            </a:r>
            <a:r>
              <a:rPr lang="en-US" sz="1400" b="1" dirty="0" err="1">
                <a:solidFill>
                  <a:srgbClr val="7030A0"/>
                </a:solidFill>
                <a:latin typeface="Courier New" panose="02070309020205020404" pitchFamily="49" charset="0"/>
                <a:cs typeface="Courier New" panose="02070309020205020404" pitchFamily="49" charset="0"/>
              </a:rPr>
              <a:t>mviews</a:t>
            </a:r>
            <a:r>
              <a:rPr lang="en-US" sz="1400" b="1" dirty="0">
                <a:solidFill>
                  <a:srgbClr val="7030A0"/>
                </a:solidFill>
                <a:latin typeface="Courier New" panose="02070309020205020404" pitchFamily="49" charset="0"/>
                <a:cs typeface="Courier New" panose="02070309020205020404" pitchFamily="49" charset="0"/>
              </a:rPr>
              <a:t>" has one record from </a:t>
            </a:r>
            <a:r>
              <a:rPr lang="en-US" sz="1400" b="1" dirty="0" err="1">
                <a:solidFill>
                  <a:srgbClr val="7030A0"/>
                </a:solidFill>
                <a:latin typeface="Courier New" panose="02070309020205020404" pitchFamily="49" charset="0"/>
                <a:cs typeface="Courier New" panose="02070309020205020404" pitchFamily="49" charset="0"/>
              </a:rPr>
              <a:t>cs_materialized_views</a:t>
            </a: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RAISE NOTICE 'Refreshing materialized view %s ...', </a:t>
            </a:r>
            <a:r>
              <a:rPr lang="en-US" sz="1400" b="1" dirty="0" err="1">
                <a:solidFill>
                  <a:srgbClr val="7030A0"/>
                </a:solidFill>
                <a:latin typeface="Courier New" panose="02070309020205020404" pitchFamily="49" charset="0"/>
                <a:cs typeface="Courier New" panose="02070309020205020404" pitchFamily="49" charset="0"/>
              </a:rPr>
              <a:t>quote_ident</a:t>
            </a:r>
            <a:r>
              <a:rPr lang="en-US" sz="1400" b="1" dirty="0">
                <a:solidFill>
                  <a:srgbClr val="7030A0"/>
                </a:solidFill>
                <a:latin typeface="Courier New" panose="02070309020205020404" pitchFamily="49" charset="0"/>
                <a:cs typeface="Courier New" panose="02070309020205020404" pitchFamily="49" charset="0"/>
              </a:rPr>
              <a:t>(</a:t>
            </a:r>
            <a:r>
              <a:rPr lang="en-US" sz="1400" b="1" dirty="0" err="1">
                <a:solidFill>
                  <a:srgbClr val="7030A0"/>
                </a:solidFill>
                <a:latin typeface="Courier New" panose="02070309020205020404" pitchFamily="49" charset="0"/>
                <a:cs typeface="Courier New" panose="02070309020205020404" pitchFamily="49" charset="0"/>
              </a:rPr>
              <a:t>mviews.mv_name</a:t>
            </a:r>
            <a:r>
              <a:rPr lang="en-US" sz="1400" b="1" dirty="0">
                <a:solidFill>
                  <a:srgbClr val="7030A0"/>
                </a:solidFill>
                <a:latin typeface="Courier New" panose="02070309020205020404" pitchFamily="49" charset="0"/>
                <a:cs typeface="Courier New" panose="02070309020205020404" pitchFamily="49" charset="0"/>
              </a:rPr>
              <a:t>);</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EXECUTE format('TRUNCATE TABLE %I', </a:t>
            </a:r>
            <a:r>
              <a:rPr lang="en-US" sz="1400" b="1" dirty="0" err="1">
                <a:solidFill>
                  <a:srgbClr val="7030A0"/>
                </a:solidFill>
                <a:latin typeface="Courier New" panose="02070309020205020404" pitchFamily="49" charset="0"/>
                <a:cs typeface="Courier New" panose="02070309020205020404" pitchFamily="49" charset="0"/>
              </a:rPr>
              <a:t>mviews.mv_name</a:t>
            </a:r>
            <a:r>
              <a:rPr lang="en-US" sz="1400" b="1" dirty="0">
                <a:solidFill>
                  <a:srgbClr val="7030A0"/>
                </a:solidFill>
                <a:latin typeface="Courier New" panose="02070309020205020404" pitchFamily="49" charset="0"/>
                <a:cs typeface="Courier New" panose="02070309020205020404" pitchFamily="49" charset="0"/>
              </a:rPr>
              <a:t>);</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EXECUTE format('INSERT INTO %I %s', </a:t>
            </a:r>
            <a:r>
              <a:rPr lang="en-US" sz="1400" b="1" dirty="0" err="1">
                <a:solidFill>
                  <a:srgbClr val="7030A0"/>
                </a:solidFill>
                <a:latin typeface="Courier New" panose="02070309020205020404" pitchFamily="49" charset="0"/>
                <a:cs typeface="Courier New" panose="02070309020205020404" pitchFamily="49" charset="0"/>
              </a:rPr>
              <a:t>mviews.mv_name</a:t>
            </a:r>
            <a:r>
              <a:rPr lang="en-US" sz="1400" b="1" dirty="0">
                <a:solidFill>
                  <a:srgbClr val="7030A0"/>
                </a:solidFill>
                <a:latin typeface="Courier New" panose="02070309020205020404" pitchFamily="49" charset="0"/>
                <a:cs typeface="Courier New" panose="02070309020205020404" pitchFamily="49" charset="0"/>
              </a:rPr>
              <a:t>, </a:t>
            </a:r>
            <a:r>
              <a:rPr lang="en-US" sz="1400" b="1" dirty="0" err="1">
                <a:solidFill>
                  <a:srgbClr val="7030A0"/>
                </a:solidFill>
                <a:latin typeface="Courier New" panose="02070309020205020404" pitchFamily="49" charset="0"/>
                <a:cs typeface="Courier New" panose="02070309020205020404" pitchFamily="49" charset="0"/>
              </a:rPr>
              <a:t>mviews.mv_query</a:t>
            </a:r>
            <a:r>
              <a:rPr lang="en-US" sz="1400" b="1" dirty="0">
                <a:solidFill>
                  <a:srgbClr val="7030A0"/>
                </a:solidFill>
                <a:latin typeface="Courier New" panose="02070309020205020404" pitchFamily="49" charset="0"/>
                <a:cs typeface="Courier New" panose="02070309020205020404" pitchFamily="49" charset="0"/>
              </a:rPr>
              <a:t>);</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END LOOP;</a:t>
            </a:r>
          </a:p>
          <a:p>
            <a:pPr marL="0" indent="0">
              <a:spcBef>
                <a:spcPts val="300"/>
              </a:spcBef>
              <a:buNone/>
            </a:pPr>
            <a:endParaRPr lang="en-US" sz="1400" b="1" dirty="0">
              <a:solidFill>
                <a:srgbClr val="7030A0"/>
              </a:solidFill>
              <a:latin typeface="Courier New" panose="02070309020205020404" pitchFamily="49" charset="0"/>
              <a:cs typeface="Courier New" panose="02070309020205020404" pitchFamily="49" charset="0"/>
            </a:endParaRP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RAISE NOTICE 'Done refreshing materialized views.';</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RETURN 1;</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END;</a:t>
            </a:r>
          </a:p>
          <a:p>
            <a:pPr marL="0" indent="0">
              <a:spcBef>
                <a:spcPts val="300"/>
              </a:spcBef>
              <a:buNone/>
            </a:pPr>
            <a:r>
              <a:rPr lang="en-US" sz="1400" b="1" dirty="0">
                <a:solidFill>
                  <a:srgbClr val="7030A0"/>
                </a:solidFill>
                <a:latin typeface="Courier New" panose="02070309020205020404" pitchFamily="49" charset="0"/>
                <a:cs typeface="Courier New" panose="02070309020205020404" pitchFamily="49" charset="0"/>
              </a:rPr>
              <a:t>$$ LANGUAGE </a:t>
            </a:r>
            <a:r>
              <a:rPr lang="en-US" sz="1400" b="1" dirty="0" err="1">
                <a:solidFill>
                  <a:srgbClr val="7030A0"/>
                </a:solidFill>
                <a:latin typeface="Courier New" panose="02070309020205020404" pitchFamily="49" charset="0"/>
                <a:cs typeface="Courier New" panose="02070309020205020404" pitchFamily="49" charset="0"/>
              </a:rPr>
              <a:t>plpgsql</a:t>
            </a:r>
            <a:r>
              <a:rPr lang="en-US" sz="1400" b="1" dirty="0">
                <a:solidFill>
                  <a:srgbClr val="7030A0"/>
                </a:solidFill>
                <a:latin typeface="Courier New" panose="02070309020205020404" pitchFamily="49" charset="0"/>
                <a:cs typeface="Courier New" panose="02070309020205020404" pitchFamily="49" charset="0"/>
              </a:rPr>
              <a:t>;;</a:t>
            </a:r>
            <a:endParaRPr lang="en-US" sz="1800" dirty="0"/>
          </a:p>
        </p:txBody>
      </p:sp>
    </p:spTree>
    <p:extLst>
      <p:ext uri="{BB962C8B-B14F-4D97-AF65-F5344CB8AC3E}">
        <p14:creationId xmlns:p14="http://schemas.microsoft.com/office/powerpoint/2010/main" val="242671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E3F01E-C715-4AA6-92F5-FE8BB4FB0782}"/>
              </a:ext>
            </a:extLst>
          </p:cNvPr>
          <p:cNvSpPr>
            <a:spLocks noGrp="1"/>
          </p:cNvSpPr>
          <p:nvPr>
            <p:ph type="title"/>
          </p:nvPr>
        </p:nvSpPr>
        <p:spPr/>
        <p:txBody>
          <a:bodyPr/>
          <a:lstStyle/>
          <a:p>
            <a:r>
              <a:rPr lang="en-US" dirty="0"/>
              <a:t>Functions and Procedures</a:t>
            </a:r>
          </a:p>
        </p:txBody>
      </p:sp>
      <p:sp>
        <p:nvSpPr>
          <p:cNvPr id="5" name="Объект 4">
            <a:extLst>
              <a:ext uri="{FF2B5EF4-FFF2-40B4-BE49-F238E27FC236}">
                <a16:creationId xmlns:a16="http://schemas.microsoft.com/office/drawing/2014/main" id="{94823A4F-84BD-498D-BE47-DE37A30D405C}"/>
              </a:ext>
            </a:extLst>
          </p:cNvPr>
          <p:cNvSpPr>
            <a:spLocks noGrp="1"/>
          </p:cNvSpPr>
          <p:nvPr>
            <p:ph idx="10"/>
          </p:nvPr>
        </p:nvSpPr>
        <p:spPr/>
        <p:txBody>
          <a:bodyPr/>
          <a:lstStyle/>
          <a:p>
            <a:pPr>
              <a:spcAft>
                <a:spcPts val="600"/>
              </a:spcAft>
            </a:pPr>
            <a:r>
              <a:rPr lang="en-US" dirty="0"/>
              <a:t>SQL:1999 supports functions and procedures</a:t>
            </a:r>
          </a:p>
          <a:p>
            <a:pPr lvl="1">
              <a:lnSpc>
                <a:spcPct val="100000"/>
              </a:lnSpc>
              <a:spcAft>
                <a:spcPts val="600"/>
              </a:spcAft>
            </a:pPr>
            <a:r>
              <a:rPr lang="en-US" dirty="0"/>
              <a:t>Functions/procedures can be written in SQL itself, or in an external programming language (e.g., C, Java).</a:t>
            </a:r>
          </a:p>
          <a:p>
            <a:pPr lvl="1">
              <a:lnSpc>
                <a:spcPct val="100000"/>
              </a:lnSpc>
              <a:spcAft>
                <a:spcPts val="600"/>
              </a:spcAft>
            </a:pPr>
            <a:r>
              <a:rPr lang="en-US" dirty="0"/>
              <a:t>Functions written in an external languages are particularly useful with specialized data types such as images and geometric objects.</a:t>
            </a:r>
          </a:p>
          <a:p>
            <a:pPr lvl="2">
              <a:lnSpc>
                <a:spcPct val="100000"/>
              </a:lnSpc>
              <a:spcAft>
                <a:spcPts val="600"/>
              </a:spcAft>
            </a:pPr>
            <a:r>
              <a:rPr lang="en-US" dirty="0"/>
              <a:t>Example: functions to check if polygons overlap, or to compare images for similarity.</a:t>
            </a:r>
          </a:p>
          <a:p>
            <a:pPr lvl="1">
              <a:lnSpc>
                <a:spcPct val="100000"/>
              </a:lnSpc>
              <a:spcAft>
                <a:spcPts val="600"/>
              </a:spcAft>
            </a:pPr>
            <a:r>
              <a:rPr lang="en-US" dirty="0"/>
              <a:t>Some database systems support table-valued functions, which can return a relation as a result.</a:t>
            </a:r>
          </a:p>
          <a:p>
            <a:pPr>
              <a:spcAft>
                <a:spcPts val="600"/>
              </a:spcAft>
            </a:pPr>
            <a:r>
              <a:rPr lang="en-US" dirty="0"/>
              <a:t>SQL:1999 also supports a rich set of imperative constructs, including</a:t>
            </a:r>
          </a:p>
          <a:p>
            <a:pPr lvl="1">
              <a:lnSpc>
                <a:spcPct val="100000"/>
              </a:lnSpc>
              <a:spcAft>
                <a:spcPts val="600"/>
              </a:spcAft>
            </a:pPr>
            <a:r>
              <a:rPr lang="en-US" dirty="0"/>
              <a:t>Loops, if-then-else, assignment</a:t>
            </a:r>
          </a:p>
          <a:p>
            <a:pPr>
              <a:spcAft>
                <a:spcPts val="600"/>
              </a:spcAft>
            </a:pPr>
            <a:r>
              <a:rPr lang="en-US" dirty="0"/>
              <a:t>Many databases have proprietary procedural extensions to SQL that differ from SQL:1999</a:t>
            </a:r>
          </a:p>
          <a:p>
            <a:pPr>
              <a:spcAft>
                <a:spcPts val="600"/>
              </a:spcAft>
            </a:pPr>
            <a:endParaRPr lang="en-US" dirty="0"/>
          </a:p>
        </p:txBody>
      </p:sp>
    </p:spTree>
    <p:extLst>
      <p:ext uri="{BB962C8B-B14F-4D97-AF65-F5344CB8AC3E}">
        <p14:creationId xmlns:p14="http://schemas.microsoft.com/office/powerpoint/2010/main" val="374822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D9C62B3-3BE7-46FA-A801-C748B9A4627B}"/>
              </a:ext>
            </a:extLst>
          </p:cNvPr>
          <p:cNvSpPr>
            <a:spLocks noGrp="1"/>
          </p:cNvSpPr>
          <p:nvPr>
            <p:ph type="title"/>
          </p:nvPr>
        </p:nvSpPr>
        <p:spPr/>
        <p:txBody>
          <a:bodyPr/>
          <a:lstStyle/>
          <a:p>
            <a:r>
              <a:rPr lang="en-US" dirty="0"/>
              <a:t>SQL Functions</a:t>
            </a:r>
          </a:p>
        </p:txBody>
      </p:sp>
      <p:sp>
        <p:nvSpPr>
          <p:cNvPr id="5" name="Объект 4">
            <a:extLst>
              <a:ext uri="{FF2B5EF4-FFF2-40B4-BE49-F238E27FC236}">
                <a16:creationId xmlns:a16="http://schemas.microsoft.com/office/drawing/2014/main" id="{1EF4676B-0CDE-4063-98DE-E962475027DD}"/>
              </a:ext>
            </a:extLst>
          </p:cNvPr>
          <p:cNvSpPr>
            <a:spLocks noGrp="1"/>
          </p:cNvSpPr>
          <p:nvPr>
            <p:ph idx="10"/>
          </p:nvPr>
        </p:nvSpPr>
        <p:spPr/>
        <p:txBody>
          <a:bodyPr/>
          <a:lstStyle/>
          <a:p>
            <a:endParaRPr lang="en-US" dirty="0"/>
          </a:p>
          <a:p>
            <a:r>
              <a:rPr lang="en-US" dirty="0"/>
              <a:t>Define a function that, given the name of a department, returns the count of the number of instructors in that department.</a:t>
            </a:r>
          </a:p>
          <a:p>
            <a:endParaRPr lang="en-US" dirty="0"/>
          </a:p>
          <a:p>
            <a:r>
              <a:rPr lang="en-US" dirty="0"/>
              <a:t>The function </a:t>
            </a:r>
            <a:r>
              <a:rPr lang="en-US" dirty="0" err="1">
                <a:solidFill>
                  <a:srgbClr val="FF0000"/>
                </a:solidFill>
              </a:rPr>
              <a:t>dept_count</a:t>
            </a:r>
            <a:r>
              <a:rPr lang="en-US" dirty="0">
                <a:solidFill>
                  <a:srgbClr val="FF0000"/>
                </a:solidFill>
              </a:rPr>
              <a:t> </a:t>
            </a:r>
            <a:r>
              <a:rPr lang="en-US" dirty="0"/>
              <a:t>can be used to find the department names and budget of all departments with more that 12 instructors.</a:t>
            </a:r>
          </a:p>
          <a:p>
            <a:endParaRPr lang="en-US" dirty="0"/>
          </a:p>
        </p:txBody>
      </p:sp>
      <p:sp>
        <p:nvSpPr>
          <p:cNvPr id="6" name="Объект 5">
            <a:extLst>
              <a:ext uri="{FF2B5EF4-FFF2-40B4-BE49-F238E27FC236}">
                <a16:creationId xmlns:a16="http://schemas.microsoft.com/office/drawing/2014/main" id="{F4464061-6245-421D-B2AD-FEC8C2D49E8F}"/>
              </a:ext>
            </a:extLst>
          </p:cNvPr>
          <p:cNvSpPr>
            <a:spLocks noGrp="1"/>
          </p:cNvSpPr>
          <p:nvPr>
            <p:ph idx="11"/>
          </p:nvPr>
        </p:nvSpPr>
        <p:spPr/>
        <p:txBody>
          <a:bodyPr/>
          <a:lstStyle/>
          <a:p>
            <a:endParaRPr lang="en-US" dirty="0"/>
          </a:p>
          <a:p>
            <a:pPr marL="354013" indent="0">
              <a:spcBef>
                <a:spcPts val="0"/>
              </a:spcBef>
              <a:buNone/>
            </a:pPr>
            <a:r>
              <a:rPr lang="en-US" sz="1600" b="1" dirty="0">
                <a:latin typeface="Courier New" panose="02070309020205020404" pitchFamily="49" charset="0"/>
                <a:cs typeface="Courier New" panose="02070309020205020404" pitchFamily="49" charset="0"/>
              </a:rPr>
              <a:t>create function </a:t>
            </a:r>
          </a:p>
          <a:p>
            <a:pPr marL="354013" indent="0">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dept_count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 varchar(20))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returns integer</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begin</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declare </a:t>
            </a:r>
            <a:r>
              <a:rPr lang="en-US" sz="1600" b="1" dirty="0" err="1">
                <a:latin typeface="Courier New" panose="02070309020205020404" pitchFamily="49" charset="0"/>
                <a:cs typeface="Courier New" panose="02070309020205020404" pitchFamily="49" charset="0"/>
              </a:rPr>
              <a:t>d_count</a:t>
            </a:r>
            <a:r>
              <a:rPr lang="en-US" sz="1600" b="1" dirty="0">
                <a:latin typeface="Courier New" panose="02070309020205020404" pitchFamily="49" charset="0"/>
                <a:cs typeface="Courier New" panose="02070309020205020404" pitchFamily="49" charset="0"/>
              </a:rPr>
              <a:t>  integer;</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select count (* ) into </a:t>
            </a:r>
            <a:r>
              <a:rPr lang="en-US" sz="1600" b="1" dirty="0" err="1">
                <a:latin typeface="Courier New" panose="02070309020205020404" pitchFamily="49" charset="0"/>
                <a:cs typeface="Courier New" panose="02070309020205020404" pitchFamily="49" charset="0"/>
              </a:rPr>
              <a:t>d_count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from instructor</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where </a:t>
            </a:r>
            <a:r>
              <a:rPr lang="en-US" sz="1600" b="1" dirty="0" err="1">
                <a:latin typeface="Courier New" panose="02070309020205020404" pitchFamily="49" charset="0"/>
                <a:cs typeface="Courier New" panose="02070309020205020404" pitchFamily="49" charset="0"/>
              </a:rPr>
              <a:t>instructor.dept_name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d_count</a:t>
            </a:r>
            <a:r>
              <a:rPr lang="en-US" sz="1600" b="1" dirty="0">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end</a:t>
            </a:r>
          </a:p>
          <a:p>
            <a:pPr marL="354013" indent="0">
              <a:spcBef>
                <a:spcPts val="0"/>
              </a:spcBef>
              <a:buNone/>
            </a:pPr>
            <a:endParaRPr lang="en-US" sz="1600" b="1" dirty="0">
              <a:latin typeface="Courier New" panose="02070309020205020404" pitchFamily="49" charset="0"/>
              <a:cs typeface="Courier New" panose="02070309020205020404" pitchFamily="49" charset="0"/>
            </a:endParaRPr>
          </a:p>
          <a:p>
            <a:pPr marL="354013" indent="0">
              <a:spcBef>
                <a:spcPts val="0"/>
              </a:spcBef>
              <a:buNone/>
            </a:pPr>
            <a:endParaRPr lang="en-US" sz="1600" b="1" dirty="0">
              <a:latin typeface="Courier New" panose="02070309020205020404" pitchFamily="49" charset="0"/>
              <a:cs typeface="Courier New" panose="02070309020205020404" pitchFamily="49" charset="0"/>
            </a:endParaRPr>
          </a:p>
          <a:p>
            <a:pPr marL="354013" indent="0">
              <a:spcBef>
                <a:spcPts val="0"/>
              </a:spcBef>
              <a:buNone/>
            </a:pPr>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 budget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from department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where </a:t>
            </a:r>
            <a:r>
              <a:rPr lang="en-US" sz="1600" b="1" dirty="0" err="1">
                <a:latin typeface="Courier New" panose="02070309020205020404" pitchFamily="49" charset="0"/>
                <a:cs typeface="Courier New" panose="02070309020205020404" pitchFamily="49" charset="0"/>
              </a:rPr>
              <a:t>dept_count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dept_name</a:t>
            </a:r>
            <a:r>
              <a:rPr lang="en-US" sz="1600" b="1" dirty="0">
                <a:latin typeface="Courier New" panose="02070309020205020404" pitchFamily="49" charset="0"/>
                <a:cs typeface="Courier New" panose="02070309020205020404" pitchFamily="49" charset="0"/>
              </a:rPr>
              <a:t> ) &gt; 12;</a:t>
            </a:r>
          </a:p>
        </p:txBody>
      </p:sp>
    </p:spTree>
    <p:extLst>
      <p:ext uri="{BB962C8B-B14F-4D97-AF65-F5344CB8AC3E}">
        <p14:creationId xmlns:p14="http://schemas.microsoft.com/office/powerpoint/2010/main" val="7467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Netcracker_Template_Regular_02-2017">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Presentation2" id="{DF25EF77-ADB1-46E1-AA8C-65698EA758A2}" vid="{94D9792E-2032-492E-88EB-0035F17D84DE}"/>
    </a:ext>
  </a:extLst>
</a:theme>
</file>

<file path=ppt/theme/theme2.xml><?xml version="1.0" encoding="utf-8"?>
<a:theme xmlns:a="http://schemas.openxmlformats.org/drawingml/2006/main" name="2 – Right column headers">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F25EF77-ADB1-46E1-AA8C-65698EA758A2}" vid="{8FAA6BC6-DCF2-455E-8406-002EB22A5B07}"/>
    </a:ext>
  </a:extLst>
</a:theme>
</file>

<file path=ppt/theme/theme3.xml><?xml version="1.0" encoding="utf-8"?>
<a:theme xmlns:a="http://schemas.openxmlformats.org/drawingml/2006/main" name="3 – Middle Column headers">
  <a:themeElements>
    <a:clrScheme name="Custom 1">
      <a:dk1>
        <a:srgbClr val="132437"/>
      </a:dk1>
      <a:lt1>
        <a:sysClr val="window" lastClr="FFFFFF"/>
      </a:lt1>
      <a:dk2>
        <a:srgbClr val="364759"/>
      </a:dk2>
      <a:lt2>
        <a:srgbClr val="EEEDE8"/>
      </a:lt2>
      <a:accent1>
        <a:srgbClr val="3E658F"/>
      </a:accent1>
      <a:accent2>
        <a:srgbClr val="F5B33C"/>
      </a:accent2>
      <a:accent3>
        <a:srgbClr val="DA2F48"/>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F25EF77-ADB1-46E1-AA8C-65698EA758A2}" vid="{C794EF85-B34C-47D8-9B9B-3AFD79FFB9C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983D86CBC404B801434494CB5BDC6" ma:contentTypeVersion="0" ma:contentTypeDescription="Create a new document." ma:contentTypeScope="" ma:versionID="249e1500bf8db16d3f0124bffaf80b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5B3765-F997-44C7-AE74-90F1DB73DBA5}">
  <ds:schemaRefs>
    <ds:schemaRef ds:uri="http://schemas.microsoft.com/sharepoint/v3/contenttype/forms"/>
  </ds:schemaRefs>
</ds:datastoreItem>
</file>

<file path=customXml/itemProps2.xml><?xml version="1.0" encoding="utf-8"?>
<ds:datastoreItem xmlns:ds="http://schemas.openxmlformats.org/officeDocument/2006/customXml" ds:itemID="{B5668F01-448C-4214-B9AE-79BC8EA702D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3DB229-9242-44A9-B1F1-8BF5F2E15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Netcracker_Template_Regular_02-2017</Template>
  <TotalTime>2113</TotalTime>
  <Words>6560</Words>
  <Application>Microsoft Office PowerPoint</Application>
  <PresentationFormat>Широкоэкранный</PresentationFormat>
  <Paragraphs>935</Paragraphs>
  <Slides>77</Slides>
  <Notes>20</Notes>
  <HiddenSlides>1</HiddenSlides>
  <MMClips>0</MMClips>
  <ScaleCrop>false</ScaleCrop>
  <HeadingPairs>
    <vt:vector size="6" baseType="variant">
      <vt:variant>
        <vt:lpstr>Использованные шрифты</vt:lpstr>
      </vt:variant>
      <vt:variant>
        <vt:i4>9</vt:i4>
      </vt:variant>
      <vt:variant>
        <vt:lpstr>Тема</vt:lpstr>
      </vt:variant>
      <vt:variant>
        <vt:i4>3</vt:i4>
      </vt:variant>
      <vt:variant>
        <vt:lpstr>Заголовки слайдов</vt:lpstr>
      </vt:variant>
      <vt:variant>
        <vt:i4>77</vt:i4>
      </vt:variant>
    </vt:vector>
  </HeadingPairs>
  <TitlesOfParts>
    <vt:vector size="89" baseType="lpstr">
      <vt:lpstr>Calibri Light</vt:lpstr>
      <vt:lpstr>Wingdings</vt:lpstr>
      <vt:lpstr>Gibson Light</vt:lpstr>
      <vt:lpstr>Tahoma</vt:lpstr>
      <vt:lpstr>Arial</vt:lpstr>
      <vt:lpstr>Lucida Grande</vt:lpstr>
      <vt:lpstr>Calibri</vt:lpstr>
      <vt:lpstr>Courier New</vt:lpstr>
      <vt:lpstr>Gibson</vt:lpstr>
      <vt:lpstr>Netcracker_Template_Regular_02-2017</vt:lpstr>
      <vt:lpstr>2 – Right column headers</vt:lpstr>
      <vt:lpstr>3 – Middle Column headers</vt:lpstr>
      <vt:lpstr>PL/SQL</vt:lpstr>
      <vt:lpstr>Server Programming Conception</vt:lpstr>
      <vt:lpstr>Application Architecture Evolution</vt:lpstr>
      <vt:lpstr>DBMS Features</vt:lpstr>
      <vt:lpstr>DBMS Features (2)</vt:lpstr>
      <vt:lpstr>Overview</vt:lpstr>
      <vt:lpstr>Extensions to SQL</vt:lpstr>
      <vt:lpstr>Functions and Procedures</vt:lpstr>
      <vt:lpstr>SQL Functions</vt:lpstr>
      <vt:lpstr>SQL Functions</vt:lpstr>
      <vt:lpstr>Table Functions</vt:lpstr>
      <vt:lpstr>SQL Procedures</vt:lpstr>
      <vt:lpstr>Language Constructs for Procedures &amp; Functions</vt:lpstr>
      <vt:lpstr>Language Constructs (Cont.)</vt:lpstr>
      <vt:lpstr>Language Constructs (Cont.)</vt:lpstr>
      <vt:lpstr>Common knowledge  on the Oracle PL/SQL syntax</vt:lpstr>
      <vt:lpstr>История PL/SQL</vt:lpstr>
      <vt:lpstr>Что такое PL/SQL?</vt:lpstr>
      <vt:lpstr>Исполнительная система PL/SQL</vt:lpstr>
      <vt:lpstr>Basic Elements</vt:lpstr>
      <vt:lpstr>Procedural Language / Structured Query Language</vt:lpstr>
      <vt:lpstr>Block-Structured Languages</vt:lpstr>
      <vt:lpstr>Block-Structured Languages</vt:lpstr>
      <vt:lpstr>PL/SQL Identifiers</vt:lpstr>
      <vt:lpstr>The PL/SQL Delimiters</vt:lpstr>
      <vt:lpstr>PL/SQL Program Units</vt:lpstr>
      <vt:lpstr>PL/SQL Data Type</vt:lpstr>
      <vt:lpstr>Переменные (VARIABLES)</vt:lpstr>
      <vt:lpstr>Hello, World!</vt:lpstr>
      <vt:lpstr>Language constructions  (Conditions &amp; Cycles)</vt:lpstr>
      <vt:lpstr>IF-THEN-ELSE construction</vt:lpstr>
      <vt:lpstr>IF-THEN-ELSEIF-ELSE Construction</vt:lpstr>
      <vt:lpstr>FOR Cycle</vt:lpstr>
      <vt:lpstr>WHILE Cycle</vt:lpstr>
      <vt:lpstr>Procedures &amp; Functions</vt:lpstr>
      <vt:lpstr>Procedure Creation</vt:lpstr>
      <vt:lpstr>Procedure Calling</vt:lpstr>
      <vt:lpstr>Stored Functions</vt:lpstr>
      <vt:lpstr>Stored Functions</vt:lpstr>
      <vt:lpstr>Packages</vt:lpstr>
      <vt:lpstr>Пакеты (PACKAGES)</vt:lpstr>
      <vt:lpstr>Вызов. Удаление</vt:lpstr>
      <vt:lpstr>Triggers</vt:lpstr>
      <vt:lpstr>Триггер на уровне таблицы</vt:lpstr>
      <vt:lpstr>Триггер на уровне строки</vt:lpstr>
      <vt:lpstr>Пример триггера на уровне строки</vt:lpstr>
      <vt:lpstr>Блокировка. Удаление</vt:lpstr>
      <vt:lpstr>Cursors</vt:lpstr>
      <vt:lpstr>Курсоры (Cursors)</vt:lpstr>
      <vt:lpstr>Неявные курсоры</vt:lpstr>
      <vt:lpstr>Явные курсоры</vt:lpstr>
      <vt:lpstr>Типичные операторы над курсорами</vt:lpstr>
      <vt:lpstr>Additional possibilities</vt:lpstr>
      <vt:lpstr>Динамический SQL - execute immediate </vt:lpstr>
      <vt:lpstr>Пример использования динамического SQL</vt:lpstr>
      <vt:lpstr>Procedures &amp; Functions</vt:lpstr>
      <vt:lpstr>CREATE PROCEDURE — define a new procedure</vt:lpstr>
      <vt:lpstr>CREATE PROCEDURE – Notes </vt:lpstr>
      <vt:lpstr>Functions</vt:lpstr>
      <vt:lpstr>Arguments for SQL Functions</vt:lpstr>
      <vt:lpstr>SQL Functions on Base Types</vt:lpstr>
      <vt:lpstr>SQL Functions with Output Parameters</vt:lpstr>
      <vt:lpstr>Function Overloading</vt:lpstr>
      <vt:lpstr>Example</vt:lpstr>
      <vt:lpstr>PG Language Syntax</vt:lpstr>
      <vt:lpstr>Declaration</vt:lpstr>
      <vt:lpstr>Expressions</vt:lpstr>
      <vt:lpstr>Assignment</vt:lpstr>
      <vt:lpstr>Control Structures – Example </vt:lpstr>
      <vt:lpstr>Control Structures – Calling a Procedure </vt:lpstr>
      <vt:lpstr>Control Structures – Conditionals </vt:lpstr>
      <vt:lpstr>Control Structures – Simple Loops </vt:lpstr>
      <vt:lpstr>Control Structures – Simple Loops </vt:lpstr>
      <vt:lpstr>Control Structures – WHILE </vt:lpstr>
      <vt:lpstr>Control Structures – FOR (integer) </vt:lpstr>
      <vt:lpstr>Control Structures – FOR (query results) </vt:lpstr>
      <vt:lpstr>Control Structures – FOR (query results) </vt:lpstr>
    </vt:vector>
  </TitlesOfParts>
  <Company>NetCracker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creator>Dmitrii Shaposhnikov</dc:creator>
  <cp:lastModifiedBy>Dmitry Shaposhnikov</cp:lastModifiedBy>
  <cp:revision>18</cp:revision>
  <dcterms:created xsi:type="dcterms:W3CDTF">2017-12-01T11:56:13Z</dcterms:created>
  <dcterms:modified xsi:type="dcterms:W3CDTF">2019-04-13T10:40:34Z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0x010100D8B983D86CBC404B801434494CB5BDC6</vt:lpwstr>
  </property>
</Properties>
</file>