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David Sharratt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450" y="426975"/>
            <a:ext cx="3126924" cy="239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Proposal	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Menu 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Categories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Sub-Items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Cart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Item Inventory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$Total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Built in Camera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Link to Face/Twitter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GPS Locator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Food Truck Moves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About Section</a:t>
            </a:r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300" y="-22612"/>
            <a:ext cx="4191000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Achieved</a:t>
            </a: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achieved a generous ~30% of what I had “quickly” thought up for the proposal. </a:t>
            </a:r>
          </a:p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9498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Menu </a:t>
            </a:r>
          </a:p>
          <a:p>
            <a:pPr indent="-317500" lvl="1" marL="91440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">
                <a:solidFill>
                  <a:srgbClr val="FFFFFF"/>
                </a:solidFill>
              </a:rPr>
              <a:t>Categories</a:t>
            </a:r>
          </a:p>
          <a:p>
            <a:pPr indent="-304800" lvl="2" marL="1371600">
              <a:spcBef>
                <a:spcPts val="0"/>
              </a:spcBef>
              <a:buClr>
                <a:srgbClr val="FFFFFF"/>
              </a:buClr>
              <a:buSzPct val="100000"/>
              <a:buChar char="■"/>
            </a:pPr>
            <a:r>
              <a:rPr lang="en" sz="1200">
                <a:solidFill>
                  <a:srgbClr val="FFFFFF"/>
                </a:solidFill>
              </a:rPr>
              <a:t>Sub-Items</a:t>
            </a: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Cart</a:t>
            </a:r>
          </a:p>
          <a:p>
            <a:pPr indent="-317500" lvl="1" marL="91440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">
                <a:solidFill>
                  <a:srgbClr val="FFFFFF"/>
                </a:solidFill>
              </a:rPr>
              <a:t>Item Inventory</a:t>
            </a:r>
          </a:p>
          <a:p>
            <a:pPr indent="-317500" lvl="1" marL="91440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">
                <a:solidFill>
                  <a:srgbClr val="FFFFFF"/>
                </a:solidFill>
              </a:rPr>
              <a:t>$Total</a:t>
            </a: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Built in Camera</a:t>
            </a:r>
          </a:p>
          <a:p>
            <a:pPr indent="-317500" lvl="1" marL="91440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">
                <a:solidFill>
                  <a:srgbClr val="FFFFFF"/>
                </a:solidFill>
              </a:rPr>
              <a:t>Link to Face/Twitter</a:t>
            </a: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GPS Locator</a:t>
            </a:r>
          </a:p>
          <a:p>
            <a:pPr indent="-317500" lvl="1" marL="91440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">
                <a:solidFill>
                  <a:srgbClr val="FFFFFF"/>
                </a:solidFill>
              </a:rPr>
              <a:t>Food Truck Moves</a:t>
            </a: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About Section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7" name="Shape 77"/>
          <p:cNvCxnSpPr/>
          <p:nvPr/>
        </p:nvCxnSpPr>
        <p:spPr>
          <a:xfrm>
            <a:off x="5552450" y="2951675"/>
            <a:ext cx="1259100" cy="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" name="Shape 78"/>
          <p:cNvCxnSpPr/>
          <p:nvPr/>
        </p:nvCxnSpPr>
        <p:spPr>
          <a:xfrm>
            <a:off x="5449250" y="2435650"/>
            <a:ext cx="15894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" name="Shape 79"/>
          <p:cNvCxnSpPr/>
          <p:nvPr/>
        </p:nvCxnSpPr>
        <p:spPr>
          <a:xfrm flipH="1">
            <a:off x="5438950" y="2373725"/>
            <a:ext cx="1671900" cy="1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" name="Shape 80"/>
          <p:cNvCxnSpPr/>
          <p:nvPr/>
        </p:nvCxnSpPr>
        <p:spPr>
          <a:xfrm>
            <a:off x="5490525" y="2322125"/>
            <a:ext cx="1610100" cy="1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" name="Shape 81"/>
          <p:cNvCxnSpPr/>
          <p:nvPr/>
        </p:nvCxnSpPr>
        <p:spPr>
          <a:xfrm flipH="1" rot="10800000">
            <a:off x="5428600" y="2982525"/>
            <a:ext cx="1413900" cy="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" name="Shape 82"/>
          <p:cNvCxnSpPr/>
          <p:nvPr/>
        </p:nvCxnSpPr>
        <p:spPr>
          <a:xfrm>
            <a:off x="5500850" y="2900075"/>
            <a:ext cx="1444800" cy="1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" name="Shape 83"/>
          <p:cNvCxnSpPr/>
          <p:nvPr/>
        </p:nvCxnSpPr>
        <p:spPr>
          <a:xfrm>
            <a:off x="5965275" y="3281925"/>
            <a:ext cx="15378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" name="Shape 84"/>
          <p:cNvCxnSpPr/>
          <p:nvPr/>
        </p:nvCxnSpPr>
        <p:spPr>
          <a:xfrm flipH="1" rot="10800000">
            <a:off x="6016875" y="3250975"/>
            <a:ext cx="1383000" cy="1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" name="Shape 85"/>
          <p:cNvCxnSpPr/>
          <p:nvPr/>
        </p:nvCxnSpPr>
        <p:spPr>
          <a:xfrm>
            <a:off x="5954950" y="2642050"/>
            <a:ext cx="1826700" cy="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6" name="Shape 86"/>
          <p:cNvCxnSpPr/>
          <p:nvPr/>
        </p:nvCxnSpPr>
        <p:spPr>
          <a:xfrm flipH="1" rot="10800000">
            <a:off x="6037525" y="2652325"/>
            <a:ext cx="15273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" name="Shape 87"/>
          <p:cNvCxnSpPr/>
          <p:nvPr/>
        </p:nvCxnSpPr>
        <p:spPr>
          <a:xfrm>
            <a:off x="5903350" y="2734950"/>
            <a:ext cx="1775100" cy="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" name="Shape 88"/>
          <p:cNvCxnSpPr/>
          <p:nvPr/>
        </p:nvCxnSpPr>
        <p:spPr>
          <a:xfrm>
            <a:off x="6027200" y="3168400"/>
            <a:ext cx="1517100" cy="1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/>
          <p:nvPr/>
        </p:nvCxnSpPr>
        <p:spPr>
          <a:xfrm>
            <a:off x="5500850" y="3498675"/>
            <a:ext cx="14241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" name="Shape 90"/>
          <p:cNvCxnSpPr/>
          <p:nvPr/>
        </p:nvCxnSpPr>
        <p:spPr>
          <a:xfrm flipH="1">
            <a:off x="5490600" y="3467700"/>
            <a:ext cx="144480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" name="Shape 91"/>
          <p:cNvCxnSpPr/>
          <p:nvPr/>
        </p:nvCxnSpPr>
        <p:spPr>
          <a:xfrm>
            <a:off x="5500850" y="3591550"/>
            <a:ext cx="14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" name="Shape 92"/>
          <p:cNvCxnSpPr/>
          <p:nvPr/>
        </p:nvCxnSpPr>
        <p:spPr>
          <a:xfrm>
            <a:off x="5954950" y="2095075"/>
            <a:ext cx="5574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3" name="Shape 93"/>
          <p:cNvCxnSpPr/>
          <p:nvPr/>
        </p:nvCxnSpPr>
        <p:spPr>
          <a:xfrm flipH="1" rot="10800000">
            <a:off x="5975600" y="2105400"/>
            <a:ext cx="598500" cy="1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" name="Shape 94"/>
          <p:cNvCxnSpPr/>
          <p:nvPr/>
        </p:nvCxnSpPr>
        <p:spPr>
          <a:xfrm>
            <a:off x="5944625" y="2126025"/>
            <a:ext cx="753300" cy="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555600"/>
            <a:ext cx="41673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Ta-da!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389600"/>
            <a:ext cx="43017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Each tab surprisingly functions and takes you to a new Activity.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457200"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91440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914400" algn="l">
              <a:spcBef>
                <a:spcPts val="0"/>
              </a:spcBef>
              <a:buNone/>
            </a:pPr>
            <a:r>
              <a:rPr lang="en" sz="1400"/>
              <a:t>(Just don’t ask about the bottom three.)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872" y="0"/>
            <a:ext cx="302640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63050" y="524650"/>
            <a:ext cx="2808000" cy="165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            Menu 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1400"/>
              <a:t>3 sections</a:t>
            </a:r>
            <a:r>
              <a:rPr lang="en" sz="1200"/>
              <a:t> (2 types, 1 Specialty)</a:t>
            </a:r>
          </a:p>
          <a:p>
            <a:pPr indent="-317500" lvl="0" marL="457200" rtl="0" algn="l">
              <a:spcBef>
                <a:spcPts val="0"/>
              </a:spcBef>
              <a:buSzPct val="116666"/>
              <a:buChar char="●"/>
            </a:pPr>
            <a:r>
              <a:rPr lang="en" sz="1200"/>
              <a:t>Each Item displays Image/Short Description/Price.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63050" y="2538850"/>
            <a:ext cx="2808000" cy="209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Item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Image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Name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Short/Long Description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Price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Number of Items Ordered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299804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057" y="0"/>
            <a:ext cx="300793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4980150" y="2600775"/>
            <a:ext cx="990900" cy="49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3096150" y="877250"/>
            <a:ext cx="990900" cy="495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Last but not least we have thee cart!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Same design as the menu sections but instead of price currently it only keeps tracks of how many of each item was ordered. 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600" y="0"/>
            <a:ext cx="2986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