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charts/style2.xml" ContentType="application/vnd.ms-office.chart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harts/colors4.xml" ContentType="application/vnd.ms-office.chartcolor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charts/colors3.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harts/colors1.xml" ContentType="application/vnd.ms-office.chartcolorstyle+xml"/>
  <Override PartName="/ppt/slideLayouts/slideLayout1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charts/style4.xml" ContentType="application/vnd.ms-office.chartstyle+xml"/>
  <Override PartName="/ppt/charts/style3.xml" ContentType="application/vnd.ms-office.chartstyl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25"/>
  </p:notesMasterIdLst>
  <p:sldIdLst>
    <p:sldId id="281" r:id="rId2"/>
    <p:sldId id="262" r:id="rId3"/>
    <p:sldId id="263" r:id="rId4"/>
    <p:sldId id="256" r:id="rId5"/>
    <p:sldId id="258" r:id="rId6"/>
    <p:sldId id="257" r:id="rId7"/>
    <p:sldId id="259"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83" r:id="rId21"/>
    <p:sldId id="284" r:id="rId22"/>
    <p:sldId id="282"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4660"/>
  </p:normalViewPr>
  <p:slideViewPr>
    <p:cSldViewPr snapToGrid="0">
      <p:cViewPr varScale="1">
        <p:scale>
          <a:sx n="64" d="100"/>
          <a:sy n="64" d="100"/>
        </p:scale>
        <p:origin x="-64" y="-1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k Sharma" userId="5a5a20d72b342507" providerId="LiveId" clId="{95FDC887-2CA0-4FFD-8ABC-269D8E2C5164}"/>
    <pc:docChg chg="undo redo custSel addSld delSld modSld sldOrd modMainMaster">
      <pc:chgData name="Deepak Sharma" userId="5a5a20d72b342507" providerId="LiveId" clId="{95FDC887-2CA0-4FFD-8ABC-269D8E2C5164}" dt="2020-11-21T08:29:24.694" v="2141" actId="1076"/>
      <pc:docMkLst>
        <pc:docMk/>
      </pc:docMkLst>
      <pc:sldChg chg="modSp mod">
        <pc:chgData name="Deepak Sharma" userId="5a5a20d72b342507" providerId="LiveId" clId="{95FDC887-2CA0-4FFD-8ABC-269D8E2C5164}" dt="2020-11-20T18:10:27.818" v="1257" actId="207"/>
        <pc:sldMkLst>
          <pc:docMk/>
          <pc:sldMk cId="0" sldId="256"/>
        </pc:sldMkLst>
        <pc:spChg chg="mod">
          <ac:chgData name="Deepak Sharma" userId="5a5a20d72b342507" providerId="LiveId" clId="{95FDC887-2CA0-4FFD-8ABC-269D8E2C5164}" dt="2020-11-20T18:10:27.818" v="1257" actId="207"/>
          <ac:spMkLst>
            <pc:docMk/>
            <pc:sldMk cId="0" sldId="256"/>
            <ac:spMk id="3" creationId="{00000000-0000-0000-0000-000000000000}"/>
          </ac:spMkLst>
        </pc:spChg>
        <pc:graphicFrameChg chg="mod modGraphic">
          <ac:chgData name="Deepak Sharma" userId="5a5a20d72b342507" providerId="LiveId" clId="{95FDC887-2CA0-4FFD-8ABC-269D8E2C5164}" dt="2020-11-20T18:09:29.467" v="1202" actId="14100"/>
          <ac:graphicFrameMkLst>
            <pc:docMk/>
            <pc:sldMk cId="0" sldId="256"/>
            <ac:graphicFrameMk id="9" creationId="{00000000-0000-0000-0000-000000000000}"/>
          </ac:graphicFrameMkLst>
        </pc:graphicFrameChg>
        <pc:picChg chg="mod">
          <ac:chgData name="Deepak Sharma" userId="5a5a20d72b342507" providerId="LiveId" clId="{95FDC887-2CA0-4FFD-8ABC-269D8E2C5164}" dt="2020-11-20T18:09:41.531" v="1230" actId="1036"/>
          <ac:picMkLst>
            <pc:docMk/>
            <pc:sldMk cId="0" sldId="256"/>
            <ac:picMk id="5" creationId="{00000000-0000-0000-0000-000000000000}"/>
          </ac:picMkLst>
        </pc:picChg>
      </pc:sldChg>
      <pc:sldChg chg="modSp mod">
        <pc:chgData name="Deepak Sharma" userId="5a5a20d72b342507" providerId="LiveId" clId="{95FDC887-2CA0-4FFD-8ABC-269D8E2C5164}" dt="2020-11-20T18:14:14.271" v="1329" actId="2711"/>
        <pc:sldMkLst>
          <pc:docMk/>
          <pc:sldMk cId="0" sldId="257"/>
        </pc:sldMkLst>
        <pc:spChg chg="mod">
          <ac:chgData name="Deepak Sharma" userId="5a5a20d72b342507" providerId="LiveId" clId="{95FDC887-2CA0-4FFD-8ABC-269D8E2C5164}" dt="2020-11-20T18:13:06.049" v="1300" actId="27636"/>
          <ac:spMkLst>
            <pc:docMk/>
            <pc:sldMk cId="0" sldId="257"/>
            <ac:spMk id="2" creationId="{00000000-0000-0000-0000-000000000000}"/>
          </ac:spMkLst>
        </pc:spChg>
        <pc:spChg chg="mod">
          <ac:chgData name="Deepak Sharma" userId="5a5a20d72b342507" providerId="LiveId" clId="{95FDC887-2CA0-4FFD-8ABC-269D8E2C5164}" dt="2020-11-20T18:13:20.980" v="1307" actId="403"/>
          <ac:spMkLst>
            <pc:docMk/>
            <pc:sldMk cId="0" sldId="257"/>
            <ac:spMk id="6" creationId="{00000000-0000-0000-0000-000000000000}"/>
          </ac:spMkLst>
        </pc:spChg>
        <pc:graphicFrameChg chg="mod">
          <ac:chgData name="Deepak Sharma" userId="5a5a20d72b342507" providerId="LiveId" clId="{95FDC887-2CA0-4FFD-8ABC-269D8E2C5164}" dt="2020-11-20T18:14:14.271" v="1329" actId="2711"/>
          <ac:graphicFrameMkLst>
            <pc:docMk/>
            <pc:sldMk cId="0" sldId="257"/>
            <ac:graphicFrameMk id="8" creationId="{00000000-0000-0000-0000-000000000000}"/>
          </ac:graphicFrameMkLst>
        </pc:graphicFrameChg>
      </pc:sldChg>
      <pc:sldChg chg="modSp mod">
        <pc:chgData name="Deepak Sharma" userId="5a5a20d72b342507" providerId="LiveId" clId="{95FDC887-2CA0-4FFD-8ABC-269D8E2C5164}" dt="2020-11-20T18:12:33.280" v="1289" actId="404"/>
        <pc:sldMkLst>
          <pc:docMk/>
          <pc:sldMk cId="0" sldId="258"/>
        </pc:sldMkLst>
        <pc:graphicFrameChg chg="mod">
          <ac:chgData name="Deepak Sharma" userId="5a5a20d72b342507" providerId="LiveId" clId="{95FDC887-2CA0-4FFD-8ABC-269D8E2C5164}" dt="2020-11-20T18:12:33.280" v="1289" actId="404"/>
          <ac:graphicFrameMkLst>
            <pc:docMk/>
            <pc:sldMk cId="0" sldId="258"/>
            <ac:graphicFrameMk id="5" creationId="{00000000-0000-0000-0000-000000000000}"/>
          </ac:graphicFrameMkLst>
        </pc:graphicFrameChg>
        <pc:picChg chg="mod">
          <ac:chgData name="Deepak Sharma" userId="5a5a20d72b342507" providerId="LiveId" clId="{95FDC887-2CA0-4FFD-8ABC-269D8E2C5164}" dt="2020-11-20T18:10:52.773" v="1262" actId="14100"/>
          <ac:picMkLst>
            <pc:docMk/>
            <pc:sldMk cId="0" sldId="258"/>
            <ac:picMk id="6" creationId="{00000000-0000-0000-0000-000000000000}"/>
          </ac:picMkLst>
        </pc:picChg>
      </pc:sldChg>
      <pc:sldChg chg="modSp mod">
        <pc:chgData name="Deepak Sharma" userId="5a5a20d72b342507" providerId="LiveId" clId="{95FDC887-2CA0-4FFD-8ABC-269D8E2C5164}" dt="2020-11-20T18:18:11.561" v="1405" actId="14100"/>
        <pc:sldMkLst>
          <pc:docMk/>
          <pc:sldMk cId="0" sldId="259"/>
        </pc:sldMkLst>
        <pc:graphicFrameChg chg="mod">
          <ac:chgData name="Deepak Sharma" userId="5a5a20d72b342507" providerId="LiveId" clId="{95FDC887-2CA0-4FFD-8ABC-269D8E2C5164}" dt="2020-11-20T18:18:11.561" v="1405" actId="14100"/>
          <ac:graphicFrameMkLst>
            <pc:docMk/>
            <pc:sldMk cId="0" sldId="259"/>
            <ac:graphicFrameMk id="6" creationId="{00000000-0000-0000-0000-000000000000}"/>
          </ac:graphicFrameMkLst>
        </pc:graphicFrameChg>
        <pc:graphicFrameChg chg="mod">
          <ac:chgData name="Deepak Sharma" userId="5a5a20d72b342507" providerId="LiveId" clId="{95FDC887-2CA0-4FFD-8ABC-269D8E2C5164}" dt="2020-11-20T18:17:45.501" v="1402" actId="14100"/>
          <ac:graphicFrameMkLst>
            <pc:docMk/>
            <pc:sldMk cId="0" sldId="259"/>
            <ac:graphicFrameMk id="13" creationId="{00000000-0000-0000-0000-000000000000}"/>
          </ac:graphicFrameMkLst>
        </pc:graphicFrameChg>
      </pc:sldChg>
      <pc:sldChg chg="modSp mod">
        <pc:chgData name="Deepak Sharma" userId="5a5a20d72b342507" providerId="LiveId" clId="{95FDC887-2CA0-4FFD-8ABC-269D8E2C5164}" dt="2020-11-20T17:57:58.681" v="1010" actId="403"/>
        <pc:sldMkLst>
          <pc:docMk/>
          <pc:sldMk cId="0" sldId="262"/>
        </pc:sldMkLst>
        <pc:spChg chg="mod">
          <ac:chgData name="Deepak Sharma" userId="5a5a20d72b342507" providerId="LiveId" clId="{95FDC887-2CA0-4FFD-8ABC-269D8E2C5164}" dt="2020-11-20T17:57:10.182" v="1003" actId="14100"/>
          <ac:spMkLst>
            <pc:docMk/>
            <pc:sldMk cId="0" sldId="262"/>
            <ac:spMk id="5" creationId="{00000000-0000-0000-0000-000000000000}"/>
          </ac:spMkLst>
        </pc:spChg>
        <pc:spChg chg="mod">
          <ac:chgData name="Deepak Sharma" userId="5a5a20d72b342507" providerId="LiveId" clId="{95FDC887-2CA0-4FFD-8ABC-269D8E2C5164}" dt="2020-11-20T17:57:58.681" v="1010" actId="403"/>
          <ac:spMkLst>
            <pc:docMk/>
            <pc:sldMk cId="0" sldId="262"/>
            <ac:spMk id="6" creationId="{00000000-0000-0000-0000-000000000000}"/>
          </ac:spMkLst>
        </pc:spChg>
      </pc:sldChg>
      <pc:sldChg chg="addSp delSp modSp mod setBg">
        <pc:chgData name="Deepak Sharma" userId="5a5a20d72b342507" providerId="LiveId" clId="{95FDC887-2CA0-4FFD-8ABC-269D8E2C5164}" dt="2020-11-21T08:22:23.231" v="2044" actId="14100"/>
        <pc:sldMkLst>
          <pc:docMk/>
          <pc:sldMk cId="0" sldId="263"/>
        </pc:sldMkLst>
        <pc:spChg chg="mod">
          <ac:chgData name="Deepak Sharma" userId="5a5a20d72b342507" providerId="LiveId" clId="{95FDC887-2CA0-4FFD-8ABC-269D8E2C5164}" dt="2020-11-21T08:22:14.279" v="2041" actId="1076"/>
          <ac:spMkLst>
            <pc:docMk/>
            <pc:sldMk cId="0" sldId="263"/>
            <ac:spMk id="9" creationId="{00000000-0000-0000-0000-000000000000}"/>
          </ac:spMkLst>
        </pc:spChg>
        <pc:spChg chg="mod">
          <ac:chgData name="Deepak Sharma" userId="5a5a20d72b342507" providerId="LiveId" clId="{95FDC887-2CA0-4FFD-8ABC-269D8E2C5164}" dt="2020-11-21T08:22:06.147" v="2039" actId="1076"/>
          <ac:spMkLst>
            <pc:docMk/>
            <pc:sldMk cId="0" sldId="263"/>
            <ac:spMk id="10" creationId="{00000000-0000-0000-0000-000000000000}"/>
          </ac:spMkLst>
        </pc:spChg>
        <pc:spChg chg="del mod">
          <ac:chgData name="Deepak Sharma" userId="5a5a20d72b342507" providerId="LiveId" clId="{95FDC887-2CA0-4FFD-8ABC-269D8E2C5164}" dt="2020-11-21T08:19:21.446" v="1876" actId="478"/>
          <ac:spMkLst>
            <pc:docMk/>
            <pc:sldMk cId="0" sldId="263"/>
            <ac:spMk id="11" creationId="{00000000-0000-0000-0000-000000000000}"/>
          </ac:spMkLst>
        </pc:spChg>
        <pc:spChg chg="mod">
          <ac:chgData name="Deepak Sharma" userId="5a5a20d72b342507" providerId="LiveId" clId="{95FDC887-2CA0-4FFD-8ABC-269D8E2C5164}" dt="2020-11-21T08:21:52.974" v="2037" actId="20577"/>
          <ac:spMkLst>
            <pc:docMk/>
            <pc:sldMk cId="0" sldId="263"/>
            <ac:spMk id="13" creationId="{00000000-0000-0000-0000-000000000000}"/>
          </ac:spMkLst>
        </pc:spChg>
        <pc:spChg chg="del">
          <ac:chgData name="Deepak Sharma" userId="5a5a20d72b342507" providerId="LiveId" clId="{95FDC887-2CA0-4FFD-8ABC-269D8E2C5164}" dt="2020-11-20T17:38:50.030" v="261" actId="478"/>
          <ac:spMkLst>
            <pc:docMk/>
            <pc:sldMk cId="0" sldId="263"/>
            <ac:spMk id="14" creationId="{00000000-0000-0000-0000-000000000000}"/>
          </ac:spMkLst>
        </pc:spChg>
        <pc:spChg chg="mod">
          <ac:chgData name="Deepak Sharma" userId="5a5a20d72b342507" providerId="LiveId" clId="{95FDC887-2CA0-4FFD-8ABC-269D8E2C5164}" dt="2020-11-21T08:22:19.281" v="2043" actId="1076"/>
          <ac:spMkLst>
            <pc:docMk/>
            <pc:sldMk cId="0" sldId="263"/>
            <ac:spMk id="15" creationId="{00000000-0000-0000-0000-000000000000}"/>
          </ac:spMkLst>
        </pc:spChg>
        <pc:spChg chg="del mod">
          <ac:chgData name="Deepak Sharma" userId="5a5a20d72b342507" providerId="LiveId" clId="{95FDC887-2CA0-4FFD-8ABC-269D8E2C5164}" dt="2020-11-21T08:19:14.509" v="1874" actId="478"/>
          <ac:spMkLst>
            <pc:docMk/>
            <pc:sldMk cId="0" sldId="263"/>
            <ac:spMk id="16" creationId="{00000000-0000-0000-0000-000000000000}"/>
          </ac:spMkLst>
        </pc:spChg>
        <pc:spChg chg="add mod">
          <ac:chgData name="Deepak Sharma" userId="5a5a20d72b342507" providerId="LiveId" clId="{95FDC887-2CA0-4FFD-8ABC-269D8E2C5164}" dt="2020-11-20T17:50:22.278" v="904" actId="571"/>
          <ac:spMkLst>
            <pc:docMk/>
            <pc:sldMk cId="0" sldId="263"/>
            <ac:spMk id="45" creationId="{21C31829-99F0-4D06-B010-D106858836B1}"/>
          </ac:spMkLst>
        </pc:spChg>
        <pc:spChg chg="add mod">
          <ac:chgData name="Deepak Sharma" userId="5a5a20d72b342507" providerId="LiveId" clId="{95FDC887-2CA0-4FFD-8ABC-269D8E2C5164}" dt="2020-11-20T17:50:22.278" v="904" actId="571"/>
          <ac:spMkLst>
            <pc:docMk/>
            <pc:sldMk cId="0" sldId="263"/>
            <ac:spMk id="46" creationId="{ED60C3B8-03B2-4845-AC01-A6C1B6BA30A6}"/>
          </ac:spMkLst>
        </pc:spChg>
        <pc:cxnChg chg="del mod">
          <ac:chgData name="Deepak Sharma" userId="5a5a20d72b342507" providerId="LiveId" clId="{95FDC887-2CA0-4FFD-8ABC-269D8E2C5164}" dt="2020-11-21T08:19:16.733" v="1875" actId="478"/>
          <ac:cxnSpMkLst>
            <pc:docMk/>
            <pc:sldMk cId="0" sldId="263"/>
            <ac:cxnSpMk id="18" creationId="{00000000-0000-0000-0000-000000000000}"/>
          </ac:cxnSpMkLst>
        </pc:cxnChg>
        <pc:cxnChg chg="del mod">
          <ac:chgData name="Deepak Sharma" userId="5a5a20d72b342507" providerId="LiveId" clId="{95FDC887-2CA0-4FFD-8ABC-269D8E2C5164}" dt="2020-11-20T17:38:52.141" v="262" actId="478"/>
          <ac:cxnSpMkLst>
            <pc:docMk/>
            <pc:sldMk cId="0" sldId="263"/>
            <ac:cxnSpMk id="22" creationId="{00000000-0000-0000-0000-000000000000}"/>
          </ac:cxnSpMkLst>
        </pc:cxnChg>
        <pc:cxnChg chg="del mod">
          <ac:chgData name="Deepak Sharma" userId="5a5a20d72b342507" providerId="LiveId" clId="{95FDC887-2CA0-4FFD-8ABC-269D8E2C5164}" dt="2020-11-21T08:19:25.221" v="1877" actId="478"/>
          <ac:cxnSpMkLst>
            <pc:docMk/>
            <pc:sldMk cId="0" sldId="263"/>
            <ac:cxnSpMk id="24" creationId="{00000000-0000-0000-0000-000000000000}"/>
          </ac:cxnSpMkLst>
        </pc:cxnChg>
        <pc:cxnChg chg="mod">
          <ac:chgData name="Deepak Sharma" userId="5a5a20d72b342507" providerId="LiveId" clId="{95FDC887-2CA0-4FFD-8ABC-269D8E2C5164}" dt="2020-11-21T08:22:09.301" v="2040" actId="14100"/>
          <ac:cxnSpMkLst>
            <pc:docMk/>
            <pc:sldMk cId="0" sldId="263"/>
            <ac:cxnSpMk id="36" creationId="{00000000-0000-0000-0000-000000000000}"/>
          </ac:cxnSpMkLst>
        </pc:cxnChg>
        <pc:cxnChg chg="mod">
          <ac:chgData name="Deepak Sharma" userId="5a5a20d72b342507" providerId="LiveId" clId="{95FDC887-2CA0-4FFD-8ABC-269D8E2C5164}" dt="2020-11-21T08:22:23.231" v="2044" actId="14100"/>
          <ac:cxnSpMkLst>
            <pc:docMk/>
            <pc:sldMk cId="0" sldId="263"/>
            <ac:cxnSpMk id="39" creationId="{00000000-0000-0000-0000-000000000000}"/>
          </ac:cxnSpMkLst>
        </pc:cxnChg>
        <pc:cxnChg chg="mod">
          <ac:chgData name="Deepak Sharma" userId="5a5a20d72b342507" providerId="LiveId" clId="{95FDC887-2CA0-4FFD-8ABC-269D8E2C5164}" dt="2020-11-21T08:20:35.695" v="1895" actId="14100"/>
          <ac:cxnSpMkLst>
            <pc:docMk/>
            <pc:sldMk cId="0" sldId="263"/>
            <ac:cxnSpMk id="41" creationId="{00000000-0000-0000-0000-000000000000}"/>
          </ac:cxnSpMkLst>
        </pc:cxnChg>
      </pc:sldChg>
      <pc:sldChg chg="modSp mod">
        <pc:chgData name="Deepak Sharma" userId="5a5a20d72b342507" providerId="LiveId" clId="{95FDC887-2CA0-4FFD-8ABC-269D8E2C5164}" dt="2020-11-20T18:32:15.318" v="1651" actId="404"/>
        <pc:sldMkLst>
          <pc:docMk/>
          <pc:sldMk cId="0" sldId="264"/>
        </pc:sldMkLst>
        <pc:spChg chg="mod">
          <ac:chgData name="Deepak Sharma" userId="5a5a20d72b342507" providerId="LiveId" clId="{95FDC887-2CA0-4FFD-8ABC-269D8E2C5164}" dt="2020-11-20T18:18:56.862" v="1416" actId="1076"/>
          <ac:spMkLst>
            <pc:docMk/>
            <pc:sldMk cId="0" sldId="264"/>
            <ac:spMk id="2" creationId="{00000000-0000-0000-0000-000000000000}"/>
          </ac:spMkLst>
        </pc:spChg>
        <pc:spChg chg="mod">
          <ac:chgData name="Deepak Sharma" userId="5a5a20d72b342507" providerId="LiveId" clId="{95FDC887-2CA0-4FFD-8ABC-269D8E2C5164}" dt="2020-11-20T18:20:26.735" v="1441" actId="14100"/>
          <ac:spMkLst>
            <pc:docMk/>
            <pc:sldMk cId="0" sldId="264"/>
            <ac:spMk id="3" creationId="{00000000-0000-0000-0000-000000000000}"/>
          </ac:spMkLst>
        </pc:spChg>
        <pc:graphicFrameChg chg="mod modGraphic">
          <ac:chgData name="Deepak Sharma" userId="5a5a20d72b342507" providerId="LiveId" clId="{95FDC887-2CA0-4FFD-8ABC-269D8E2C5164}" dt="2020-11-20T18:32:15.318" v="1651" actId="404"/>
          <ac:graphicFrameMkLst>
            <pc:docMk/>
            <pc:sldMk cId="0" sldId="264"/>
            <ac:graphicFrameMk id="5" creationId="{00000000-0000-0000-0000-000000000000}"/>
          </ac:graphicFrameMkLst>
        </pc:graphicFrameChg>
        <pc:picChg chg="mod">
          <ac:chgData name="Deepak Sharma" userId="5a5a20d72b342507" providerId="LiveId" clId="{95FDC887-2CA0-4FFD-8ABC-269D8E2C5164}" dt="2020-11-20T18:20:14.408" v="1438" actId="14100"/>
          <ac:picMkLst>
            <pc:docMk/>
            <pc:sldMk cId="0" sldId="264"/>
            <ac:picMk id="6" creationId="{00000000-0000-0000-0000-000000000000}"/>
          </ac:picMkLst>
        </pc:picChg>
      </pc:sldChg>
      <pc:sldChg chg="modSp">
        <pc:chgData name="Deepak Sharma" userId="5a5a20d72b342507" providerId="LiveId" clId="{95FDC887-2CA0-4FFD-8ABC-269D8E2C5164}" dt="2020-11-20T18:22:35.620" v="1456" actId="14100"/>
        <pc:sldMkLst>
          <pc:docMk/>
          <pc:sldMk cId="0" sldId="265"/>
        </pc:sldMkLst>
        <pc:spChg chg="mod">
          <ac:chgData name="Deepak Sharma" userId="5a5a20d72b342507" providerId="LiveId" clId="{95FDC887-2CA0-4FFD-8ABC-269D8E2C5164}" dt="2020-11-20T18:22:25.359" v="1455" actId="2711"/>
          <ac:spMkLst>
            <pc:docMk/>
            <pc:sldMk cId="0" sldId="265"/>
            <ac:spMk id="2" creationId="{00000000-0000-0000-0000-000000000000}"/>
          </ac:spMkLst>
        </pc:spChg>
        <pc:spChg chg="mod">
          <ac:chgData name="Deepak Sharma" userId="5a5a20d72b342507" providerId="LiveId" clId="{95FDC887-2CA0-4FFD-8ABC-269D8E2C5164}" dt="2020-11-20T18:22:25.359" v="1455" actId="2711"/>
          <ac:spMkLst>
            <pc:docMk/>
            <pc:sldMk cId="0" sldId="265"/>
            <ac:spMk id="4" creationId="{00000000-0000-0000-0000-000000000000}"/>
          </ac:spMkLst>
        </pc:spChg>
        <pc:spChg chg="mod">
          <ac:chgData name="Deepak Sharma" userId="5a5a20d72b342507" providerId="LiveId" clId="{95FDC887-2CA0-4FFD-8ABC-269D8E2C5164}" dt="2020-11-20T18:22:25.359" v="1455" actId="2711"/>
          <ac:spMkLst>
            <pc:docMk/>
            <pc:sldMk cId="0" sldId="265"/>
            <ac:spMk id="5" creationId="{00000000-0000-0000-0000-000000000000}"/>
          </ac:spMkLst>
        </pc:spChg>
        <pc:spChg chg="mod">
          <ac:chgData name="Deepak Sharma" userId="5a5a20d72b342507" providerId="LiveId" clId="{95FDC887-2CA0-4FFD-8ABC-269D8E2C5164}" dt="2020-11-20T18:22:25.359" v="1455" actId="2711"/>
          <ac:spMkLst>
            <pc:docMk/>
            <pc:sldMk cId="0" sldId="265"/>
            <ac:spMk id="6" creationId="{00000000-0000-0000-0000-000000000000}"/>
          </ac:spMkLst>
        </pc:spChg>
        <pc:spChg chg="mod">
          <ac:chgData name="Deepak Sharma" userId="5a5a20d72b342507" providerId="LiveId" clId="{95FDC887-2CA0-4FFD-8ABC-269D8E2C5164}" dt="2020-11-20T18:22:25.359" v="1455" actId="2711"/>
          <ac:spMkLst>
            <pc:docMk/>
            <pc:sldMk cId="0" sldId="265"/>
            <ac:spMk id="15" creationId="{00000000-0000-0000-0000-000000000000}"/>
          </ac:spMkLst>
        </pc:spChg>
        <pc:picChg chg="mod">
          <ac:chgData name="Deepak Sharma" userId="5a5a20d72b342507" providerId="LiveId" clId="{95FDC887-2CA0-4FFD-8ABC-269D8E2C5164}" dt="2020-11-20T18:22:35.620" v="1456" actId="14100"/>
          <ac:picMkLst>
            <pc:docMk/>
            <pc:sldMk cId="0" sldId="265"/>
            <ac:picMk id="2050" creationId="{00000000-0000-0000-0000-000000000000}"/>
          </ac:picMkLst>
        </pc:picChg>
        <pc:picChg chg="mod">
          <ac:chgData name="Deepak Sharma" userId="5a5a20d72b342507" providerId="LiveId" clId="{95FDC887-2CA0-4FFD-8ABC-269D8E2C5164}" dt="2020-11-20T18:22:25.359" v="1455" actId="2711"/>
          <ac:picMkLst>
            <pc:docMk/>
            <pc:sldMk cId="0" sldId="265"/>
            <ac:picMk id="2052" creationId="{00000000-0000-0000-0000-000000000000}"/>
          </ac:picMkLst>
        </pc:picChg>
      </pc:sldChg>
      <pc:sldChg chg="modSp mod setBg">
        <pc:chgData name="Deepak Sharma" userId="5a5a20d72b342507" providerId="LiveId" clId="{95FDC887-2CA0-4FFD-8ABC-269D8E2C5164}" dt="2020-11-20T18:22:20.336" v="1454" actId="2711"/>
        <pc:sldMkLst>
          <pc:docMk/>
          <pc:sldMk cId="0" sldId="266"/>
        </pc:sldMkLst>
        <pc:spChg chg="mod">
          <ac:chgData name="Deepak Sharma" userId="5a5a20d72b342507" providerId="LiveId" clId="{95FDC887-2CA0-4FFD-8ABC-269D8E2C5164}" dt="2020-11-20T18:22:20.336" v="1454" actId="2711"/>
          <ac:spMkLst>
            <pc:docMk/>
            <pc:sldMk cId="0" sldId="266"/>
            <ac:spMk id="4" creationId="{00000000-0000-0000-0000-000000000000}"/>
          </ac:spMkLst>
        </pc:spChg>
        <pc:spChg chg="mod">
          <ac:chgData name="Deepak Sharma" userId="5a5a20d72b342507" providerId="LiveId" clId="{95FDC887-2CA0-4FFD-8ABC-269D8E2C5164}" dt="2020-11-20T18:22:20.336" v="1454" actId="2711"/>
          <ac:spMkLst>
            <pc:docMk/>
            <pc:sldMk cId="0" sldId="266"/>
            <ac:spMk id="5" creationId="{00000000-0000-0000-0000-000000000000}"/>
          </ac:spMkLst>
        </pc:spChg>
        <pc:spChg chg="mod">
          <ac:chgData name="Deepak Sharma" userId="5a5a20d72b342507" providerId="LiveId" clId="{95FDC887-2CA0-4FFD-8ABC-269D8E2C5164}" dt="2020-11-20T18:22:20.336" v="1454" actId="2711"/>
          <ac:spMkLst>
            <pc:docMk/>
            <pc:sldMk cId="0" sldId="266"/>
            <ac:spMk id="15" creationId="{00000000-0000-0000-0000-000000000000}"/>
          </ac:spMkLst>
        </pc:spChg>
        <pc:picChg chg="mod">
          <ac:chgData name="Deepak Sharma" userId="5a5a20d72b342507" providerId="LiveId" clId="{95FDC887-2CA0-4FFD-8ABC-269D8E2C5164}" dt="2020-11-20T18:21:46.157" v="1447" actId="14100"/>
          <ac:picMkLst>
            <pc:docMk/>
            <pc:sldMk cId="0" sldId="266"/>
            <ac:picMk id="7" creationId="{00000000-0000-0000-0000-000000000000}"/>
          </ac:picMkLst>
        </pc:picChg>
        <pc:picChg chg="mod">
          <ac:chgData name="Deepak Sharma" userId="5a5a20d72b342507" providerId="LiveId" clId="{95FDC887-2CA0-4FFD-8ABC-269D8E2C5164}" dt="2020-11-20T18:21:55.862" v="1450" actId="14100"/>
          <ac:picMkLst>
            <pc:docMk/>
            <pc:sldMk cId="0" sldId="266"/>
            <ac:picMk id="12" creationId="{00000000-0000-0000-0000-000000000000}"/>
          </ac:picMkLst>
        </pc:picChg>
      </pc:sldChg>
      <pc:sldChg chg="modSp mod">
        <pc:chgData name="Deepak Sharma" userId="5a5a20d72b342507" providerId="LiveId" clId="{95FDC887-2CA0-4FFD-8ABC-269D8E2C5164}" dt="2020-11-20T18:23:47.614" v="1460" actId="14100"/>
        <pc:sldMkLst>
          <pc:docMk/>
          <pc:sldMk cId="0" sldId="267"/>
        </pc:sldMkLst>
        <pc:spChg chg="mod">
          <ac:chgData name="Deepak Sharma" userId="5a5a20d72b342507" providerId="LiveId" clId="{95FDC887-2CA0-4FFD-8ABC-269D8E2C5164}" dt="2020-11-20T17:52:35.408" v="914" actId="1076"/>
          <ac:spMkLst>
            <pc:docMk/>
            <pc:sldMk cId="0" sldId="267"/>
            <ac:spMk id="5" creationId="{00000000-0000-0000-0000-000000000000}"/>
          </ac:spMkLst>
        </pc:spChg>
        <pc:spChg chg="mod">
          <ac:chgData name="Deepak Sharma" userId="5a5a20d72b342507" providerId="LiveId" clId="{95FDC887-2CA0-4FFD-8ABC-269D8E2C5164}" dt="2020-11-20T18:23:37.639" v="1457" actId="1076"/>
          <ac:spMkLst>
            <pc:docMk/>
            <pc:sldMk cId="0" sldId="267"/>
            <ac:spMk id="6" creationId="{00000000-0000-0000-0000-000000000000}"/>
          </ac:spMkLst>
        </pc:spChg>
        <pc:spChg chg="mod">
          <ac:chgData name="Deepak Sharma" userId="5a5a20d72b342507" providerId="LiveId" clId="{95FDC887-2CA0-4FFD-8ABC-269D8E2C5164}" dt="2020-11-20T17:53:07.242" v="916" actId="13822"/>
          <ac:spMkLst>
            <pc:docMk/>
            <pc:sldMk cId="0" sldId="267"/>
            <ac:spMk id="7" creationId="{00000000-0000-0000-0000-000000000000}"/>
          </ac:spMkLst>
        </pc:spChg>
        <pc:spChg chg="mod">
          <ac:chgData name="Deepak Sharma" userId="5a5a20d72b342507" providerId="LiveId" clId="{95FDC887-2CA0-4FFD-8ABC-269D8E2C5164}" dt="2020-11-20T17:53:07.242" v="916" actId="13822"/>
          <ac:spMkLst>
            <pc:docMk/>
            <pc:sldMk cId="0" sldId="267"/>
            <ac:spMk id="11" creationId="{00000000-0000-0000-0000-000000000000}"/>
          </ac:spMkLst>
        </pc:spChg>
        <pc:spChg chg="mod">
          <ac:chgData name="Deepak Sharma" userId="5a5a20d72b342507" providerId="LiveId" clId="{95FDC887-2CA0-4FFD-8ABC-269D8E2C5164}" dt="2020-11-20T17:53:07.242" v="916" actId="13822"/>
          <ac:spMkLst>
            <pc:docMk/>
            <pc:sldMk cId="0" sldId="267"/>
            <ac:spMk id="12" creationId="{00000000-0000-0000-0000-000000000000}"/>
          </ac:spMkLst>
        </pc:spChg>
        <pc:spChg chg="mod">
          <ac:chgData name="Deepak Sharma" userId="5a5a20d72b342507" providerId="LiveId" clId="{95FDC887-2CA0-4FFD-8ABC-269D8E2C5164}" dt="2020-11-20T17:53:07.242" v="916" actId="13822"/>
          <ac:spMkLst>
            <pc:docMk/>
            <pc:sldMk cId="0" sldId="267"/>
            <ac:spMk id="14" creationId="{00000000-0000-0000-0000-000000000000}"/>
          </ac:spMkLst>
        </pc:spChg>
        <pc:spChg chg="mod">
          <ac:chgData name="Deepak Sharma" userId="5a5a20d72b342507" providerId="LiveId" clId="{95FDC887-2CA0-4FFD-8ABC-269D8E2C5164}" dt="2020-11-20T17:53:07.242" v="916" actId="13822"/>
          <ac:spMkLst>
            <pc:docMk/>
            <pc:sldMk cId="0" sldId="267"/>
            <ac:spMk id="16" creationId="{00000000-0000-0000-0000-000000000000}"/>
          </ac:spMkLst>
        </pc:spChg>
        <pc:spChg chg="mod">
          <ac:chgData name="Deepak Sharma" userId="5a5a20d72b342507" providerId="LiveId" clId="{95FDC887-2CA0-4FFD-8ABC-269D8E2C5164}" dt="2020-11-20T17:53:07.242" v="916" actId="13822"/>
          <ac:spMkLst>
            <pc:docMk/>
            <pc:sldMk cId="0" sldId="267"/>
            <ac:spMk id="30" creationId="{00000000-0000-0000-0000-000000000000}"/>
          </ac:spMkLst>
        </pc:spChg>
        <pc:spChg chg="mod">
          <ac:chgData name="Deepak Sharma" userId="5a5a20d72b342507" providerId="LiveId" clId="{95FDC887-2CA0-4FFD-8ABC-269D8E2C5164}" dt="2020-11-20T17:53:07.242" v="916" actId="13822"/>
          <ac:spMkLst>
            <pc:docMk/>
            <pc:sldMk cId="0" sldId="267"/>
            <ac:spMk id="38" creationId="{00000000-0000-0000-0000-000000000000}"/>
          </ac:spMkLst>
        </pc:spChg>
        <pc:spChg chg="mod">
          <ac:chgData name="Deepak Sharma" userId="5a5a20d72b342507" providerId="LiveId" clId="{95FDC887-2CA0-4FFD-8ABC-269D8E2C5164}" dt="2020-11-20T17:53:07.242" v="916" actId="13822"/>
          <ac:spMkLst>
            <pc:docMk/>
            <pc:sldMk cId="0" sldId="267"/>
            <ac:spMk id="78" creationId="{00000000-0000-0000-0000-000000000000}"/>
          </ac:spMkLst>
        </pc:spChg>
        <pc:spChg chg="mod">
          <ac:chgData name="Deepak Sharma" userId="5a5a20d72b342507" providerId="LiveId" clId="{95FDC887-2CA0-4FFD-8ABC-269D8E2C5164}" dt="2020-11-20T17:53:07.242" v="916" actId="13822"/>
          <ac:spMkLst>
            <pc:docMk/>
            <pc:sldMk cId="0" sldId="267"/>
            <ac:spMk id="80" creationId="{00000000-0000-0000-0000-000000000000}"/>
          </ac:spMkLst>
        </pc:spChg>
        <pc:spChg chg="mod">
          <ac:chgData name="Deepak Sharma" userId="5a5a20d72b342507" providerId="LiveId" clId="{95FDC887-2CA0-4FFD-8ABC-269D8E2C5164}" dt="2020-11-20T17:53:07.242" v="916" actId="13822"/>
          <ac:spMkLst>
            <pc:docMk/>
            <pc:sldMk cId="0" sldId="267"/>
            <ac:spMk id="82" creationId="{00000000-0000-0000-0000-000000000000}"/>
          </ac:spMkLst>
        </pc:spChg>
        <pc:spChg chg="mod">
          <ac:chgData name="Deepak Sharma" userId="5a5a20d72b342507" providerId="LiveId" clId="{95FDC887-2CA0-4FFD-8ABC-269D8E2C5164}" dt="2020-11-20T17:53:07.242" v="916" actId="13822"/>
          <ac:spMkLst>
            <pc:docMk/>
            <pc:sldMk cId="0" sldId="267"/>
            <ac:spMk id="84" creationId="{00000000-0000-0000-0000-000000000000}"/>
          </ac:spMkLst>
        </pc:spChg>
        <pc:spChg chg="mod">
          <ac:chgData name="Deepak Sharma" userId="5a5a20d72b342507" providerId="LiveId" clId="{95FDC887-2CA0-4FFD-8ABC-269D8E2C5164}" dt="2020-11-20T17:53:07.242" v="916" actId="13822"/>
          <ac:spMkLst>
            <pc:docMk/>
            <pc:sldMk cId="0" sldId="267"/>
            <ac:spMk id="86" creationId="{00000000-0000-0000-0000-000000000000}"/>
          </ac:spMkLst>
        </pc:spChg>
        <pc:spChg chg="mod">
          <ac:chgData name="Deepak Sharma" userId="5a5a20d72b342507" providerId="LiveId" clId="{95FDC887-2CA0-4FFD-8ABC-269D8E2C5164}" dt="2020-11-20T17:53:07.242" v="916" actId="13822"/>
          <ac:spMkLst>
            <pc:docMk/>
            <pc:sldMk cId="0" sldId="267"/>
            <ac:spMk id="88" creationId="{00000000-0000-0000-0000-000000000000}"/>
          </ac:spMkLst>
        </pc:spChg>
        <pc:spChg chg="mod">
          <ac:chgData name="Deepak Sharma" userId="5a5a20d72b342507" providerId="LiveId" clId="{95FDC887-2CA0-4FFD-8ABC-269D8E2C5164}" dt="2020-11-20T17:53:07.242" v="916" actId="13822"/>
          <ac:spMkLst>
            <pc:docMk/>
            <pc:sldMk cId="0" sldId="267"/>
            <ac:spMk id="131" creationId="{00000000-0000-0000-0000-000000000000}"/>
          </ac:spMkLst>
        </pc:spChg>
        <pc:spChg chg="mod">
          <ac:chgData name="Deepak Sharma" userId="5a5a20d72b342507" providerId="LiveId" clId="{95FDC887-2CA0-4FFD-8ABC-269D8E2C5164}" dt="2020-11-20T17:53:07.242" v="916" actId="13822"/>
          <ac:spMkLst>
            <pc:docMk/>
            <pc:sldMk cId="0" sldId="267"/>
            <ac:spMk id="132" creationId="{00000000-0000-0000-0000-000000000000}"/>
          </ac:spMkLst>
        </pc:spChg>
        <pc:spChg chg="mod">
          <ac:chgData name="Deepak Sharma" userId="5a5a20d72b342507" providerId="LiveId" clId="{95FDC887-2CA0-4FFD-8ABC-269D8E2C5164}" dt="2020-11-20T17:53:07.242" v="916" actId="13822"/>
          <ac:spMkLst>
            <pc:docMk/>
            <pc:sldMk cId="0" sldId="267"/>
            <ac:spMk id="133" creationId="{00000000-0000-0000-0000-000000000000}"/>
          </ac:spMkLst>
        </pc:spChg>
        <pc:spChg chg="mod">
          <ac:chgData name="Deepak Sharma" userId="5a5a20d72b342507" providerId="LiveId" clId="{95FDC887-2CA0-4FFD-8ABC-269D8E2C5164}" dt="2020-11-20T17:53:07.242" v="916" actId="13822"/>
          <ac:spMkLst>
            <pc:docMk/>
            <pc:sldMk cId="0" sldId="267"/>
            <ac:spMk id="134" creationId="{00000000-0000-0000-0000-000000000000}"/>
          </ac:spMkLst>
        </pc:spChg>
        <pc:spChg chg="mod">
          <ac:chgData name="Deepak Sharma" userId="5a5a20d72b342507" providerId="LiveId" clId="{95FDC887-2CA0-4FFD-8ABC-269D8E2C5164}" dt="2020-11-20T17:53:07.242" v="916" actId="13822"/>
          <ac:spMkLst>
            <pc:docMk/>
            <pc:sldMk cId="0" sldId="267"/>
            <ac:spMk id="135" creationId="{00000000-0000-0000-0000-000000000000}"/>
          </ac:spMkLst>
        </pc:spChg>
        <pc:spChg chg="mod">
          <ac:chgData name="Deepak Sharma" userId="5a5a20d72b342507" providerId="LiveId" clId="{95FDC887-2CA0-4FFD-8ABC-269D8E2C5164}" dt="2020-11-20T17:53:07.242" v="916" actId="13822"/>
          <ac:spMkLst>
            <pc:docMk/>
            <pc:sldMk cId="0" sldId="267"/>
            <ac:spMk id="136" creationId="{00000000-0000-0000-0000-000000000000}"/>
          </ac:spMkLst>
        </pc:spChg>
        <pc:spChg chg="mod">
          <ac:chgData name="Deepak Sharma" userId="5a5a20d72b342507" providerId="LiveId" clId="{95FDC887-2CA0-4FFD-8ABC-269D8E2C5164}" dt="2020-11-20T17:53:07.242" v="916" actId="13822"/>
          <ac:spMkLst>
            <pc:docMk/>
            <pc:sldMk cId="0" sldId="267"/>
            <ac:spMk id="137" creationId="{00000000-0000-0000-0000-000000000000}"/>
          </ac:spMkLst>
        </pc:spChg>
        <pc:spChg chg="mod">
          <ac:chgData name="Deepak Sharma" userId="5a5a20d72b342507" providerId="LiveId" clId="{95FDC887-2CA0-4FFD-8ABC-269D8E2C5164}" dt="2020-11-20T17:53:07.242" v="916" actId="13822"/>
          <ac:spMkLst>
            <pc:docMk/>
            <pc:sldMk cId="0" sldId="267"/>
            <ac:spMk id="141" creationId="{00000000-0000-0000-0000-000000000000}"/>
          </ac:spMkLst>
        </pc:spChg>
        <pc:spChg chg="mod">
          <ac:chgData name="Deepak Sharma" userId="5a5a20d72b342507" providerId="LiveId" clId="{95FDC887-2CA0-4FFD-8ABC-269D8E2C5164}" dt="2020-11-20T17:53:07.242" v="916" actId="13822"/>
          <ac:spMkLst>
            <pc:docMk/>
            <pc:sldMk cId="0" sldId="267"/>
            <ac:spMk id="142" creationId="{00000000-0000-0000-0000-000000000000}"/>
          </ac:spMkLst>
        </pc:spChg>
        <pc:spChg chg="mod">
          <ac:chgData name="Deepak Sharma" userId="5a5a20d72b342507" providerId="LiveId" clId="{95FDC887-2CA0-4FFD-8ABC-269D8E2C5164}" dt="2020-11-20T17:53:07.242" v="916" actId="13822"/>
          <ac:spMkLst>
            <pc:docMk/>
            <pc:sldMk cId="0" sldId="267"/>
            <ac:spMk id="143" creationId="{00000000-0000-0000-0000-000000000000}"/>
          </ac:spMkLst>
        </pc:spChg>
        <pc:spChg chg="mod">
          <ac:chgData name="Deepak Sharma" userId="5a5a20d72b342507" providerId="LiveId" clId="{95FDC887-2CA0-4FFD-8ABC-269D8E2C5164}" dt="2020-11-20T17:53:07.242" v="916" actId="13822"/>
          <ac:spMkLst>
            <pc:docMk/>
            <pc:sldMk cId="0" sldId="267"/>
            <ac:spMk id="144" creationId="{00000000-0000-0000-0000-000000000000}"/>
          </ac:spMkLst>
        </pc:spChg>
        <pc:spChg chg="mod">
          <ac:chgData name="Deepak Sharma" userId="5a5a20d72b342507" providerId="LiveId" clId="{95FDC887-2CA0-4FFD-8ABC-269D8E2C5164}" dt="2020-11-20T17:53:07.242" v="916" actId="13822"/>
          <ac:spMkLst>
            <pc:docMk/>
            <pc:sldMk cId="0" sldId="267"/>
            <ac:spMk id="145" creationId="{00000000-0000-0000-0000-000000000000}"/>
          </ac:spMkLst>
        </pc:spChg>
        <pc:spChg chg="mod">
          <ac:chgData name="Deepak Sharma" userId="5a5a20d72b342507" providerId="LiveId" clId="{95FDC887-2CA0-4FFD-8ABC-269D8E2C5164}" dt="2020-11-20T17:53:07.242" v="916" actId="13822"/>
          <ac:spMkLst>
            <pc:docMk/>
            <pc:sldMk cId="0" sldId="267"/>
            <ac:spMk id="146" creationId="{00000000-0000-0000-0000-000000000000}"/>
          </ac:spMkLst>
        </pc:spChg>
        <pc:cxnChg chg="mod">
          <ac:chgData name="Deepak Sharma" userId="5a5a20d72b342507" providerId="LiveId" clId="{95FDC887-2CA0-4FFD-8ABC-269D8E2C5164}" dt="2020-11-20T17:53:07.242" v="916" actId="13822"/>
          <ac:cxnSpMkLst>
            <pc:docMk/>
            <pc:sldMk cId="0" sldId="267"/>
            <ac:cxnSpMk id="58" creationId="{00000000-0000-0000-0000-000000000000}"/>
          </ac:cxnSpMkLst>
        </pc:cxnChg>
        <pc:cxnChg chg="mod">
          <ac:chgData name="Deepak Sharma" userId="5a5a20d72b342507" providerId="LiveId" clId="{95FDC887-2CA0-4FFD-8ABC-269D8E2C5164}" dt="2020-11-20T17:53:07.242" v="916" actId="13822"/>
          <ac:cxnSpMkLst>
            <pc:docMk/>
            <pc:sldMk cId="0" sldId="267"/>
            <ac:cxnSpMk id="62" creationId="{00000000-0000-0000-0000-000000000000}"/>
          </ac:cxnSpMkLst>
        </pc:cxnChg>
        <pc:cxnChg chg="mod">
          <ac:chgData name="Deepak Sharma" userId="5a5a20d72b342507" providerId="LiveId" clId="{95FDC887-2CA0-4FFD-8ABC-269D8E2C5164}" dt="2020-11-20T17:53:07.242" v="916" actId="13822"/>
          <ac:cxnSpMkLst>
            <pc:docMk/>
            <pc:sldMk cId="0" sldId="267"/>
            <ac:cxnSpMk id="64" creationId="{00000000-0000-0000-0000-000000000000}"/>
          </ac:cxnSpMkLst>
        </pc:cxnChg>
        <pc:cxnChg chg="mod">
          <ac:chgData name="Deepak Sharma" userId="5a5a20d72b342507" providerId="LiveId" clId="{95FDC887-2CA0-4FFD-8ABC-269D8E2C5164}" dt="2020-11-20T18:23:37.639" v="1457" actId="1076"/>
          <ac:cxnSpMkLst>
            <pc:docMk/>
            <pc:sldMk cId="0" sldId="267"/>
            <ac:cxnSpMk id="72" creationId="{00000000-0000-0000-0000-000000000000}"/>
          </ac:cxnSpMkLst>
        </pc:cxnChg>
        <pc:cxnChg chg="mod">
          <ac:chgData name="Deepak Sharma" userId="5a5a20d72b342507" providerId="LiveId" clId="{95FDC887-2CA0-4FFD-8ABC-269D8E2C5164}" dt="2020-11-20T18:23:47.614" v="1460" actId="14100"/>
          <ac:cxnSpMkLst>
            <pc:docMk/>
            <pc:sldMk cId="0" sldId="267"/>
            <ac:cxnSpMk id="74" creationId="{00000000-0000-0000-0000-000000000000}"/>
          </ac:cxnSpMkLst>
        </pc:cxnChg>
        <pc:cxnChg chg="mod">
          <ac:chgData name="Deepak Sharma" userId="5a5a20d72b342507" providerId="LiveId" clId="{95FDC887-2CA0-4FFD-8ABC-269D8E2C5164}" dt="2020-11-20T17:53:07.242" v="916" actId="13822"/>
          <ac:cxnSpMkLst>
            <pc:docMk/>
            <pc:sldMk cId="0" sldId="267"/>
            <ac:cxnSpMk id="108" creationId="{00000000-0000-0000-0000-000000000000}"/>
          </ac:cxnSpMkLst>
        </pc:cxnChg>
        <pc:cxnChg chg="mod">
          <ac:chgData name="Deepak Sharma" userId="5a5a20d72b342507" providerId="LiveId" clId="{95FDC887-2CA0-4FFD-8ABC-269D8E2C5164}" dt="2020-11-20T17:53:07.242" v="916" actId="13822"/>
          <ac:cxnSpMkLst>
            <pc:docMk/>
            <pc:sldMk cId="0" sldId="267"/>
            <ac:cxnSpMk id="111" creationId="{00000000-0000-0000-0000-000000000000}"/>
          </ac:cxnSpMkLst>
        </pc:cxnChg>
        <pc:cxnChg chg="mod">
          <ac:chgData name="Deepak Sharma" userId="5a5a20d72b342507" providerId="LiveId" clId="{95FDC887-2CA0-4FFD-8ABC-269D8E2C5164}" dt="2020-11-20T17:53:07.242" v="916" actId="13822"/>
          <ac:cxnSpMkLst>
            <pc:docMk/>
            <pc:sldMk cId="0" sldId="267"/>
            <ac:cxnSpMk id="114" creationId="{00000000-0000-0000-0000-000000000000}"/>
          </ac:cxnSpMkLst>
        </pc:cxnChg>
        <pc:cxnChg chg="mod">
          <ac:chgData name="Deepak Sharma" userId="5a5a20d72b342507" providerId="LiveId" clId="{95FDC887-2CA0-4FFD-8ABC-269D8E2C5164}" dt="2020-11-20T17:53:07.242" v="916" actId="13822"/>
          <ac:cxnSpMkLst>
            <pc:docMk/>
            <pc:sldMk cId="0" sldId="267"/>
            <ac:cxnSpMk id="115" creationId="{00000000-0000-0000-0000-000000000000}"/>
          </ac:cxnSpMkLst>
        </pc:cxnChg>
        <pc:cxnChg chg="mod">
          <ac:chgData name="Deepak Sharma" userId="5a5a20d72b342507" providerId="LiveId" clId="{95FDC887-2CA0-4FFD-8ABC-269D8E2C5164}" dt="2020-11-20T17:53:07.242" v="916" actId="13822"/>
          <ac:cxnSpMkLst>
            <pc:docMk/>
            <pc:sldMk cId="0" sldId="267"/>
            <ac:cxnSpMk id="116" creationId="{00000000-0000-0000-0000-000000000000}"/>
          </ac:cxnSpMkLst>
        </pc:cxnChg>
        <pc:cxnChg chg="mod">
          <ac:chgData name="Deepak Sharma" userId="5a5a20d72b342507" providerId="LiveId" clId="{95FDC887-2CA0-4FFD-8ABC-269D8E2C5164}" dt="2020-11-20T17:53:07.242" v="916" actId="13822"/>
          <ac:cxnSpMkLst>
            <pc:docMk/>
            <pc:sldMk cId="0" sldId="267"/>
            <ac:cxnSpMk id="122" creationId="{00000000-0000-0000-0000-000000000000}"/>
          </ac:cxnSpMkLst>
        </pc:cxnChg>
        <pc:cxnChg chg="mod">
          <ac:chgData name="Deepak Sharma" userId="5a5a20d72b342507" providerId="LiveId" clId="{95FDC887-2CA0-4FFD-8ABC-269D8E2C5164}" dt="2020-11-20T17:53:07.242" v="916" actId="13822"/>
          <ac:cxnSpMkLst>
            <pc:docMk/>
            <pc:sldMk cId="0" sldId="267"/>
            <ac:cxnSpMk id="124" creationId="{00000000-0000-0000-0000-000000000000}"/>
          </ac:cxnSpMkLst>
        </pc:cxnChg>
        <pc:cxnChg chg="mod">
          <ac:chgData name="Deepak Sharma" userId="5a5a20d72b342507" providerId="LiveId" clId="{95FDC887-2CA0-4FFD-8ABC-269D8E2C5164}" dt="2020-11-20T17:53:07.242" v="916" actId="13822"/>
          <ac:cxnSpMkLst>
            <pc:docMk/>
            <pc:sldMk cId="0" sldId="267"/>
            <ac:cxnSpMk id="126" creationId="{00000000-0000-0000-0000-000000000000}"/>
          </ac:cxnSpMkLst>
        </pc:cxnChg>
        <pc:cxnChg chg="mod">
          <ac:chgData name="Deepak Sharma" userId="5a5a20d72b342507" providerId="LiveId" clId="{95FDC887-2CA0-4FFD-8ABC-269D8E2C5164}" dt="2020-11-20T17:53:07.242" v="916" actId="13822"/>
          <ac:cxnSpMkLst>
            <pc:docMk/>
            <pc:sldMk cId="0" sldId="267"/>
            <ac:cxnSpMk id="130" creationId="{00000000-0000-0000-0000-000000000000}"/>
          </ac:cxnSpMkLst>
        </pc:cxnChg>
        <pc:cxnChg chg="mod">
          <ac:chgData name="Deepak Sharma" userId="5a5a20d72b342507" providerId="LiveId" clId="{95FDC887-2CA0-4FFD-8ABC-269D8E2C5164}" dt="2020-11-20T17:53:07.242" v="916" actId="13822"/>
          <ac:cxnSpMkLst>
            <pc:docMk/>
            <pc:sldMk cId="0" sldId="267"/>
            <ac:cxnSpMk id="138" creationId="{00000000-0000-0000-0000-000000000000}"/>
          </ac:cxnSpMkLst>
        </pc:cxnChg>
        <pc:cxnChg chg="mod">
          <ac:chgData name="Deepak Sharma" userId="5a5a20d72b342507" providerId="LiveId" clId="{95FDC887-2CA0-4FFD-8ABC-269D8E2C5164}" dt="2020-11-20T17:53:07.242" v="916" actId="13822"/>
          <ac:cxnSpMkLst>
            <pc:docMk/>
            <pc:sldMk cId="0" sldId="267"/>
            <ac:cxnSpMk id="139" creationId="{00000000-0000-0000-0000-000000000000}"/>
          </ac:cxnSpMkLst>
        </pc:cxnChg>
        <pc:cxnChg chg="mod">
          <ac:chgData name="Deepak Sharma" userId="5a5a20d72b342507" providerId="LiveId" clId="{95FDC887-2CA0-4FFD-8ABC-269D8E2C5164}" dt="2020-11-20T17:53:07.242" v="916" actId="13822"/>
          <ac:cxnSpMkLst>
            <pc:docMk/>
            <pc:sldMk cId="0" sldId="267"/>
            <ac:cxnSpMk id="140" creationId="{00000000-0000-0000-0000-000000000000}"/>
          </ac:cxnSpMkLst>
        </pc:cxnChg>
        <pc:cxnChg chg="mod">
          <ac:chgData name="Deepak Sharma" userId="5a5a20d72b342507" providerId="LiveId" clId="{95FDC887-2CA0-4FFD-8ABC-269D8E2C5164}" dt="2020-11-20T17:53:07.242" v="916" actId="13822"/>
          <ac:cxnSpMkLst>
            <pc:docMk/>
            <pc:sldMk cId="0" sldId="267"/>
            <ac:cxnSpMk id="147" creationId="{00000000-0000-0000-0000-000000000000}"/>
          </ac:cxnSpMkLst>
        </pc:cxnChg>
        <pc:cxnChg chg="mod">
          <ac:chgData name="Deepak Sharma" userId="5a5a20d72b342507" providerId="LiveId" clId="{95FDC887-2CA0-4FFD-8ABC-269D8E2C5164}" dt="2020-11-20T17:53:07.242" v="916" actId="13822"/>
          <ac:cxnSpMkLst>
            <pc:docMk/>
            <pc:sldMk cId="0" sldId="267"/>
            <ac:cxnSpMk id="148" creationId="{00000000-0000-0000-0000-000000000000}"/>
          </ac:cxnSpMkLst>
        </pc:cxnChg>
        <pc:cxnChg chg="mod">
          <ac:chgData name="Deepak Sharma" userId="5a5a20d72b342507" providerId="LiveId" clId="{95FDC887-2CA0-4FFD-8ABC-269D8E2C5164}" dt="2020-11-20T17:53:07.242" v="916" actId="13822"/>
          <ac:cxnSpMkLst>
            <pc:docMk/>
            <pc:sldMk cId="0" sldId="267"/>
            <ac:cxnSpMk id="149" creationId="{00000000-0000-0000-0000-000000000000}"/>
          </ac:cxnSpMkLst>
        </pc:cxnChg>
        <pc:cxnChg chg="mod">
          <ac:chgData name="Deepak Sharma" userId="5a5a20d72b342507" providerId="LiveId" clId="{95FDC887-2CA0-4FFD-8ABC-269D8E2C5164}" dt="2020-11-20T17:53:07.242" v="916" actId="13822"/>
          <ac:cxnSpMkLst>
            <pc:docMk/>
            <pc:sldMk cId="0" sldId="267"/>
            <ac:cxnSpMk id="150" creationId="{00000000-0000-0000-0000-000000000000}"/>
          </ac:cxnSpMkLst>
        </pc:cxnChg>
        <pc:cxnChg chg="mod">
          <ac:chgData name="Deepak Sharma" userId="5a5a20d72b342507" providerId="LiveId" clId="{95FDC887-2CA0-4FFD-8ABC-269D8E2C5164}" dt="2020-11-20T17:53:07.242" v="916" actId="13822"/>
          <ac:cxnSpMkLst>
            <pc:docMk/>
            <pc:sldMk cId="0" sldId="267"/>
            <ac:cxnSpMk id="151" creationId="{00000000-0000-0000-0000-000000000000}"/>
          </ac:cxnSpMkLst>
        </pc:cxnChg>
        <pc:cxnChg chg="mod">
          <ac:chgData name="Deepak Sharma" userId="5a5a20d72b342507" providerId="LiveId" clId="{95FDC887-2CA0-4FFD-8ABC-269D8E2C5164}" dt="2020-11-20T17:53:07.242" v="916" actId="13822"/>
          <ac:cxnSpMkLst>
            <pc:docMk/>
            <pc:sldMk cId="0" sldId="267"/>
            <ac:cxnSpMk id="152" creationId="{00000000-0000-0000-0000-000000000000}"/>
          </ac:cxnSpMkLst>
        </pc:cxnChg>
        <pc:cxnChg chg="mod">
          <ac:chgData name="Deepak Sharma" userId="5a5a20d72b342507" providerId="LiveId" clId="{95FDC887-2CA0-4FFD-8ABC-269D8E2C5164}" dt="2020-11-20T17:53:07.242" v="916" actId="13822"/>
          <ac:cxnSpMkLst>
            <pc:docMk/>
            <pc:sldMk cId="0" sldId="267"/>
            <ac:cxnSpMk id="153" creationId="{00000000-0000-0000-0000-000000000000}"/>
          </ac:cxnSpMkLst>
        </pc:cxnChg>
      </pc:sldChg>
      <pc:sldChg chg="modSp mod">
        <pc:chgData name="Deepak Sharma" userId="5a5a20d72b342507" providerId="LiveId" clId="{95FDC887-2CA0-4FFD-8ABC-269D8E2C5164}" dt="2020-11-20T18:25:09.771" v="1471" actId="14100"/>
        <pc:sldMkLst>
          <pc:docMk/>
          <pc:sldMk cId="0" sldId="268"/>
        </pc:sldMkLst>
        <pc:spChg chg="mod">
          <ac:chgData name="Deepak Sharma" userId="5a5a20d72b342507" providerId="LiveId" clId="{95FDC887-2CA0-4FFD-8ABC-269D8E2C5164}" dt="2020-11-20T18:24:04.048" v="1461" actId="2711"/>
          <ac:spMkLst>
            <pc:docMk/>
            <pc:sldMk cId="0" sldId="268"/>
            <ac:spMk id="5" creationId="{00000000-0000-0000-0000-000000000000}"/>
          </ac:spMkLst>
        </pc:spChg>
        <pc:spChg chg="mod">
          <ac:chgData name="Deepak Sharma" userId="5a5a20d72b342507" providerId="LiveId" clId="{95FDC887-2CA0-4FFD-8ABC-269D8E2C5164}" dt="2020-11-20T18:24:17.625" v="1463" actId="404"/>
          <ac:spMkLst>
            <pc:docMk/>
            <pc:sldMk cId="0" sldId="268"/>
            <ac:spMk id="7" creationId="{00000000-0000-0000-0000-000000000000}"/>
          </ac:spMkLst>
        </pc:spChg>
        <pc:spChg chg="mod">
          <ac:chgData name="Deepak Sharma" userId="5a5a20d72b342507" providerId="LiveId" clId="{95FDC887-2CA0-4FFD-8ABC-269D8E2C5164}" dt="2020-11-20T18:24:40.999" v="1468" actId="14100"/>
          <ac:spMkLst>
            <pc:docMk/>
            <pc:sldMk cId="0" sldId="268"/>
            <ac:spMk id="15" creationId="{00000000-0000-0000-0000-000000000000}"/>
          </ac:spMkLst>
        </pc:spChg>
        <pc:picChg chg="mod">
          <ac:chgData name="Deepak Sharma" userId="5a5a20d72b342507" providerId="LiveId" clId="{95FDC887-2CA0-4FFD-8ABC-269D8E2C5164}" dt="2020-11-20T18:25:09.771" v="1471" actId="14100"/>
          <ac:picMkLst>
            <pc:docMk/>
            <pc:sldMk cId="0" sldId="268"/>
            <ac:picMk id="19" creationId="{00000000-0000-0000-0000-000000000000}"/>
          </ac:picMkLst>
        </pc:picChg>
      </pc:sldChg>
      <pc:sldChg chg="modSp mod">
        <pc:chgData name="Deepak Sharma" userId="5a5a20d72b342507" providerId="LiveId" clId="{95FDC887-2CA0-4FFD-8ABC-269D8E2C5164}" dt="2020-11-20T18:25:36.221" v="1474" actId="404"/>
        <pc:sldMkLst>
          <pc:docMk/>
          <pc:sldMk cId="0" sldId="269"/>
        </pc:sldMkLst>
        <pc:spChg chg="mod">
          <ac:chgData name="Deepak Sharma" userId="5a5a20d72b342507" providerId="LiveId" clId="{95FDC887-2CA0-4FFD-8ABC-269D8E2C5164}" dt="2020-11-20T18:25:36.221" v="1474" actId="404"/>
          <ac:spMkLst>
            <pc:docMk/>
            <pc:sldMk cId="0" sldId="269"/>
            <ac:spMk id="5" creationId="{00000000-0000-0000-0000-000000000000}"/>
          </ac:spMkLst>
        </pc:spChg>
      </pc:sldChg>
      <pc:sldChg chg="modSp mod">
        <pc:chgData name="Deepak Sharma" userId="5a5a20d72b342507" providerId="LiveId" clId="{95FDC887-2CA0-4FFD-8ABC-269D8E2C5164}" dt="2020-11-20T18:26:27.769" v="1475" actId="14100"/>
        <pc:sldMkLst>
          <pc:docMk/>
          <pc:sldMk cId="0" sldId="271"/>
        </pc:sldMkLst>
        <pc:picChg chg="mod">
          <ac:chgData name="Deepak Sharma" userId="5a5a20d72b342507" providerId="LiveId" clId="{95FDC887-2CA0-4FFD-8ABC-269D8E2C5164}" dt="2020-11-20T18:26:27.769" v="1475" actId="14100"/>
          <ac:picMkLst>
            <pc:docMk/>
            <pc:sldMk cId="0" sldId="271"/>
            <ac:picMk id="11" creationId="{00000000-0000-0000-0000-000000000000}"/>
          </ac:picMkLst>
        </pc:picChg>
      </pc:sldChg>
      <pc:sldChg chg="addSp delSp modSp mod ord modClrScheme chgLayout">
        <pc:chgData name="Deepak Sharma" userId="5a5a20d72b342507" providerId="LiveId" clId="{95FDC887-2CA0-4FFD-8ABC-269D8E2C5164}" dt="2020-11-21T08:18:35.164" v="1804"/>
        <pc:sldMkLst>
          <pc:docMk/>
          <pc:sldMk cId="0" sldId="272"/>
        </pc:sldMkLst>
        <pc:spChg chg="del mod">
          <ac:chgData name="Deepak Sharma" userId="5a5a20d72b342507" providerId="LiveId" clId="{95FDC887-2CA0-4FFD-8ABC-269D8E2C5164}" dt="2020-11-20T18:30:59.094" v="1641" actId="700"/>
          <ac:spMkLst>
            <pc:docMk/>
            <pc:sldMk cId="0" sldId="272"/>
            <ac:spMk id="2" creationId="{00000000-0000-0000-0000-000000000000}"/>
          </ac:spMkLst>
        </pc:spChg>
        <pc:spChg chg="del mod">
          <ac:chgData name="Deepak Sharma" userId="5a5a20d72b342507" providerId="LiveId" clId="{95FDC887-2CA0-4FFD-8ABC-269D8E2C5164}" dt="2020-11-20T18:30:59.094" v="1641" actId="700"/>
          <ac:spMkLst>
            <pc:docMk/>
            <pc:sldMk cId="0" sldId="272"/>
            <ac:spMk id="3" creationId="{00000000-0000-0000-0000-000000000000}"/>
          </ac:spMkLst>
        </pc:spChg>
        <pc:spChg chg="add mod">
          <ac:chgData name="Deepak Sharma" userId="5a5a20d72b342507" providerId="LiveId" clId="{95FDC887-2CA0-4FFD-8ABC-269D8E2C5164}" dt="2020-11-21T03:41:25.596" v="1801" actId="1076"/>
          <ac:spMkLst>
            <pc:docMk/>
            <pc:sldMk cId="0" sldId="272"/>
            <ac:spMk id="4" creationId="{60CA702A-D566-48A9-BF88-3BFF9B5AF64F}"/>
          </ac:spMkLst>
        </pc:spChg>
      </pc:sldChg>
      <pc:sldChg chg="modSp mod">
        <pc:chgData name="Deepak Sharma" userId="5a5a20d72b342507" providerId="LiveId" clId="{95FDC887-2CA0-4FFD-8ABC-269D8E2C5164}" dt="2020-11-20T18:27:43.458" v="1488" actId="1076"/>
        <pc:sldMkLst>
          <pc:docMk/>
          <pc:sldMk cId="0" sldId="273"/>
        </pc:sldMkLst>
        <pc:spChg chg="mod">
          <ac:chgData name="Deepak Sharma" userId="5a5a20d72b342507" providerId="LiveId" clId="{95FDC887-2CA0-4FFD-8ABC-269D8E2C5164}" dt="2020-11-20T18:27:38.566" v="1487" actId="207"/>
          <ac:spMkLst>
            <pc:docMk/>
            <pc:sldMk cId="0" sldId="273"/>
            <ac:spMk id="5" creationId="{00000000-0000-0000-0000-000000000000}"/>
          </ac:spMkLst>
        </pc:spChg>
        <pc:spChg chg="mod">
          <ac:chgData name="Deepak Sharma" userId="5a5a20d72b342507" providerId="LiveId" clId="{95FDC887-2CA0-4FFD-8ABC-269D8E2C5164}" dt="2020-11-20T18:27:12.540" v="1478" actId="2711"/>
          <ac:spMkLst>
            <pc:docMk/>
            <pc:sldMk cId="0" sldId="273"/>
            <ac:spMk id="6" creationId="{00000000-0000-0000-0000-000000000000}"/>
          </ac:spMkLst>
        </pc:spChg>
        <pc:picChg chg="mod">
          <ac:chgData name="Deepak Sharma" userId="5a5a20d72b342507" providerId="LiveId" clId="{95FDC887-2CA0-4FFD-8ABC-269D8E2C5164}" dt="2020-11-20T18:27:43.458" v="1488" actId="1076"/>
          <ac:picMkLst>
            <pc:docMk/>
            <pc:sldMk cId="0" sldId="273"/>
            <ac:picMk id="1026" creationId="{00000000-0000-0000-0000-000000000000}"/>
          </ac:picMkLst>
        </pc:picChg>
      </pc:sldChg>
      <pc:sldChg chg="modSp mod">
        <pc:chgData name="Deepak Sharma" userId="5a5a20d72b342507" providerId="LiveId" clId="{95FDC887-2CA0-4FFD-8ABC-269D8E2C5164}" dt="2020-11-20T18:28:32.769" v="1515" actId="14100"/>
        <pc:sldMkLst>
          <pc:docMk/>
          <pc:sldMk cId="0" sldId="274"/>
        </pc:sldMkLst>
        <pc:spChg chg="mod">
          <ac:chgData name="Deepak Sharma" userId="5a5a20d72b342507" providerId="LiveId" clId="{95FDC887-2CA0-4FFD-8ABC-269D8E2C5164}" dt="2020-11-20T18:28:32.769" v="1515" actId="14100"/>
          <ac:spMkLst>
            <pc:docMk/>
            <pc:sldMk cId="0" sldId="274"/>
            <ac:spMk id="5" creationId="{00000000-0000-0000-0000-000000000000}"/>
          </ac:spMkLst>
        </pc:spChg>
        <pc:spChg chg="mod">
          <ac:chgData name="Deepak Sharma" userId="5a5a20d72b342507" providerId="LiveId" clId="{95FDC887-2CA0-4FFD-8ABC-269D8E2C5164}" dt="2020-11-20T18:28:15.629" v="1509" actId="404"/>
          <ac:spMkLst>
            <pc:docMk/>
            <pc:sldMk cId="0" sldId="274"/>
            <ac:spMk id="6" creationId="{00000000-0000-0000-0000-000000000000}"/>
          </ac:spMkLst>
        </pc:spChg>
        <pc:picChg chg="mod">
          <ac:chgData name="Deepak Sharma" userId="5a5a20d72b342507" providerId="LiveId" clId="{95FDC887-2CA0-4FFD-8ABC-269D8E2C5164}" dt="2020-11-20T18:28:25.502" v="1513" actId="14100"/>
          <ac:picMkLst>
            <pc:docMk/>
            <pc:sldMk cId="0" sldId="274"/>
            <ac:picMk id="1026" creationId="{00000000-0000-0000-0000-000000000000}"/>
          </ac:picMkLst>
        </pc:picChg>
        <pc:picChg chg="mod">
          <ac:chgData name="Deepak Sharma" userId="5a5a20d72b342507" providerId="LiveId" clId="{95FDC887-2CA0-4FFD-8ABC-269D8E2C5164}" dt="2020-11-20T18:28:20.934" v="1511" actId="14100"/>
          <ac:picMkLst>
            <pc:docMk/>
            <pc:sldMk cId="0" sldId="274"/>
            <ac:picMk id="2050" creationId="{00000000-0000-0000-0000-000000000000}"/>
          </ac:picMkLst>
        </pc:picChg>
      </pc:sldChg>
      <pc:sldChg chg="modSp mod">
        <pc:chgData name="Deepak Sharma" userId="5a5a20d72b342507" providerId="LiveId" clId="{95FDC887-2CA0-4FFD-8ABC-269D8E2C5164}" dt="2020-11-20T18:29:50.245" v="1532" actId="14100"/>
        <pc:sldMkLst>
          <pc:docMk/>
          <pc:sldMk cId="0" sldId="275"/>
        </pc:sldMkLst>
        <pc:spChg chg="mod">
          <ac:chgData name="Deepak Sharma" userId="5a5a20d72b342507" providerId="LiveId" clId="{95FDC887-2CA0-4FFD-8ABC-269D8E2C5164}" dt="2020-11-20T18:29:19.757" v="1520" actId="1076"/>
          <ac:spMkLst>
            <pc:docMk/>
            <pc:sldMk cId="0" sldId="275"/>
            <ac:spMk id="4" creationId="{00000000-0000-0000-0000-000000000000}"/>
          </ac:spMkLst>
        </pc:spChg>
        <pc:spChg chg="mod">
          <ac:chgData name="Deepak Sharma" userId="5a5a20d72b342507" providerId="LiveId" clId="{95FDC887-2CA0-4FFD-8ABC-269D8E2C5164}" dt="2020-11-20T18:29:43.044" v="1530" actId="20577"/>
          <ac:spMkLst>
            <pc:docMk/>
            <pc:sldMk cId="0" sldId="275"/>
            <ac:spMk id="6" creationId="{00000000-0000-0000-0000-000000000000}"/>
          </ac:spMkLst>
        </pc:spChg>
        <pc:picChg chg="mod">
          <ac:chgData name="Deepak Sharma" userId="5a5a20d72b342507" providerId="LiveId" clId="{95FDC887-2CA0-4FFD-8ABC-269D8E2C5164}" dt="2020-11-20T18:29:50.245" v="1532" actId="14100"/>
          <ac:picMkLst>
            <pc:docMk/>
            <pc:sldMk cId="0" sldId="275"/>
            <ac:picMk id="2050" creationId="{00000000-0000-0000-0000-000000000000}"/>
          </ac:picMkLst>
        </pc:picChg>
      </pc:sldChg>
      <pc:sldChg chg="modSp mod">
        <pc:chgData name="Deepak Sharma" userId="5a5a20d72b342507" providerId="LiveId" clId="{95FDC887-2CA0-4FFD-8ABC-269D8E2C5164}" dt="2020-11-20T18:30:43.580" v="1640" actId="14100"/>
        <pc:sldMkLst>
          <pc:docMk/>
          <pc:sldMk cId="0" sldId="276"/>
        </pc:sldMkLst>
        <pc:spChg chg="mod">
          <ac:chgData name="Deepak Sharma" userId="5a5a20d72b342507" providerId="LiveId" clId="{95FDC887-2CA0-4FFD-8ABC-269D8E2C5164}" dt="2020-11-20T18:30:25.873" v="1633" actId="2711"/>
          <ac:spMkLst>
            <pc:docMk/>
            <pc:sldMk cId="0" sldId="276"/>
            <ac:spMk id="4" creationId="{00000000-0000-0000-0000-000000000000}"/>
          </ac:spMkLst>
        </pc:spChg>
        <pc:spChg chg="mod">
          <ac:chgData name="Deepak Sharma" userId="5a5a20d72b342507" providerId="LiveId" clId="{95FDC887-2CA0-4FFD-8ABC-269D8E2C5164}" dt="2020-11-20T18:30:35.072" v="1636" actId="1076"/>
          <ac:spMkLst>
            <pc:docMk/>
            <pc:sldMk cId="0" sldId="276"/>
            <ac:spMk id="6" creationId="{00000000-0000-0000-0000-000000000000}"/>
          </ac:spMkLst>
        </pc:spChg>
        <pc:picChg chg="mod">
          <ac:chgData name="Deepak Sharma" userId="5a5a20d72b342507" providerId="LiveId" clId="{95FDC887-2CA0-4FFD-8ABC-269D8E2C5164}" dt="2020-11-20T18:30:43.580" v="1640" actId="14100"/>
          <ac:picMkLst>
            <pc:docMk/>
            <pc:sldMk cId="0" sldId="276"/>
            <ac:picMk id="3074" creationId="{00000000-0000-0000-0000-000000000000}"/>
          </ac:picMkLst>
        </pc:picChg>
        <pc:picChg chg="mod">
          <ac:chgData name="Deepak Sharma" userId="5a5a20d72b342507" providerId="LiveId" clId="{95FDC887-2CA0-4FFD-8ABC-269D8E2C5164}" dt="2020-11-20T18:30:41.464" v="1639" actId="14100"/>
          <ac:picMkLst>
            <pc:docMk/>
            <pc:sldMk cId="0" sldId="276"/>
            <ac:picMk id="3075" creationId="{00000000-0000-0000-0000-000000000000}"/>
          </ac:picMkLst>
        </pc:picChg>
      </pc:sldChg>
      <pc:sldChg chg="modSp del">
        <pc:chgData name="Deepak Sharma" userId="5a5a20d72b342507" providerId="LiveId" clId="{95FDC887-2CA0-4FFD-8ABC-269D8E2C5164}" dt="2020-11-20T18:31:02.312" v="1642" actId="47"/>
        <pc:sldMkLst>
          <pc:docMk/>
          <pc:sldMk cId="0" sldId="277"/>
        </pc:sldMkLst>
        <pc:spChg chg="mod">
          <ac:chgData name="Deepak Sharma" userId="5a5a20d72b342507" providerId="LiveId" clId="{95FDC887-2CA0-4FFD-8ABC-269D8E2C5164}" dt="2020-11-20T18:14:43.169" v="1332"/>
          <ac:spMkLst>
            <pc:docMk/>
            <pc:sldMk cId="0" sldId="277"/>
            <ac:spMk id="2" creationId="{00000000-0000-0000-0000-000000000000}"/>
          </ac:spMkLst>
        </pc:spChg>
        <pc:spChg chg="mod">
          <ac:chgData name="Deepak Sharma" userId="5a5a20d72b342507" providerId="LiveId" clId="{95FDC887-2CA0-4FFD-8ABC-269D8E2C5164}" dt="2020-11-20T18:14:43.169" v="1332"/>
          <ac:spMkLst>
            <pc:docMk/>
            <pc:sldMk cId="0" sldId="277"/>
            <ac:spMk id="3" creationId="{00000000-0000-0000-0000-000000000000}"/>
          </ac:spMkLst>
        </pc:spChg>
      </pc:sldChg>
      <pc:sldChg chg="modSp del">
        <pc:chgData name="Deepak Sharma" userId="5a5a20d72b342507" providerId="LiveId" clId="{95FDC887-2CA0-4FFD-8ABC-269D8E2C5164}" dt="2020-11-20T18:31:02.312" v="1642" actId="47"/>
        <pc:sldMkLst>
          <pc:docMk/>
          <pc:sldMk cId="0" sldId="278"/>
        </pc:sldMkLst>
        <pc:spChg chg="mod">
          <ac:chgData name="Deepak Sharma" userId="5a5a20d72b342507" providerId="LiveId" clId="{95FDC887-2CA0-4FFD-8ABC-269D8E2C5164}" dt="2020-11-20T18:14:43.169" v="1332"/>
          <ac:spMkLst>
            <pc:docMk/>
            <pc:sldMk cId="0" sldId="278"/>
            <ac:spMk id="2" creationId="{00000000-0000-0000-0000-000000000000}"/>
          </ac:spMkLst>
        </pc:spChg>
        <pc:spChg chg="mod">
          <ac:chgData name="Deepak Sharma" userId="5a5a20d72b342507" providerId="LiveId" clId="{95FDC887-2CA0-4FFD-8ABC-269D8E2C5164}" dt="2020-11-20T18:14:43.169" v="1332"/>
          <ac:spMkLst>
            <pc:docMk/>
            <pc:sldMk cId="0" sldId="278"/>
            <ac:spMk id="3" creationId="{00000000-0000-0000-0000-000000000000}"/>
          </ac:spMkLst>
        </pc:spChg>
      </pc:sldChg>
      <pc:sldChg chg="modSp del">
        <pc:chgData name="Deepak Sharma" userId="5a5a20d72b342507" providerId="LiveId" clId="{95FDC887-2CA0-4FFD-8ABC-269D8E2C5164}" dt="2020-11-20T18:31:02.312" v="1642" actId="47"/>
        <pc:sldMkLst>
          <pc:docMk/>
          <pc:sldMk cId="0" sldId="279"/>
        </pc:sldMkLst>
        <pc:spChg chg="mod">
          <ac:chgData name="Deepak Sharma" userId="5a5a20d72b342507" providerId="LiveId" clId="{95FDC887-2CA0-4FFD-8ABC-269D8E2C5164}" dt="2020-11-20T18:14:43.169" v="1332"/>
          <ac:spMkLst>
            <pc:docMk/>
            <pc:sldMk cId="0" sldId="279"/>
            <ac:spMk id="2" creationId="{00000000-0000-0000-0000-000000000000}"/>
          </ac:spMkLst>
        </pc:spChg>
        <pc:spChg chg="mod">
          <ac:chgData name="Deepak Sharma" userId="5a5a20d72b342507" providerId="LiveId" clId="{95FDC887-2CA0-4FFD-8ABC-269D8E2C5164}" dt="2020-11-20T18:14:43.169" v="1332"/>
          <ac:spMkLst>
            <pc:docMk/>
            <pc:sldMk cId="0" sldId="279"/>
            <ac:spMk id="3" creationId="{00000000-0000-0000-0000-000000000000}"/>
          </ac:spMkLst>
        </pc:spChg>
      </pc:sldChg>
      <pc:sldChg chg="modSp del">
        <pc:chgData name="Deepak Sharma" userId="5a5a20d72b342507" providerId="LiveId" clId="{95FDC887-2CA0-4FFD-8ABC-269D8E2C5164}" dt="2020-11-20T18:31:02.312" v="1642" actId="47"/>
        <pc:sldMkLst>
          <pc:docMk/>
          <pc:sldMk cId="0" sldId="280"/>
        </pc:sldMkLst>
        <pc:spChg chg="mod">
          <ac:chgData name="Deepak Sharma" userId="5a5a20d72b342507" providerId="LiveId" clId="{95FDC887-2CA0-4FFD-8ABC-269D8E2C5164}" dt="2020-11-20T18:14:43.169" v="1332"/>
          <ac:spMkLst>
            <pc:docMk/>
            <pc:sldMk cId="0" sldId="280"/>
            <ac:spMk id="2" creationId="{00000000-0000-0000-0000-000000000000}"/>
          </ac:spMkLst>
        </pc:spChg>
        <pc:spChg chg="mod">
          <ac:chgData name="Deepak Sharma" userId="5a5a20d72b342507" providerId="LiveId" clId="{95FDC887-2CA0-4FFD-8ABC-269D8E2C5164}" dt="2020-11-20T18:14:43.169" v="1332"/>
          <ac:spMkLst>
            <pc:docMk/>
            <pc:sldMk cId="0" sldId="280"/>
            <ac:spMk id="3" creationId="{00000000-0000-0000-0000-000000000000}"/>
          </ac:spMkLst>
        </pc:spChg>
      </pc:sldChg>
      <pc:sldChg chg="addSp delSp modSp new mod ord setBg modClrScheme chgLayout">
        <pc:chgData name="Deepak Sharma" userId="5a5a20d72b342507" providerId="LiveId" clId="{95FDC887-2CA0-4FFD-8ABC-269D8E2C5164}" dt="2020-11-20T18:32:58.716" v="1765"/>
        <pc:sldMkLst>
          <pc:docMk/>
          <pc:sldMk cId="3672109704" sldId="281"/>
        </pc:sldMkLst>
        <pc:spChg chg="del">
          <ac:chgData name="Deepak Sharma" userId="5a5a20d72b342507" providerId="LiveId" clId="{95FDC887-2CA0-4FFD-8ABC-269D8E2C5164}" dt="2020-11-20T17:29:00.567" v="3" actId="478"/>
          <ac:spMkLst>
            <pc:docMk/>
            <pc:sldMk cId="3672109704" sldId="281"/>
            <ac:spMk id="2" creationId="{74D9652E-D699-4DF6-83E8-96AE3C974E73}"/>
          </ac:spMkLst>
        </pc:spChg>
        <pc:spChg chg="del">
          <ac:chgData name="Deepak Sharma" userId="5a5a20d72b342507" providerId="LiveId" clId="{95FDC887-2CA0-4FFD-8ABC-269D8E2C5164}" dt="2020-11-20T17:29:04.801" v="4" actId="478"/>
          <ac:spMkLst>
            <pc:docMk/>
            <pc:sldMk cId="3672109704" sldId="281"/>
            <ac:spMk id="3" creationId="{5C4E1FE1-79AF-4B57-B027-3D8D48485366}"/>
          </ac:spMkLst>
        </pc:spChg>
        <pc:spChg chg="add del mod">
          <ac:chgData name="Deepak Sharma" userId="5a5a20d72b342507" providerId="LiveId" clId="{95FDC887-2CA0-4FFD-8ABC-269D8E2C5164}" dt="2020-11-20T17:29:20.042" v="6" actId="700"/>
          <ac:spMkLst>
            <pc:docMk/>
            <pc:sldMk cId="3672109704" sldId="281"/>
            <ac:spMk id="4" creationId="{F20763FE-DD93-4603-8419-962213AE3839}"/>
          </ac:spMkLst>
        </pc:spChg>
        <pc:spChg chg="add del mod">
          <ac:chgData name="Deepak Sharma" userId="5a5a20d72b342507" providerId="LiveId" clId="{95FDC887-2CA0-4FFD-8ABC-269D8E2C5164}" dt="2020-11-20T17:29:20.042" v="6" actId="700"/>
          <ac:spMkLst>
            <pc:docMk/>
            <pc:sldMk cId="3672109704" sldId="281"/>
            <ac:spMk id="5" creationId="{033AE1C2-3E9C-4CD8-B302-AEA57461E56A}"/>
          </ac:spMkLst>
        </pc:spChg>
        <pc:spChg chg="add del mod">
          <ac:chgData name="Deepak Sharma" userId="5a5a20d72b342507" providerId="LiveId" clId="{95FDC887-2CA0-4FFD-8ABC-269D8E2C5164}" dt="2020-11-20T17:29:20.042" v="6" actId="700"/>
          <ac:spMkLst>
            <pc:docMk/>
            <pc:sldMk cId="3672109704" sldId="281"/>
            <ac:spMk id="6" creationId="{5F71FF87-76E1-4769-A267-0DC6B257FECA}"/>
          </ac:spMkLst>
        </pc:spChg>
        <pc:spChg chg="add mod">
          <ac:chgData name="Deepak Sharma" userId="5a5a20d72b342507" providerId="LiveId" clId="{95FDC887-2CA0-4FFD-8ABC-269D8E2C5164}" dt="2020-11-20T17:35:07.373" v="85" actId="14100"/>
          <ac:spMkLst>
            <pc:docMk/>
            <pc:sldMk cId="3672109704" sldId="281"/>
            <ac:spMk id="7" creationId="{32105A20-5A82-4DF0-80EA-3F8BB483CE19}"/>
          </ac:spMkLst>
        </pc:spChg>
        <pc:spChg chg="add mod">
          <ac:chgData name="Deepak Sharma" userId="5a5a20d72b342507" providerId="LiveId" clId="{95FDC887-2CA0-4FFD-8ABC-269D8E2C5164}" dt="2020-11-20T17:37:57.561" v="250" actId="207"/>
          <ac:spMkLst>
            <pc:docMk/>
            <pc:sldMk cId="3672109704" sldId="281"/>
            <ac:spMk id="8" creationId="{AEA19E5E-2504-45F3-829E-0628E8355B4F}"/>
          </ac:spMkLst>
        </pc:spChg>
      </pc:sldChg>
      <pc:sldChg chg="modSp add mod">
        <pc:chgData name="Deepak Sharma" userId="5a5a20d72b342507" providerId="LiveId" clId="{95FDC887-2CA0-4FFD-8ABC-269D8E2C5164}" dt="2020-11-21T08:29:24.694" v="2141" actId="1076"/>
        <pc:sldMkLst>
          <pc:docMk/>
          <pc:sldMk cId="468562241" sldId="282"/>
        </pc:sldMkLst>
        <pc:spChg chg="mod">
          <ac:chgData name="Deepak Sharma" userId="5a5a20d72b342507" providerId="LiveId" clId="{95FDC887-2CA0-4FFD-8ABC-269D8E2C5164}" dt="2020-11-21T08:29:24.694" v="2141" actId="1076"/>
          <ac:spMkLst>
            <pc:docMk/>
            <pc:sldMk cId="468562241" sldId="282"/>
            <ac:spMk id="9" creationId="{00000000-0000-0000-0000-000000000000}"/>
          </ac:spMkLst>
        </pc:spChg>
        <pc:spChg chg="mod">
          <ac:chgData name="Deepak Sharma" userId="5a5a20d72b342507" providerId="LiveId" clId="{95FDC887-2CA0-4FFD-8ABC-269D8E2C5164}" dt="2020-11-21T08:25:58.383" v="2128" actId="1076"/>
          <ac:spMkLst>
            <pc:docMk/>
            <pc:sldMk cId="468562241" sldId="282"/>
            <ac:spMk id="10" creationId="{00000000-0000-0000-0000-000000000000}"/>
          </ac:spMkLst>
        </pc:spChg>
        <pc:spChg chg="mod">
          <ac:chgData name="Deepak Sharma" userId="5a5a20d72b342507" providerId="LiveId" clId="{95FDC887-2CA0-4FFD-8ABC-269D8E2C5164}" dt="2020-11-21T08:26:42.114" v="2140" actId="1076"/>
          <ac:spMkLst>
            <pc:docMk/>
            <pc:sldMk cId="468562241" sldId="282"/>
            <ac:spMk id="11" creationId="{00000000-0000-0000-0000-000000000000}"/>
          </ac:spMkLst>
        </pc:spChg>
        <pc:spChg chg="mod">
          <ac:chgData name="Deepak Sharma" userId="5a5a20d72b342507" providerId="LiveId" clId="{95FDC887-2CA0-4FFD-8ABC-269D8E2C5164}" dt="2020-11-21T08:25:56.533" v="2127" actId="1076"/>
          <ac:spMkLst>
            <pc:docMk/>
            <pc:sldMk cId="468562241" sldId="282"/>
            <ac:spMk id="13" creationId="{00000000-0000-0000-0000-000000000000}"/>
          </ac:spMkLst>
        </pc:spChg>
        <pc:spChg chg="mod">
          <ac:chgData name="Deepak Sharma" userId="5a5a20d72b342507" providerId="LiveId" clId="{95FDC887-2CA0-4FFD-8ABC-269D8E2C5164}" dt="2020-11-21T08:26:38.072" v="2139" actId="1076"/>
          <ac:spMkLst>
            <pc:docMk/>
            <pc:sldMk cId="468562241" sldId="282"/>
            <ac:spMk id="15" creationId="{00000000-0000-0000-0000-000000000000}"/>
          </ac:spMkLst>
        </pc:spChg>
        <pc:spChg chg="mod">
          <ac:chgData name="Deepak Sharma" userId="5a5a20d72b342507" providerId="LiveId" clId="{95FDC887-2CA0-4FFD-8ABC-269D8E2C5164}" dt="2020-11-21T08:26:02.391" v="2129" actId="1076"/>
          <ac:spMkLst>
            <pc:docMk/>
            <pc:sldMk cId="468562241" sldId="282"/>
            <ac:spMk id="16" creationId="{00000000-0000-0000-0000-000000000000}"/>
          </ac:spMkLst>
        </pc:spChg>
        <pc:cxnChg chg="mod">
          <ac:chgData name="Deepak Sharma" userId="5a5a20d72b342507" providerId="LiveId" clId="{95FDC887-2CA0-4FFD-8ABC-269D8E2C5164}" dt="2020-11-21T08:26:22.278" v="2134" actId="14100"/>
          <ac:cxnSpMkLst>
            <pc:docMk/>
            <pc:sldMk cId="468562241" sldId="282"/>
            <ac:cxnSpMk id="18" creationId="{00000000-0000-0000-0000-000000000000}"/>
          </ac:cxnSpMkLst>
        </pc:cxnChg>
        <pc:cxnChg chg="mod">
          <ac:chgData name="Deepak Sharma" userId="5a5a20d72b342507" providerId="LiveId" clId="{95FDC887-2CA0-4FFD-8ABC-269D8E2C5164}" dt="2020-11-21T08:26:38.072" v="2139" actId="1076"/>
          <ac:cxnSpMkLst>
            <pc:docMk/>
            <pc:sldMk cId="468562241" sldId="282"/>
            <ac:cxnSpMk id="36" creationId="{00000000-0000-0000-0000-000000000000}"/>
          </ac:cxnSpMkLst>
        </pc:cxnChg>
        <pc:cxnChg chg="mod">
          <ac:chgData name="Deepak Sharma" userId="5a5a20d72b342507" providerId="LiveId" clId="{95FDC887-2CA0-4FFD-8ABC-269D8E2C5164}" dt="2020-11-21T08:26:28.403" v="2136" actId="14100"/>
          <ac:cxnSpMkLst>
            <pc:docMk/>
            <pc:sldMk cId="468562241" sldId="282"/>
            <ac:cxnSpMk id="39" creationId="{00000000-0000-0000-0000-000000000000}"/>
          </ac:cxnSpMkLst>
        </pc:cxnChg>
        <pc:cxnChg chg="mod">
          <ac:chgData name="Deepak Sharma" userId="5a5a20d72b342507" providerId="LiveId" clId="{95FDC887-2CA0-4FFD-8ABC-269D8E2C5164}" dt="2020-11-21T08:26:34.323" v="2138" actId="14100"/>
          <ac:cxnSpMkLst>
            <pc:docMk/>
            <pc:sldMk cId="468562241" sldId="282"/>
            <ac:cxnSpMk id="41" creationId="{00000000-0000-0000-0000-000000000000}"/>
          </ac:cxnSpMkLst>
        </pc:cxnChg>
      </pc:sldChg>
      <pc:sldChg chg="addSp delSp modSp new del mod modClrScheme chgLayout">
        <pc:chgData name="Deepak Sharma" userId="5a5a20d72b342507" providerId="LiveId" clId="{95FDC887-2CA0-4FFD-8ABC-269D8E2C5164}" dt="2020-11-20T18:02:41.464" v="1124" actId="47"/>
        <pc:sldMkLst>
          <pc:docMk/>
          <pc:sldMk cId="928011075" sldId="282"/>
        </pc:sldMkLst>
        <pc:spChg chg="del">
          <ac:chgData name="Deepak Sharma" userId="5a5a20d72b342507" providerId="LiveId" clId="{95FDC887-2CA0-4FFD-8ABC-269D8E2C5164}" dt="2020-11-20T17:54:26.324" v="920" actId="700"/>
          <ac:spMkLst>
            <pc:docMk/>
            <pc:sldMk cId="928011075" sldId="282"/>
            <ac:spMk id="2" creationId="{E4CB0A5E-B7FD-4832-9B2C-44F46CDD4A45}"/>
          </ac:spMkLst>
        </pc:spChg>
        <pc:spChg chg="del">
          <ac:chgData name="Deepak Sharma" userId="5a5a20d72b342507" providerId="LiveId" clId="{95FDC887-2CA0-4FFD-8ABC-269D8E2C5164}" dt="2020-11-20T17:54:26.324" v="920" actId="700"/>
          <ac:spMkLst>
            <pc:docMk/>
            <pc:sldMk cId="928011075" sldId="282"/>
            <ac:spMk id="3" creationId="{5CCE0EF8-7E26-4669-9C8D-CD62FD2367FA}"/>
          </ac:spMkLst>
        </pc:spChg>
        <pc:spChg chg="add mod">
          <ac:chgData name="Deepak Sharma" userId="5a5a20d72b342507" providerId="LiveId" clId="{95FDC887-2CA0-4FFD-8ABC-269D8E2C5164}" dt="2020-11-20T17:54:48.296" v="925" actId="1076"/>
          <ac:spMkLst>
            <pc:docMk/>
            <pc:sldMk cId="928011075" sldId="282"/>
            <ac:spMk id="4" creationId="{92739895-3D8E-40ED-AAF0-8DACDC908DE3}"/>
          </ac:spMkLst>
        </pc:spChg>
        <pc:spChg chg="add mod">
          <ac:chgData name="Deepak Sharma" userId="5a5a20d72b342507" providerId="LiveId" clId="{95FDC887-2CA0-4FFD-8ABC-269D8E2C5164}" dt="2020-11-20T17:59:59.510" v="1074" actId="1076"/>
          <ac:spMkLst>
            <pc:docMk/>
            <pc:sldMk cId="928011075" sldId="282"/>
            <ac:spMk id="5" creationId="{4E5D6512-F2B8-4712-9CC4-B7A672809E5D}"/>
          </ac:spMkLst>
        </pc:spChg>
        <pc:spChg chg="add mod">
          <ac:chgData name="Deepak Sharma" userId="5a5a20d72b342507" providerId="LiveId" clId="{95FDC887-2CA0-4FFD-8ABC-269D8E2C5164}" dt="2020-11-20T18:01:51.630" v="1107" actId="20577"/>
          <ac:spMkLst>
            <pc:docMk/>
            <pc:sldMk cId="928011075" sldId="282"/>
            <ac:spMk id="6" creationId="{59BE790B-0259-4F19-8DFF-EC2A4D665ECE}"/>
          </ac:spMkLst>
        </pc:spChg>
        <pc:spChg chg="add del mod">
          <ac:chgData name="Deepak Sharma" userId="5a5a20d72b342507" providerId="LiveId" clId="{95FDC887-2CA0-4FFD-8ABC-269D8E2C5164}" dt="2020-11-20T17:59:37.587" v="1069" actId="478"/>
          <ac:spMkLst>
            <pc:docMk/>
            <pc:sldMk cId="928011075" sldId="282"/>
            <ac:spMk id="7" creationId="{38EDDFA6-95F3-4411-BA99-7ECEE4A66004}"/>
          </ac:spMkLst>
        </pc:spChg>
        <pc:spChg chg="add del mod">
          <ac:chgData name="Deepak Sharma" userId="5a5a20d72b342507" providerId="LiveId" clId="{95FDC887-2CA0-4FFD-8ABC-269D8E2C5164}" dt="2020-11-20T17:59:37.587" v="1069" actId="478"/>
          <ac:spMkLst>
            <pc:docMk/>
            <pc:sldMk cId="928011075" sldId="282"/>
            <ac:spMk id="8" creationId="{9A52BD92-AD1C-4E92-826C-A1E7F32B3F5E}"/>
          </ac:spMkLst>
        </pc:spChg>
        <pc:spChg chg="add del mod">
          <ac:chgData name="Deepak Sharma" userId="5a5a20d72b342507" providerId="LiveId" clId="{95FDC887-2CA0-4FFD-8ABC-269D8E2C5164}" dt="2020-11-20T17:59:37.587" v="1069" actId="478"/>
          <ac:spMkLst>
            <pc:docMk/>
            <pc:sldMk cId="928011075" sldId="282"/>
            <ac:spMk id="9" creationId="{AAB3E599-66FA-4BDA-9AEF-6AAC1AE08706}"/>
          </ac:spMkLst>
        </pc:spChg>
        <pc:spChg chg="add del mod">
          <ac:chgData name="Deepak Sharma" userId="5a5a20d72b342507" providerId="LiveId" clId="{95FDC887-2CA0-4FFD-8ABC-269D8E2C5164}" dt="2020-11-20T17:59:37.587" v="1069" actId="478"/>
          <ac:spMkLst>
            <pc:docMk/>
            <pc:sldMk cId="928011075" sldId="282"/>
            <ac:spMk id="10" creationId="{22C4C6E5-3E0D-419A-B060-5A92F381EA6D}"/>
          </ac:spMkLst>
        </pc:spChg>
        <pc:spChg chg="add del mod">
          <ac:chgData name="Deepak Sharma" userId="5a5a20d72b342507" providerId="LiveId" clId="{95FDC887-2CA0-4FFD-8ABC-269D8E2C5164}" dt="2020-11-20T17:59:37.587" v="1069" actId="478"/>
          <ac:spMkLst>
            <pc:docMk/>
            <pc:sldMk cId="928011075" sldId="282"/>
            <ac:spMk id="11" creationId="{02F3949A-61CE-484D-9ADB-E746EDC25CAB}"/>
          </ac:spMkLst>
        </pc:spChg>
        <pc:spChg chg="add del mod">
          <ac:chgData name="Deepak Sharma" userId="5a5a20d72b342507" providerId="LiveId" clId="{95FDC887-2CA0-4FFD-8ABC-269D8E2C5164}" dt="2020-11-20T17:59:37.587" v="1069" actId="478"/>
          <ac:spMkLst>
            <pc:docMk/>
            <pc:sldMk cId="928011075" sldId="282"/>
            <ac:spMk id="12" creationId="{2C96B88B-5914-4E79-AA94-82A664115A9B}"/>
          </ac:spMkLst>
        </pc:spChg>
        <pc:spChg chg="add del mod">
          <ac:chgData name="Deepak Sharma" userId="5a5a20d72b342507" providerId="LiveId" clId="{95FDC887-2CA0-4FFD-8ABC-269D8E2C5164}" dt="2020-11-20T17:59:37.587" v="1069" actId="478"/>
          <ac:spMkLst>
            <pc:docMk/>
            <pc:sldMk cId="928011075" sldId="282"/>
            <ac:spMk id="18" creationId="{6FE6DD41-D529-48C7-AF96-49CDCFAF0C89}"/>
          </ac:spMkLst>
        </pc:spChg>
        <pc:spChg chg="add del mod">
          <ac:chgData name="Deepak Sharma" userId="5a5a20d72b342507" providerId="LiveId" clId="{95FDC887-2CA0-4FFD-8ABC-269D8E2C5164}" dt="2020-11-20T17:59:37.587" v="1069" actId="478"/>
          <ac:spMkLst>
            <pc:docMk/>
            <pc:sldMk cId="928011075" sldId="282"/>
            <ac:spMk id="19" creationId="{0A572B63-D00C-4C60-87C6-5A2EB7BC2A73}"/>
          </ac:spMkLst>
        </pc:spChg>
        <pc:spChg chg="add del mod">
          <ac:chgData name="Deepak Sharma" userId="5a5a20d72b342507" providerId="LiveId" clId="{95FDC887-2CA0-4FFD-8ABC-269D8E2C5164}" dt="2020-11-20T17:59:37.587" v="1069" actId="478"/>
          <ac:spMkLst>
            <pc:docMk/>
            <pc:sldMk cId="928011075" sldId="282"/>
            <ac:spMk id="20" creationId="{6FC44D6B-777E-4909-947A-BE0D7357CF95}"/>
          </ac:spMkLst>
        </pc:spChg>
        <pc:spChg chg="add del mod">
          <ac:chgData name="Deepak Sharma" userId="5a5a20d72b342507" providerId="LiveId" clId="{95FDC887-2CA0-4FFD-8ABC-269D8E2C5164}" dt="2020-11-20T17:59:37.587" v="1069" actId="478"/>
          <ac:spMkLst>
            <pc:docMk/>
            <pc:sldMk cId="928011075" sldId="282"/>
            <ac:spMk id="21" creationId="{0D45D504-8A57-42E5-BED9-B6F25F18D930}"/>
          </ac:spMkLst>
        </pc:spChg>
        <pc:spChg chg="add del mod">
          <ac:chgData name="Deepak Sharma" userId="5a5a20d72b342507" providerId="LiveId" clId="{95FDC887-2CA0-4FFD-8ABC-269D8E2C5164}" dt="2020-11-20T17:59:37.587" v="1069" actId="478"/>
          <ac:spMkLst>
            <pc:docMk/>
            <pc:sldMk cId="928011075" sldId="282"/>
            <ac:spMk id="22" creationId="{B7B83CDD-DF03-47A7-82E8-EFDA51B94C10}"/>
          </ac:spMkLst>
        </pc:spChg>
        <pc:spChg chg="add del mod">
          <ac:chgData name="Deepak Sharma" userId="5a5a20d72b342507" providerId="LiveId" clId="{95FDC887-2CA0-4FFD-8ABC-269D8E2C5164}" dt="2020-11-20T17:59:37.587" v="1069" actId="478"/>
          <ac:spMkLst>
            <pc:docMk/>
            <pc:sldMk cId="928011075" sldId="282"/>
            <ac:spMk id="23" creationId="{BDF0420B-4608-4FB8-8380-BFD7F2BBFFA3}"/>
          </ac:spMkLst>
        </pc:spChg>
        <pc:spChg chg="add mod">
          <ac:chgData name="Deepak Sharma" userId="5a5a20d72b342507" providerId="LiveId" clId="{95FDC887-2CA0-4FFD-8ABC-269D8E2C5164}" dt="2020-11-20T18:01:46.829" v="1099" actId="1076"/>
          <ac:spMkLst>
            <pc:docMk/>
            <pc:sldMk cId="928011075" sldId="282"/>
            <ac:spMk id="33" creationId="{6E9E04D6-C560-4709-96EA-56849BAF37AC}"/>
          </ac:spMkLst>
        </pc:spChg>
        <pc:spChg chg="add del mod">
          <ac:chgData name="Deepak Sharma" userId="5a5a20d72b342507" providerId="LiveId" clId="{95FDC887-2CA0-4FFD-8ABC-269D8E2C5164}" dt="2020-11-20T18:00:06.633" v="1077" actId="478"/>
          <ac:spMkLst>
            <pc:docMk/>
            <pc:sldMk cId="928011075" sldId="282"/>
            <ac:spMk id="34" creationId="{8923C351-22C9-4C3F-919A-BA466D0FE1FA}"/>
          </ac:spMkLst>
        </pc:spChg>
        <pc:spChg chg="add del mod">
          <ac:chgData name="Deepak Sharma" userId="5a5a20d72b342507" providerId="LiveId" clId="{95FDC887-2CA0-4FFD-8ABC-269D8E2C5164}" dt="2020-11-20T18:00:06.633" v="1077" actId="478"/>
          <ac:spMkLst>
            <pc:docMk/>
            <pc:sldMk cId="928011075" sldId="282"/>
            <ac:spMk id="35" creationId="{FE16D0E6-BCA3-4CF4-8F14-DA6CE9981C3E}"/>
          </ac:spMkLst>
        </pc:spChg>
        <pc:spChg chg="add del mod">
          <ac:chgData name="Deepak Sharma" userId="5a5a20d72b342507" providerId="LiveId" clId="{95FDC887-2CA0-4FFD-8ABC-269D8E2C5164}" dt="2020-11-20T18:00:06.633" v="1077" actId="478"/>
          <ac:spMkLst>
            <pc:docMk/>
            <pc:sldMk cId="928011075" sldId="282"/>
            <ac:spMk id="36" creationId="{EDB1120B-074B-4B60-8689-63A8A45A5D2A}"/>
          </ac:spMkLst>
        </pc:spChg>
        <pc:spChg chg="add del mod">
          <ac:chgData name="Deepak Sharma" userId="5a5a20d72b342507" providerId="LiveId" clId="{95FDC887-2CA0-4FFD-8ABC-269D8E2C5164}" dt="2020-11-20T18:00:06.633" v="1077" actId="478"/>
          <ac:spMkLst>
            <pc:docMk/>
            <pc:sldMk cId="928011075" sldId="282"/>
            <ac:spMk id="37" creationId="{33FF2319-5D4C-4DA8-B614-B067E42A16CC}"/>
          </ac:spMkLst>
        </pc:spChg>
        <pc:spChg chg="add del mod">
          <ac:chgData name="Deepak Sharma" userId="5a5a20d72b342507" providerId="LiveId" clId="{95FDC887-2CA0-4FFD-8ABC-269D8E2C5164}" dt="2020-11-20T18:00:06.633" v="1077" actId="478"/>
          <ac:spMkLst>
            <pc:docMk/>
            <pc:sldMk cId="928011075" sldId="282"/>
            <ac:spMk id="38" creationId="{6A7249AC-39FB-4538-928D-01C8030EBFAB}"/>
          </ac:spMkLst>
        </pc:spChg>
        <pc:spChg chg="add del mod">
          <ac:chgData name="Deepak Sharma" userId="5a5a20d72b342507" providerId="LiveId" clId="{95FDC887-2CA0-4FFD-8ABC-269D8E2C5164}" dt="2020-11-20T18:00:06.633" v="1077" actId="478"/>
          <ac:spMkLst>
            <pc:docMk/>
            <pc:sldMk cId="928011075" sldId="282"/>
            <ac:spMk id="39" creationId="{58E77F20-2633-4543-835F-0BF9F7CCD122}"/>
          </ac:spMkLst>
        </pc:spChg>
        <pc:spChg chg="add del mod">
          <ac:chgData name="Deepak Sharma" userId="5a5a20d72b342507" providerId="LiveId" clId="{95FDC887-2CA0-4FFD-8ABC-269D8E2C5164}" dt="2020-11-20T18:00:06.633" v="1077" actId="478"/>
          <ac:spMkLst>
            <pc:docMk/>
            <pc:sldMk cId="928011075" sldId="282"/>
            <ac:spMk id="43" creationId="{45433987-9062-4CBA-9C63-84219236F91C}"/>
          </ac:spMkLst>
        </pc:spChg>
        <pc:spChg chg="add del mod">
          <ac:chgData name="Deepak Sharma" userId="5a5a20d72b342507" providerId="LiveId" clId="{95FDC887-2CA0-4FFD-8ABC-269D8E2C5164}" dt="2020-11-20T18:00:06.633" v="1077" actId="478"/>
          <ac:spMkLst>
            <pc:docMk/>
            <pc:sldMk cId="928011075" sldId="282"/>
            <ac:spMk id="44" creationId="{DA28928D-1ADD-4EE6-A009-618A85D21DC6}"/>
          </ac:spMkLst>
        </pc:spChg>
        <pc:spChg chg="add del mod">
          <ac:chgData name="Deepak Sharma" userId="5a5a20d72b342507" providerId="LiveId" clId="{95FDC887-2CA0-4FFD-8ABC-269D8E2C5164}" dt="2020-11-20T18:00:06.633" v="1077" actId="478"/>
          <ac:spMkLst>
            <pc:docMk/>
            <pc:sldMk cId="928011075" sldId="282"/>
            <ac:spMk id="45" creationId="{510E20B0-82D5-4AE4-8D12-5E6C67FBB18B}"/>
          </ac:spMkLst>
        </pc:spChg>
        <pc:spChg chg="add del mod">
          <ac:chgData name="Deepak Sharma" userId="5a5a20d72b342507" providerId="LiveId" clId="{95FDC887-2CA0-4FFD-8ABC-269D8E2C5164}" dt="2020-11-20T18:00:06.633" v="1077" actId="478"/>
          <ac:spMkLst>
            <pc:docMk/>
            <pc:sldMk cId="928011075" sldId="282"/>
            <ac:spMk id="46" creationId="{67466651-2B1B-4B74-AE71-E162FDD6D8C1}"/>
          </ac:spMkLst>
        </pc:spChg>
        <pc:spChg chg="add del mod">
          <ac:chgData name="Deepak Sharma" userId="5a5a20d72b342507" providerId="LiveId" clId="{95FDC887-2CA0-4FFD-8ABC-269D8E2C5164}" dt="2020-11-20T18:00:06.633" v="1077" actId="478"/>
          <ac:spMkLst>
            <pc:docMk/>
            <pc:sldMk cId="928011075" sldId="282"/>
            <ac:spMk id="47" creationId="{E68A05E6-1667-47AF-AF69-B482E3232CE7}"/>
          </ac:spMkLst>
        </pc:spChg>
        <pc:spChg chg="add del mod">
          <ac:chgData name="Deepak Sharma" userId="5a5a20d72b342507" providerId="LiveId" clId="{95FDC887-2CA0-4FFD-8ABC-269D8E2C5164}" dt="2020-11-20T18:00:06.633" v="1077" actId="478"/>
          <ac:spMkLst>
            <pc:docMk/>
            <pc:sldMk cId="928011075" sldId="282"/>
            <ac:spMk id="48" creationId="{3BABC73F-7D1C-4F6F-927D-614BF8BFEDAD}"/>
          </ac:spMkLst>
        </pc:spChg>
        <pc:spChg chg="add mod">
          <ac:chgData name="Deepak Sharma" userId="5a5a20d72b342507" providerId="LiveId" clId="{95FDC887-2CA0-4FFD-8ABC-269D8E2C5164}" dt="2020-11-20T18:01:57.945" v="1119" actId="20577"/>
          <ac:spMkLst>
            <pc:docMk/>
            <pc:sldMk cId="928011075" sldId="282"/>
            <ac:spMk id="64" creationId="{10AC46B9-F293-466E-9C01-14022C9C72B0}"/>
          </ac:spMkLst>
        </pc:spChg>
        <pc:cxnChg chg="add del mod">
          <ac:chgData name="Deepak Sharma" userId="5a5a20d72b342507" providerId="LiveId" clId="{95FDC887-2CA0-4FFD-8ABC-269D8E2C5164}" dt="2020-11-20T17:59:48.861" v="1071" actId="478"/>
          <ac:cxnSpMkLst>
            <pc:docMk/>
            <pc:sldMk cId="928011075" sldId="282"/>
            <ac:cxnSpMk id="13" creationId="{E3FA6478-79AA-43B2-B3E1-29DA7704F0E4}"/>
          </ac:cxnSpMkLst>
        </pc:cxnChg>
        <pc:cxnChg chg="add del mod">
          <ac:chgData name="Deepak Sharma" userId="5a5a20d72b342507" providerId="LiveId" clId="{95FDC887-2CA0-4FFD-8ABC-269D8E2C5164}" dt="2020-11-20T17:59:48.861" v="1071" actId="478"/>
          <ac:cxnSpMkLst>
            <pc:docMk/>
            <pc:sldMk cId="928011075" sldId="282"/>
            <ac:cxnSpMk id="14" creationId="{F748A6BB-3A8E-434C-84BB-14912D662A2C}"/>
          </ac:cxnSpMkLst>
        </pc:cxnChg>
        <pc:cxnChg chg="add del mod">
          <ac:chgData name="Deepak Sharma" userId="5a5a20d72b342507" providerId="LiveId" clId="{95FDC887-2CA0-4FFD-8ABC-269D8E2C5164}" dt="2020-11-20T17:59:48.861" v="1071" actId="478"/>
          <ac:cxnSpMkLst>
            <pc:docMk/>
            <pc:sldMk cId="928011075" sldId="282"/>
            <ac:cxnSpMk id="15" creationId="{3266A631-8FCB-4A9E-94CB-B0187E0C2C8E}"/>
          </ac:cxnSpMkLst>
        </pc:cxnChg>
        <pc:cxnChg chg="add mod">
          <ac:chgData name="Deepak Sharma" userId="5a5a20d72b342507" providerId="LiveId" clId="{95FDC887-2CA0-4FFD-8ABC-269D8E2C5164}" dt="2020-11-20T18:01:11.999" v="1087" actId="14100"/>
          <ac:cxnSpMkLst>
            <pc:docMk/>
            <pc:sldMk cId="928011075" sldId="282"/>
            <ac:cxnSpMk id="16" creationId="{4EB960C8-492D-453E-9B47-0D672B2D5F86}"/>
          </ac:cxnSpMkLst>
        </pc:cxnChg>
        <pc:cxnChg chg="add mod">
          <ac:chgData name="Deepak Sharma" userId="5a5a20d72b342507" providerId="LiveId" clId="{95FDC887-2CA0-4FFD-8ABC-269D8E2C5164}" dt="2020-11-20T18:01:33.282" v="1095" actId="14100"/>
          <ac:cxnSpMkLst>
            <pc:docMk/>
            <pc:sldMk cId="928011075" sldId="282"/>
            <ac:cxnSpMk id="17" creationId="{3355A7F9-2939-4C14-B44D-214903EF80E1}"/>
          </ac:cxnSpMkLst>
        </pc:cxnChg>
        <pc:cxnChg chg="add del mod">
          <ac:chgData name="Deepak Sharma" userId="5a5a20d72b342507" providerId="LiveId" clId="{95FDC887-2CA0-4FFD-8ABC-269D8E2C5164}" dt="2020-11-20T17:59:37.587" v="1069" actId="478"/>
          <ac:cxnSpMkLst>
            <pc:docMk/>
            <pc:sldMk cId="928011075" sldId="282"/>
            <ac:cxnSpMk id="24" creationId="{24EB0C1A-E457-4F58-BC80-53701F2DB67C}"/>
          </ac:cxnSpMkLst>
        </pc:cxnChg>
        <pc:cxnChg chg="add del mod">
          <ac:chgData name="Deepak Sharma" userId="5a5a20d72b342507" providerId="LiveId" clId="{95FDC887-2CA0-4FFD-8ABC-269D8E2C5164}" dt="2020-11-20T17:59:43.813" v="1070" actId="478"/>
          <ac:cxnSpMkLst>
            <pc:docMk/>
            <pc:sldMk cId="928011075" sldId="282"/>
            <ac:cxnSpMk id="25" creationId="{0F904E85-678A-4BD2-9B62-B573803256B9}"/>
          </ac:cxnSpMkLst>
        </pc:cxnChg>
        <pc:cxnChg chg="add del mod">
          <ac:chgData name="Deepak Sharma" userId="5a5a20d72b342507" providerId="LiveId" clId="{95FDC887-2CA0-4FFD-8ABC-269D8E2C5164}" dt="2020-11-20T17:59:43.813" v="1070" actId="478"/>
          <ac:cxnSpMkLst>
            <pc:docMk/>
            <pc:sldMk cId="928011075" sldId="282"/>
            <ac:cxnSpMk id="26" creationId="{58465619-18E1-4CE7-BB51-A3E192FBF642}"/>
          </ac:cxnSpMkLst>
        </pc:cxnChg>
        <pc:cxnChg chg="add del mod">
          <ac:chgData name="Deepak Sharma" userId="5a5a20d72b342507" providerId="LiveId" clId="{95FDC887-2CA0-4FFD-8ABC-269D8E2C5164}" dt="2020-11-20T17:59:37.587" v="1069" actId="478"/>
          <ac:cxnSpMkLst>
            <pc:docMk/>
            <pc:sldMk cId="928011075" sldId="282"/>
            <ac:cxnSpMk id="27" creationId="{4FE1388D-681F-4ACD-A838-5814C351004F}"/>
          </ac:cxnSpMkLst>
        </pc:cxnChg>
        <pc:cxnChg chg="add del mod">
          <ac:chgData name="Deepak Sharma" userId="5a5a20d72b342507" providerId="LiveId" clId="{95FDC887-2CA0-4FFD-8ABC-269D8E2C5164}" dt="2020-11-20T17:59:37.587" v="1069" actId="478"/>
          <ac:cxnSpMkLst>
            <pc:docMk/>
            <pc:sldMk cId="928011075" sldId="282"/>
            <ac:cxnSpMk id="28" creationId="{4D7D6D7C-6ADF-4215-B86B-664208E48E3F}"/>
          </ac:cxnSpMkLst>
        </pc:cxnChg>
        <pc:cxnChg chg="add del mod">
          <ac:chgData name="Deepak Sharma" userId="5a5a20d72b342507" providerId="LiveId" clId="{95FDC887-2CA0-4FFD-8ABC-269D8E2C5164}" dt="2020-11-20T17:59:37.587" v="1069" actId="478"/>
          <ac:cxnSpMkLst>
            <pc:docMk/>
            <pc:sldMk cId="928011075" sldId="282"/>
            <ac:cxnSpMk id="29" creationId="{EA58FA9B-C3CD-4D85-9056-853967B6B287}"/>
          </ac:cxnSpMkLst>
        </pc:cxnChg>
        <pc:cxnChg chg="add del mod">
          <ac:chgData name="Deepak Sharma" userId="5a5a20d72b342507" providerId="LiveId" clId="{95FDC887-2CA0-4FFD-8ABC-269D8E2C5164}" dt="2020-11-20T17:59:37.587" v="1069" actId="478"/>
          <ac:cxnSpMkLst>
            <pc:docMk/>
            <pc:sldMk cId="928011075" sldId="282"/>
            <ac:cxnSpMk id="30" creationId="{F960C8B4-48E0-46D2-B8DB-226B98348415}"/>
          </ac:cxnSpMkLst>
        </pc:cxnChg>
        <pc:cxnChg chg="add del mod">
          <ac:chgData name="Deepak Sharma" userId="5a5a20d72b342507" providerId="LiveId" clId="{95FDC887-2CA0-4FFD-8ABC-269D8E2C5164}" dt="2020-11-20T17:59:37.587" v="1069" actId="478"/>
          <ac:cxnSpMkLst>
            <pc:docMk/>
            <pc:sldMk cId="928011075" sldId="282"/>
            <ac:cxnSpMk id="31" creationId="{06C1FE06-BEA1-4F99-BFFF-462F78A63692}"/>
          </ac:cxnSpMkLst>
        </pc:cxnChg>
        <pc:cxnChg chg="add del mod">
          <ac:chgData name="Deepak Sharma" userId="5a5a20d72b342507" providerId="LiveId" clId="{95FDC887-2CA0-4FFD-8ABC-269D8E2C5164}" dt="2020-11-20T17:59:37.587" v="1069" actId="478"/>
          <ac:cxnSpMkLst>
            <pc:docMk/>
            <pc:sldMk cId="928011075" sldId="282"/>
            <ac:cxnSpMk id="32" creationId="{F599A922-9F65-427E-BB33-50AFCFF8E478}"/>
          </ac:cxnSpMkLst>
        </pc:cxnChg>
        <pc:cxnChg chg="add del mod">
          <ac:chgData name="Deepak Sharma" userId="5a5a20d72b342507" providerId="LiveId" clId="{95FDC887-2CA0-4FFD-8ABC-269D8E2C5164}" dt="2020-11-20T18:00:12.437" v="1079" actId="478"/>
          <ac:cxnSpMkLst>
            <pc:docMk/>
            <pc:sldMk cId="928011075" sldId="282"/>
            <ac:cxnSpMk id="40" creationId="{4C4474A3-6BEC-48EB-A4DA-BE27C87754F4}"/>
          </ac:cxnSpMkLst>
        </pc:cxnChg>
        <pc:cxnChg chg="add del mod">
          <ac:chgData name="Deepak Sharma" userId="5a5a20d72b342507" providerId="LiveId" clId="{95FDC887-2CA0-4FFD-8ABC-269D8E2C5164}" dt="2020-11-20T18:00:13.302" v="1080" actId="478"/>
          <ac:cxnSpMkLst>
            <pc:docMk/>
            <pc:sldMk cId="928011075" sldId="282"/>
            <ac:cxnSpMk id="41" creationId="{E9D9C5E1-66E9-4913-9994-9A622D828AD7}"/>
          </ac:cxnSpMkLst>
        </pc:cxnChg>
        <pc:cxnChg chg="add del mod">
          <ac:chgData name="Deepak Sharma" userId="5a5a20d72b342507" providerId="LiveId" clId="{95FDC887-2CA0-4FFD-8ABC-269D8E2C5164}" dt="2020-11-20T18:00:10.469" v="1078" actId="478"/>
          <ac:cxnSpMkLst>
            <pc:docMk/>
            <pc:sldMk cId="928011075" sldId="282"/>
            <ac:cxnSpMk id="42" creationId="{ACB1D10C-C1D1-4807-8CB5-87158CFDFB4C}"/>
          </ac:cxnSpMkLst>
        </pc:cxnChg>
        <pc:cxnChg chg="add del mod">
          <ac:chgData name="Deepak Sharma" userId="5a5a20d72b342507" providerId="LiveId" clId="{95FDC887-2CA0-4FFD-8ABC-269D8E2C5164}" dt="2020-11-20T18:00:06.633" v="1077" actId="478"/>
          <ac:cxnSpMkLst>
            <pc:docMk/>
            <pc:sldMk cId="928011075" sldId="282"/>
            <ac:cxnSpMk id="49" creationId="{CA680E6B-7705-4161-A2AF-45E81D69411C}"/>
          </ac:cxnSpMkLst>
        </pc:cxnChg>
        <pc:cxnChg chg="add del mod">
          <ac:chgData name="Deepak Sharma" userId="5a5a20d72b342507" providerId="LiveId" clId="{95FDC887-2CA0-4FFD-8ABC-269D8E2C5164}" dt="2020-11-20T18:00:06.633" v="1077" actId="478"/>
          <ac:cxnSpMkLst>
            <pc:docMk/>
            <pc:sldMk cId="928011075" sldId="282"/>
            <ac:cxnSpMk id="50" creationId="{594D8B76-FD1D-46BE-8A9F-1134A10DC10F}"/>
          </ac:cxnSpMkLst>
        </pc:cxnChg>
        <pc:cxnChg chg="add del mod">
          <ac:chgData name="Deepak Sharma" userId="5a5a20d72b342507" providerId="LiveId" clId="{95FDC887-2CA0-4FFD-8ABC-269D8E2C5164}" dt="2020-11-20T18:00:06.633" v="1077" actId="478"/>
          <ac:cxnSpMkLst>
            <pc:docMk/>
            <pc:sldMk cId="928011075" sldId="282"/>
            <ac:cxnSpMk id="51" creationId="{9AAE7F64-8FA9-4B49-8BAC-B6BEBD604138}"/>
          </ac:cxnSpMkLst>
        </pc:cxnChg>
        <pc:cxnChg chg="add del mod">
          <ac:chgData name="Deepak Sharma" userId="5a5a20d72b342507" providerId="LiveId" clId="{95FDC887-2CA0-4FFD-8ABC-269D8E2C5164}" dt="2020-11-20T18:00:06.633" v="1077" actId="478"/>
          <ac:cxnSpMkLst>
            <pc:docMk/>
            <pc:sldMk cId="928011075" sldId="282"/>
            <ac:cxnSpMk id="52" creationId="{B5E246FD-3894-4C9A-A9DF-6CCF57D7F37D}"/>
          </ac:cxnSpMkLst>
        </pc:cxnChg>
        <pc:cxnChg chg="add del mod">
          <ac:chgData name="Deepak Sharma" userId="5a5a20d72b342507" providerId="LiveId" clId="{95FDC887-2CA0-4FFD-8ABC-269D8E2C5164}" dt="2020-11-20T18:00:06.633" v="1077" actId="478"/>
          <ac:cxnSpMkLst>
            <pc:docMk/>
            <pc:sldMk cId="928011075" sldId="282"/>
            <ac:cxnSpMk id="53" creationId="{D6034253-A778-46A6-B7C7-D2F790EBCC35}"/>
          </ac:cxnSpMkLst>
        </pc:cxnChg>
        <pc:cxnChg chg="add del mod">
          <ac:chgData name="Deepak Sharma" userId="5a5a20d72b342507" providerId="LiveId" clId="{95FDC887-2CA0-4FFD-8ABC-269D8E2C5164}" dt="2020-11-20T18:00:06.633" v="1077" actId="478"/>
          <ac:cxnSpMkLst>
            <pc:docMk/>
            <pc:sldMk cId="928011075" sldId="282"/>
            <ac:cxnSpMk id="54" creationId="{43D2F968-CEB0-45B2-82AF-68D1DCFC9B05}"/>
          </ac:cxnSpMkLst>
        </pc:cxnChg>
        <pc:cxnChg chg="add del mod">
          <ac:chgData name="Deepak Sharma" userId="5a5a20d72b342507" providerId="LiveId" clId="{95FDC887-2CA0-4FFD-8ABC-269D8E2C5164}" dt="2020-11-20T18:00:06.633" v="1077" actId="478"/>
          <ac:cxnSpMkLst>
            <pc:docMk/>
            <pc:sldMk cId="928011075" sldId="282"/>
            <ac:cxnSpMk id="55" creationId="{E268B781-4F0E-4E42-8EDF-F3EECC9CECD9}"/>
          </ac:cxnSpMkLst>
        </pc:cxnChg>
        <pc:cxnChg chg="add mod">
          <ac:chgData name="Deepak Sharma" userId="5a5a20d72b342507" providerId="LiveId" clId="{95FDC887-2CA0-4FFD-8ABC-269D8E2C5164}" dt="2020-11-20T18:01:41.381" v="1097" actId="1076"/>
          <ac:cxnSpMkLst>
            <pc:docMk/>
            <pc:sldMk cId="928011075" sldId="282"/>
            <ac:cxnSpMk id="66" creationId="{B5C3DC26-5348-46C6-822A-C50BBD8CB3EA}"/>
          </ac:cxnSpMkLst>
        </pc:cxnChg>
      </pc:sldChg>
      <pc:sldMasterChg chg="setBg modSldLayout">
        <pc:chgData name="Deepak Sharma" userId="5a5a20d72b342507" providerId="LiveId" clId="{95FDC887-2CA0-4FFD-8ABC-269D8E2C5164}" dt="2020-11-20T17:51:39.097" v="910"/>
        <pc:sldMasterMkLst>
          <pc:docMk/>
          <pc:sldMasterMk cId="0" sldId="2147483648"/>
        </pc:sldMasterMkLst>
        <pc:sldLayoutChg chg="setBg">
          <pc:chgData name="Deepak Sharma" userId="5a5a20d72b342507" providerId="LiveId" clId="{95FDC887-2CA0-4FFD-8ABC-269D8E2C5164}" dt="2020-11-20T17:51:39.097" v="910"/>
          <pc:sldLayoutMkLst>
            <pc:docMk/>
            <pc:sldMasterMk cId="0" sldId="2147483648"/>
            <pc:sldLayoutMk cId="0" sldId="2147483649"/>
          </pc:sldLayoutMkLst>
        </pc:sldLayoutChg>
        <pc:sldLayoutChg chg="setBg">
          <pc:chgData name="Deepak Sharma" userId="5a5a20d72b342507" providerId="LiveId" clId="{95FDC887-2CA0-4FFD-8ABC-269D8E2C5164}" dt="2020-11-20T17:51:39.097" v="910"/>
          <pc:sldLayoutMkLst>
            <pc:docMk/>
            <pc:sldMasterMk cId="0" sldId="2147483648"/>
            <pc:sldLayoutMk cId="0" sldId="2147483650"/>
          </pc:sldLayoutMkLst>
        </pc:sldLayoutChg>
        <pc:sldLayoutChg chg="setBg">
          <pc:chgData name="Deepak Sharma" userId="5a5a20d72b342507" providerId="LiveId" clId="{95FDC887-2CA0-4FFD-8ABC-269D8E2C5164}" dt="2020-11-20T17:51:39.097" v="910"/>
          <pc:sldLayoutMkLst>
            <pc:docMk/>
            <pc:sldMasterMk cId="0" sldId="2147483648"/>
            <pc:sldLayoutMk cId="0" sldId="2147483651"/>
          </pc:sldLayoutMkLst>
        </pc:sldLayoutChg>
        <pc:sldLayoutChg chg="setBg">
          <pc:chgData name="Deepak Sharma" userId="5a5a20d72b342507" providerId="LiveId" clId="{95FDC887-2CA0-4FFD-8ABC-269D8E2C5164}" dt="2020-11-20T17:51:39.097" v="910"/>
          <pc:sldLayoutMkLst>
            <pc:docMk/>
            <pc:sldMasterMk cId="0" sldId="2147483648"/>
            <pc:sldLayoutMk cId="0" sldId="2147483652"/>
          </pc:sldLayoutMkLst>
        </pc:sldLayoutChg>
        <pc:sldLayoutChg chg="setBg">
          <pc:chgData name="Deepak Sharma" userId="5a5a20d72b342507" providerId="LiveId" clId="{95FDC887-2CA0-4FFD-8ABC-269D8E2C5164}" dt="2020-11-20T17:51:39.097" v="910"/>
          <pc:sldLayoutMkLst>
            <pc:docMk/>
            <pc:sldMasterMk cId="0" sldId="2147483648"/>
            <pc:sldLayoutMk cId="0" sldId="2147483653"/>
          </pc:sldLayoutMkLst>
        </pc:sldLayoutChg>
        <pc:sldLayoutChg chg="setBg">
          <pc:chgData name="Deepak Sharma" userId="5a5a20d72b342507" providerId="LiveId" clId="{95FDC887-2CA0-4FFD-8ABC-269D8E2C5164}" dt="2020-11-20T17:51:39.097" v="910"/>
          <pc:sldLayoutMkLst>
            <pc:docMk/>
            <pc:sldMasterMk cId="0" sldId="2147483648"/>
            <pc:sldLayoutMk cId="0" sldId="2147483654"/>
          </pc:sldLayoutMkLst>
        </pc:sldLayoutChg>
        <pc:sldLayoutChg chg="setBg">
          <pc:chgData name="Deepak Sharma" userId="5a5a20d72b342507" providerId="LiveId" clId="{95FDC887-2CA0-4FFD-8ABC-269D8E2C5164}" dt="2020-11-20T17:51:39.097" v="910"/>
          <pc:sldLayoutMkLst>
            <pc:docMk/>
            <pc:sldMasterMk cId="0" sldId="2147483648"/>
            <pc:sldLayoutMk cId="0" sldId="2147483655"/>
          </pc:sldLayoutMkLst>
        </pc:sldLayoutChg>
        <pc:sldLayoutChg chg="setBg">
          <pc:chgData name="Deepak Sharma" userId="5a5a20d72b342507" providerId="LiveId" clId="{95FDC887-2CA0-4FFD-8ABC-269D8E2C5164}" dt="2020-11-20T17:51:39.097" v="910"/>
          <pc:sldLayoutMkLst>
            <pc:docMk/>
            <pc:sldMasterMk cId="0" sldId="2147483648"/>
            <pc:sldLayoutMk cId="0" sldId="2147483656"/>
          </pc:sldLayoutMkLst>
        </pc:sldLayoutChg>
        <pc:sldLayoutChg chg="setBg">
          <pc:chgData name="Deepak Sharma" userId="5a5a20d72b342507" providerId="LiveId" clId="{95FDC887-2CA0-4FFD-8ABC-269D8E2C5164}" dt="2020-11-20T17:51:39.097" v="910"/>
          <pc:sldLayoutMkLst>
            <pc:docMk/>
            <pc:sldMasterMk cId="0" sldId="2147483648"/>
            <pc:sldLayoutMk cId="0" sldId="2147483657"/>
          </pc:sldLayoutMkLst>
        </pc:sldLayoutChg>
        <pc:sldLayoutChg chg="setBg">
          <pc:chgData name="Deepak Sharma" userId="5a5a20d72b342507" providerId="LiveId" clId="{95FDC887-2CA0-4FFD-8ABC-269D8E2C5164}" dt="2020-11-20T17:51:39.097" v="910"/>
          <pc:sldLayoutMkLst>
            <pc:docMk/>
            <pc:sldMasterMk cId="0" sldId="2147483648"/>
            <pc:sldLayoutMk cId="0" sldId="2147483658"/>
          </pc:sldLayoutMkLst>
        </pc:sldLayoutChg>
        <pc:sldLayoutChg chg="setBg">
          <pc:chgData name="Deepak Sharma" userId="5a5a20d72b342507" providerId="LiveId" clId="{95FDC887-2CA0-4FFD-8ABC-269D8E2C5164}" dt="2020-11-20T17:51:39.097" v="910"/>
          <pc:sldLayoutMkLst>
            <pc:docMk/>
            <pc:sldMasterMk cId="0" sldId="2147483648"/>
            <pc:sldLayoutMk cId="0" sldId="2147483659"/>
          </pc:sldLayoutMkLst>
        </pc:sldLayoutChg>
      </pc:sldMasterChg>
      <pc:sldMasterChg chg="setBg modSldLayout">
        <pc:chgData name="Deepak Sharma" userId="5a5a20d72b342507" providerId="LiveId" clId="{95FDC887-2CA0-4FFD-8ABC-269D8E2C5164}" dt="2020-11-20T18:07:06.256" v="1190"/>
        <pc:sldMasterMkLst>
          <pc:docMk/>
          <pc:sldMasterMk cId="2283202742" sldId="2147483660"/>
        </pc:sldMasterMkLst>
        <pc:sldLayoutChg chg="setBg">
          <pc:chgData name="Deepak Sharma" userId="5a5a20d72b342507" providerId="LiveId" clId="{95FDC887-2CA0-4FFD-8ABC-269D8E2C5164}" dt="2020-11-20T18:07:06.256" v="1190"/>
          <pc:sldLayoutMkLst>
            <pc:docMk/>
            <pc:sldMasterMk cId="2283202742" sldId="2147483660"/>
            <pc:sldLayoutMk cId="4021685566" sldId="2147483661"/>
          </pc:sldLayoutMkLst>
        </pc:sldLayoutChg>
        <pc:sldLayoutChg chg="setBg">
          <pc:chgData name="Deepak Sharma" userId="5a5a20d72b342507" providerId="LiveId" clId="{95FDC887-2CA0-4FFD-8ABC-269D8E2C5164}" dt="2020-11-20T18:07:06.256" v="1190"/>
          <pc:sldLayoutMkLst>
            <pc:docMk/>
            <pc:sldMasterMk cId="2283202742" sldId="2147483660"/>
            <pc:sldLayoutMk cId="1493028164" sldId="2147483662"/>
          </pc:sldLayoutMkLst>
        </pc:sldLayoutChg>
        <pc:sldLayoutChg chg="setBg">
          <pc:chgData name="Deepak Sharma" userId="5a5a20d72b342507" providerId="LiveId" clId="{95FDC887-2CA0-4FFD-8ABC-269D8E2C5164}" dt="2020-11-20T18:07:06.256" v="1190"/>
          <pc:sldLayoutMkLst>
            <pc:docMk/>
            <pc:sldMasterMk cId="2283202742" sldId="2147483660"/>
            <pc:sldLayoutMk cId="1376774855" sldId="2147483663"/>
          </pc:sldLayoutMkLst>
        </pc:sldLayoutChg>
        <pc:sldLayoutChg chg="setBg">
          <pc:chgData name="Deepak Sharma" userId="5a5a20d72b342507" providerId="LiveId" clId="{95FDC887-2CA0-4FFD-8ABC-269D8E2C5164}" dt="2020-11-20T18:07:06.256" v="1190"/>
          <pc:sldLayoutMkLst>
            <pc:docMk/>
            <pc:sldMasterMk cId="2283202742" sldId="2147483660"/>
            <pc:sldLayoutMk cId="622732442" sldId="2147483664"/>
          </pc:sldLayoutMkLst>
        </pc:sldLayoutChg>
        <pc:sldLayoutChg chg="setBg">
          <pc:chgData name="Deepak Sharma" userId="5a5a20d72b342507" providerId="LiveId" clId="{95FDC887-2CA0-4FFD-8ABC-269D8E2C5164}" dt="2020-11-20T18:07:06.256" v="1190"/>
          <pc:sldLayoutMkLst>
            <pc:docMk/>
            <pc:sldMasterMk cId="2283202742" sldId="2147483660"/>
            <pc:sldLayoutMk cId="4191288671" sldId="2147483665"/>
          </pc:sldLayoutMkLst>
        </pc:sldLayoutChg>
        <pc:sldLayoutChg chg="setBg">
          <pc:chgData name="Deepak Sharma" userId="5a5a20d72b342507" providerId="LiveId" clId="{95FDC887-2CA0-4FFD-8ABC-269D8E2C5164}" dt="2020-11-20T18:07:06.256" v="1190"/>
          <pc:sldLayoutMkLst>
            <pc:docMk/>
            <pc:sldMasterMk cId="2283202742" sldId="2147483660"/>
            <pc:sldLayoutMk cId="3008247393" sldId="2147483666"/>
          </pc:sldLayoutMkLst>
        </pc:sldLayoutChg>
        <pc:sldLayoutChg chg="setBg">
          <pc:chgData name="Deepak Sharma" userId="5a5a20d72b342507" providerId="LiveId" clId="{95FDC887-2CA0-4FFD-8ABC-269D8E2C5164}" dt="2020-11-20T18:07:06.256" v="1190"/>
          <pc:sldLayoutMkLst>
            <pc:docMk/>
            <pc:sldMasterMk cId="2283202742" sldId="2147483660"/>
            <pc:sldLayoutMk cId="2349393917" sldId="2147483667"/>
          </pc:sldLayoutMkLst>
        </pc:sldLayoutChg>
        <pc:sldLayoutChg chg="setBg">
          <pc:chgData name="Deepak Sharma" userId="5a5a20d72b342507" providerId="LiveId" clId="{95FDC887-2CA0-4FFD-8ABC-269D8E2C5164}" dt="2020-11-20T18:07:06.256" v="1190"/>
          <pc:sldLayoutMkLst>
            <pc:docMk/>
            <pc:sldMasterMk cId="2283202742" sldId="2147483660"/>
            <pc:sldLayoutMk cId="2076689992" sldId="2147483668"/>
          </pc:sldLayoutMkLst>
        </pc:sldLayoutChg>
        <pc:sldLayoutChg chg="setBg">
          <pc:chgData name="Deepak Sharma" userId="5a5a20d72b342507" providerId="LiveId" clId="{95FDC887-2CA0-4FFD-8ABC-269D8E2C5164}" dt="2020-11-20T18:07:06.256" v="1190"/>
          <pc:sldLayoutMkLst>
            <pc:docMk/>
            <pc:sldMasterMk cId="2283202742" sldId="2147483660"/>
            <pc:sldLayoutMk cId="1469794236" sldId="2147483669"/>
          </pc:sldLayoutMkLst>
        </pc:sldLayoutChg>
        <pc:sldLayoutChg chg="setBg">
          <pc:chgData name="Deepak Sharma" userId="5a5a20d72b342507" providerId="LiveId" clId="{95FDC887-2CA0-4FFD-8ABC-269D8E2C5164}" dt="2020-11-20T18:07:06.256" v="1190"/>
          <pc:sldLayoutMkLst>
            <pc:docMk/>
            <pc:sldMasterMk cId="2283202742" sldId="2147483660"/>
            <pc:sldLayoutMk cId="2546342250" sldId="2147483670"/>
          </pc:sldLayoutMkLst>
        </pc:sldLayoutChg>
        <pc:sldLayoutChg chg="setBg">
          <pc:chgData name="Deepak Sharma" userId="5a5a20d72b342507" providerId="LiveId" clId="{95FDC887-2CA0-4FFD-8ABC-269D8E2C5164}" dt="2020-11-20T18:07:06.256" v="1190"/>
          <pc:sldLayoutMkLst>
            <pc:docMk/>
            <pc:sldMasterMk cId="2283202742" sldId="2147483660"/>
            <pc:sldLayoutMk cId="1591757848" sldId="2147483671"/>
          </pc:sldLayoutMkLst>
        </pc:sldLayoutChg>
      </pc:sldMasterChg>
      <pc:sldMasterChg chg="setBg modSldLayout">
        <pc:chgData name="Deepak Sharma" userId="5a5a20d72b342507" providerId="LiveId" clId="{95FDC887-2CA0-4FFD-8ABC-269D8E2C5164}" dt="2020-11-20T18:32:58.716" v="1765"/>
        <pc:sldMasterMkLst>
          <pc:docMk/>
          <pc:sldMasterMk cId="1990304365" sldId="2147483672"/>
        </pc:sldMasterMkLst>
        <pc:sldLayoutChg chg="setBg">
          <pc:chgData name="Deepak Sharma" userId="5a5a20d72b342507" providerId="LiveId" clId="{95FDC887-2CA0-4FFD-8ABC-269D8E2C5164}" dt="2020-11-20T18:32:58.716" v="1765"/>
          <pc:sldLayoutMkLst>
            <pc:docMk/>
            <pc:sldMasterMk cId="1990304365" sldId="2147483672"/>
            <pc:sldLayoutMk cId="1038499056" sldId="2147483673"/>
          </pc:sldLayoutMkLst>
        </pc:sldLayoutChg>
        <pc:sldLayoutChg chg="setBg">
          <pc:chgData name="Deepak Sharma" userId="5a5a20d72b342507" providerId="LiveId" clId="{95FDC887-2CA0-4FFD-8ABC-269D8E2C5164}" dt="2020-11-20T18:32:58.716" v="1765"/>
          <pc:sldLayoutMkLst>
            <pc:docMk/>
            <pc:sldMasterMk cId="1990304365" sldId="2147483672"/>
            <pc:sldLayoutMk cId="1949201076" sldId="2147483674"/>
          </pc:sldLayoutMkLst>
        </pc:sldLayoutChg>
        <pc:sldLayoutChg chg="setBg">
          <pc:chgData name="Deepak Sharma" userId="5a5a20d72b342507" providerId="LiveId" clId="{95FDC887-2CA0-4FFD-8ABC-269D8E2C5164}" dt="2020-11-20T18:32:58.716" v="1765"/>
          <pc:sldLayoutMkLst>
            <pc:docMk/>
            <pc:sldMasterMk cId="1990304365" sldId="2147483672"/>
            <pc:sldLayoutMk cId="122290772" sldId="2147483675"/>
          </pc:sldLayoutMkLst>
        </pc:sldLayoutChg>
        <pc:sldLayoutChg chg="setBg">
          <pc:chgData name="Deepak Sharma" userId="5a5a20d72b342507" providerId="LiveId" clId="{95FDC887-2CA0-4FFD-8ABC-269D8E2C5164}" dt="2020-11-20T18:32:58.716" v="1765"/>
          <pc:sldLayoutMkLst>
            <pc:docMk/>
            <pc:sldMasterMk cId="1990304365" sldId="2147483672"/>
            <pc:sldLayoutMk cId="1449404743" sldId="2147483676"/>
          </pc:sldLayoutMkLst>
        </pc:sldLayoutChg>
        <pc:sldLayoutChg chg="setBg">
          <pc:chgData name="Deepak Sharma" userId="5a5a20d72b342507" providerId="LiveId" clId="{95FDC887-2CA0-4FFD-8ABC-269D8E2C5164}" dt="2020-11-20T18:32:58.716" v="1765"/>
          <pc:sldLayoutMkLst>
            <pc:docMk/>
            <pc:sldMasterMk cId="1990304365" sldId="2147483672"/>
            <pc:sldLayoutMk cId="4070040074" sldId="2147483677"/>
          </pc:sldLayoutMkLst>
        </pc:sldLayoutChg>
        <pc:sldLayoutChg chg="setBg">
          <pc:chgData name="Deepak Sharma" userId="5a5a20d72b342507" providerId="LiveId" clId="{95FDC887-2CA0-4FFD-8ABC-269D8E2C5164}" dt="2020-11-20T18:32:58.716" v="1765"/>
          <pc:sldLayoutMkLst>
            <pc:docMk/>
            <pc:sldMasterMk cId="1990304365" sldId="2147483672"/>
            <pc:sldLayoutMk cId="3858107550" sldId="2147483678"/>
          </pc:sldLayoutMkLst>
        </pc:sldLayoutChg>
        <pc:sldLayoutChg chg="setBg">
          <pc:chgData name="Deepak Sharma" userId="5a5a20d72b342507" providerId="LiveId" clId="{95FDC887-2CA0-4FFD-8ABC-269D8E2C5164}" dt="2020-11-20T18:32:58.716" v="1765"/>
          <pc:sldLayoutMkLst>
            <pc:docMk/>
            <pc:sldMasterMk cId="1990304365" sldId="2147483672"/>
            <pc:sldLayoutMk cId="1499175750" sldId="2147483679"/>
          </pc:sldLayoutMkLst>
        </pc:sldLayoutChg>
        <pc:sldLayoutChg chg="setBg">
          <pc:chgData name="Deepak Sharma" userId="5a5a20d72b342507" providerId="LiveId" clId="{95FDC887-2CA0-4FFD-8ABC-269D8E2C5164}" dt="2020-11-20T18:32:58.716" v="1765"/>
          <pc:sldLayoutMkLst>
            <pc:docMk/>
            <pc:sldMasterMk cId="1990304365" sldId="2147483672"/>
            <pc:sldLayoutMk cId="1556291172" sldId="2147483680"/>
          </pc:sldLayoutMkLst>
        </pc:sldLayoutChg>
        <pc:sldLayoutChg chg="setBg">
          <pc:chgData name="Deepak Sharma" userId="5a5a20d72b342507" providerId="LiveId" clId="{95FDC887-2CA0-4FFD-8ABC-269D8E2C5164}" dt="2020-11-20T18:32:58.716" v="1765"/>
          <pc:sldLayoutMkLst>
            <pc:docMk/>
            <pc:sldMasterMk cId="1990304365" sldId="2147483672"/>
            <pc:sldLayoutMk cId="1002762585" sldId="2147483681"/>
          </pc:sldLayoutMkLst>
        </pc:sldLayoutChg>
        <pc:sldLayoutChg chg="setBg">
          <pc:chgData name="Deepak Sharma" userId="5a5a20d72b342507" providerId="LiveId" clId="{95FDC887-2CA0-4FFD-8ABC-269D8E2C5164}" dt="2020-11-20T18:32:58.716" v="1765"/>
          <pc:sldLayoutMkLst>
            <pc:docMk/>
            <pc:sldMasterMk cId="1990304365" sldId="2147483672"/>
            <pc:sldLayoutMk cId="523398401" sldId="2147483682"/>
          </pc:sldLayoutMkLst>
        </pc:sldLayoutChg>
        <pc:sldLayoutChg chg="setBg">
          <pc:chgData name="Deepak Sharma" userId="5a5a20d72b342507" providerId="LiveId" clId="{95FDC887-2CA0-4FFD-8ABC-269D8E2C5164}" dt="2020-11-20T18:32:58.716" v="1765"/>
          <pc:sldLayoutMkLst>
            <pc:docMk/>
            <pc:sldMasterMk cId="1990304365" sldId="2147483672"/>
            <pc:sldLayoutMk cId="652653476" sldId="2147483683"/>
          </pc:sldLayoutMkLst>
        </pc:sldLayoutChg>
      </pc:sldMasterChg>
    </pc:docChg>
  </pc:docChgLst>
</pc:chgInfo>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package" Target="../embeddings/Microsoft_Office_Excel_Worksheet4.xlsx"/></Relationships>
</file>

<file path=ppt/charts/chart1.xml><?xml version="1.0" encoding="utf-8"?>
<c:chartSpace xmlns:c="http://schemas.openxmlformats.org/drawingml/2006/chart" xmlns:a="http://schemas.openxmlformats.org/drawingml/2006/main" xmlns:r="http://schemas.openxmlformats.org/officeDocument/2006/relationships">
  <c:lang val="en-IN"/>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sz="2000" b="1" dirty="0">
                <a:latin typeface="Times New Roman" panose="02020603050405020304" pitchFamily="18" charset="0"/>
                <a:cs typeface="Times New Roman" panose="02020603050405020304" pitchFamily="18" charset="0"/>
              </a:rPr>
              <a:t>Job</a:t>
            </a:r>
            <a:r>
              <a:rPr lang="en-IN" sz="2000" b="1" baseline="0" dirty="0">
                <a:latin typeface="Times New Roman" panose="02020603050405020304" pitchFamily="18" charset="0"/>
                <a:cs typeface="Times New Roman" panose="02020603050405020304" pitchFamily="18" charset="0"/>
              </a:rPr>
              <a:t> Level  and Average Monthly Income</a:t>
            </a:r>
          </a:p>
          <a:p>
            <a:pPr>
              <a:defRPr lang="en-US" sz="1400" b="0" i="0" u="none" strike="noStrike" kern="1200" spc="0" baseline="0">
                <a:solidFill>
                  <a:schemeClr val="tx1">
                    <a:lumMod val="65000"/>
                    <a:lumOff val="35000"/>
                  </a:schemeClr>
                </a:solidFill>
                <a:latin typeface="+mn-lt"/>
                <a:ea typeface="+mn-ea"/>
                <a:cs typeface="+mn-cs"/>
              </a:defRPr>
            </a:pPr>
            <a:endParaRPr lang="en-IN" sz="2000" dirty="0">
              <a:latin typeface="Times New Roman" panose="02020603050405020304" pitchFamily="18" charset="0"/>
              <a:cs typeface="Times New Roman" panose="02020603050405020304" pitchFamily="18" charset="0"/>
            </a:endParaRPr>
          </a:p>
        </c:rich>
      </c:tx>
      <c:layout>
        <c:manualLayout>
          <c:xMode val="edge"/>
          <c:yMode val="edge"/>
          <c:x val="0.30170022301828442"/>
          <c:y val="8.2239904640801983E-3"/>
        </c:manualLayout>
      </c:layout>
      <c:spPr>
        <a:noFill/>
        <a:ln>
          <a:noFill/>
        </a:ln>
        <a:effectLst/>
      </c:spPr>
    </c:title>
    <c:plotArea>
      <c:layout>
        <c:manualLayout>
          <c:layoutTarget val="inner"/>
          <c:xMode val="edge"/>
          <c:yMode val="edge"/>
          <c:x val="5.2783243414789009E-2"/>
          <c:y val="0.18520745640408903"/>
          <c:w val="0.92132021580450707"/>
          <c:h val="0.60114251352976611"/>
        </c:manualLayout>
      </c:layout>
      <c:barChart>
        <c:barDir val="bar"/>
        <c:grouping val="percentStacked"/>
        <c:ser>
          <c:idx val="0"/>
          <c:order val="0"/>
          <c:tx>
            <c:strRef>
              <c:f>'past Employee'!$C$592</c:f>
              <c:strCache>
                <c:ptCount val="1"/>
                <c:pt idx="0">
                  <c:v>Average monthly
salary</c:v>
                </c:pt>
              </c:strCache>
            </c:strRef>
          </c:tx>
          <c:spPr>
            <a:solidFill>
              <a:schemeClr val="accent1"/>
            </a:solidFill>
            <a:ln>
              <a:noFill/>
            </a:ln>
            <a:effectLst/>
          </c:spPr>
          <c:dLbls>
            <c:numFmt formatCode="#,##0" sourceLinked="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'past Employee'!$B$593:$B$597</c:f>
              <c:numCache>
                <c:formatCode>General</c:formatCode>
                <c:ptCount val="5"/>
                <c:pt idx="0">
                  <c:v>1</c:v>
                </c:pt>
                <c:pt idx="1">
                  <c:v>2</c:v>
                </c:pt>
                <c:pt idx="2">
                  <c:v>3</c:v>
                </c:pt>
                <c:pt idx="3">
                  <c:v>4</c:v>
                </c:pt>
                <c:pt idx="4">
                  <c:v>5</c:v>
                </c:pt>
              </c:numCache>
            </c:numRef>
          </c:cat>
          <c:val>
            <c:numRef>
              <c:f>'past Employee'!$C$593:$C$597</c:f>
              <c:numCache>
                <c:formatCode>General</c:formatCode>
                <c:ptCount val="5"/>
                <c:pt idx="0">
                  <c:v>2598.1258741258694</c:v>
                </c:pt>
                <c:pt idx="1">
                  <c:v>5759.7884615384601</c:v>
                </c:pt>
                <c:pt idx="2">
                  <c:v>9388.40625</c:v>
                </c:pt>
                <c:pt idx="3">
                  <c:v>13150.4</c:v>
                </c:pt>
                <c:pt idx="4">
                  <c:v>19463.8</c:v>
                </c:pt>
              </c:numCache>
            </c:numRef>
          </c:val>
          <c:extLst xmlns:c16r2="http://schemas.microsoft.com/office/drawing/2015/06/chart">
            <c:ext xmlns:c16="http://schemas.microsoft.com/office/drawing/2014/chart" uri="{C3380CC4-5D6E-409C-BE32-E72D297353CC}">
              <c16:uniqueId val="{00000000-751F-4EA5-83ED-F57E3D989A2B}"/>
            </c:ext>
          </c:extLst>
        </c:ser>
        <c:ser>
          <c:idx val="1"/>
          <c:order val="1"/>
          <c:tx>
            <c:strRef>
              <c:f>'past Employee'!$D$592</c:f>
              <c:strCache>
                <c:ptCount val="1"/>
                <c:pt idx="0">
                  <c:v>difference between salary </c:v>
                </c:pt>
              </c:strCache>
            </c:strRef>
          </c:tx>
          <c:spPr>
            <a:solidFill>
              <a:schemeClr val="accent2"/>
            </a:solidFill>
            <a:ln>
              <a:noFill/>
            </a:ln>
            <a:effectLst/>
          </c:spPr>
          <c:dLbls>
            <c:numFmt formatCode="#,##0.0" sourceLinked="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'past Employee'!$B$593:$B$597</c:f>
              <c:numCache>
                <c:formatCode>General</c:formatCode>
                <c:ptCount val="5"/>
                <c:pt idx="0">
                  <c:v>1</c:v>
                </c:pt>
                <c:pt idx="1">
                  <c:v>2</c:v>
                </c:pt>
                <c:pt idx="2">
                  <c:v>3</c:v>
                </c:pt>
                <c:pt idx="3">
                  <c:v>4</c:v>
                </c:pt>
                <c:pt idx="4">
                  <c:v>5</c:v>
                </c:pt>
              </c:numCache>
            </c:numRef>
          </c:cat>
          <c:val>
            <c:numRef>
              <c:f>'past Employee'!$D$593:$D$597</c:f>
              <c:numCache>
                <c:formatCode>General</c:formatCode>
                <c:ptCount val="5"/>
                <c:pt idx="0">
                  <c:v>54.891991407755491</c:v>
                </c:pt>
                <c:pt idx="1">
                  <c:v>38.649986928948003</c:v>
                </c:pt>
                <c:pt idx="2">
                  <c:v>28.607447301983196</c:v>
                </c:pt>
                <c:pt idx="3">
                  <c:v>32.4366259414914</c:v>
                </c:pt>
              </c:numCache>
            </c:numRef>
          </c:val>
          <c:extLst xmlns:c16r2="http://schemas.microsoft.com/office/drawing/2015/06/chart">
            <c:ext xmlns:c16="http://schemas.microsoft.com/office/drawing/2014/chart" uri="{C3380CC4-5D6E-409C-BE32-E72D297353CC}">
              <c16:uniqueId val="{00000001-751F-4EA5-83ED-F57E3D989A2B}"/>
            </c:ext>
          </c:extLst>
        </c:ser>
        <c:dLbls>
          <c:showVal val="1"/>
        </c:dLbls>
        <c:overlap val="100"/>
        <c:axId val="145753216"/>
        <c:axId val="145755136"/>
      </c:barChart>
      <c:catAx>
        <c:axId val="145753216"/>
        <c:scaling>
          <c:orientation val="minMax"/>
        </c:scaling>
        <c:axPos val="l"/>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Job</a:t>
                </a:r>
                <a:r>
                  <a:rPr lang="en-IN" baseline="0"/>
                  <a:t> Level</a:t>
                </a:r>
              </a:p>
            </c:rich>
          </c:tx>
          <c:layout/>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45755136"/>
        <c:crosses val="autoZero"/>
        <c:auto val="1"/>
        <c:lblAlgn val="ctr"/>
        <c:lblOffset val="100"/>
      </c:catAx>
      <c:valAx>
        <c:axId val="145755136"/>
        <c:scaling>
          <c:orientation val="minMax"/>
        </c:scaling>
        <c:axPos val="b"/>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45753216"/>
        <c:crosses val="autoZero"/>
        <c:crossBetween val="between"/>
      </c:valAx>
      <c:spPr>
        <a:noFill/>
        <a:ln>
          <a:noFill/>
        </a:ln>
        <a:effectLst/>
      </c:spPr>
    </c:plotArea>
    <c:legend>
      <c:legendPos val="b"/>
      <c:layout>
        <c:manualLayout>
          <c:xMode val="edge"/>
          <c:yMode val="edge"/>
          <c:x val="0.18129957393067955"/>
          <c:y val="0.88387796539897434"/>
          <c:w val="0.64169161446520739"/>
          <c:h val="8.7914073070466281E-2"/>
        </c:manualLayout>
      </c:layout>
      <c:spPr>
        <a:noFill/>
        <a:ln>
          <a:noFill/>
        </a:ln>
        <a:effectLst/>
      </c:spPr>
      <c:txPr>
        <a:bodyPr rot="0" spcFirstLastPara="1" vertOverflow="ellipsis" vert="horz" wrap="square" anchor="ctr" anchorCtr="1"/>
        <a:lstStyle/>
        <a:p>
          <a:pPr>
            <a:defRPr lang="en-US" sz="16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chart>
  <c:spPr>
    <a:noFill/>
    <a:ln>
      <a:noFill/>
    </a:ln>
    <a:effectLst/>
  </c:spPr>
  <c:txPr>
    <a:bodyPr/>
    <a:lstStyle/>
    <a:p>
      <a:pPr>
        <a:defRPr lang="en-US"/>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IN"/>
  <c:pivotSource>
    <c:name>[EDA ANALYSIS.xlsx]past Employee!PivotTable10</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b="1" dirty="0">
                <a:latin typeface="Times New Roman" panose="02020603050405020304" pitchFamily="18" charset="0"/>
                <a:cs typeface="Times New Roman" panose="02020603050405020304" pitchFamily="18" charset="0"/>
              </a:rPr>
              <a:t>JOB</a:t>
            </a:r>
            <a:r>
              <a:rPr lang="en-IN" b="1" baseline="0" dirty="0">
                <a:latin typeface="Times New Roman" panose="02020603050405020304" pitchFamily="18" charset="0"/>
                <a:cs typeface="Times New Roman" panose="02020603050405020304" pitchFamily="18" charset="0"/>
              </a:rPr>
              <a:t> LEVEL AND MARITAL STATUS</a:t>
            </a:r>
          </a:p>
          <a:p>
            <a:pPr>
              <a:defRPr lang="en-US" sz="1400" b="0" i="0" u="none" strike="noStrike" kern="1200" spc="0" baseline="0">
                <a:solidFill>
                  <a:schemeClr val="tx1">
                    <a:lumMod val="65000"/>
                    <a:lumOff val="35000"/>
                  </a:schemeClr>
                </a:solidFill>
                <a:latin typeface="+mn-lt"/>
                <a:ea typeface="+mn-ea"/>
                <a:cs typeface="+mn-cs"/>
              </a:defRPr>
            </a:pPr>
            <a:endParaRPr lang="en-IN" b="1" dirty="0">
              <a:latin typeface="Times New Roman" panose="02020603050405020304" pitchFamily="18" charset="0"/>
              <a:cs typeface="Times New Roman" panose="02020603050405020304" pitchFamily="18" charset="0"/>
            </a:endParaRPr>
          </a:p>
        </c:rich>
      </c:tx>
      <c:layout/>
      <c:spPr>
        <a:noFill/>
        <a:ln>
          <a:noFill/>
        </a:ln>
        <a:effectLst/>
      </c:spPr>
    </c:title>
    <c:plotArea>
      <c:layout>
        <c:manualLayout>
          <c:layoutTarget val="inner"/>
          <c:xMode val="edge"/>
          <c:yMode val="edge"/>
          <c:x val="5.3051247524342302E-2"/>
          <c:y val="0.10064285714285701"/>
          <c:w val="0.87008412381460198"/>
          <c:h val="0.74077390326209214"/>
        </c:manualLayout>
      </c:layout>
      <c:barChart>
        <c:barDir val="col"/>
        <c:grouping val="clustered"/>
        <c:ser>
          <c:idx val="0"/>
          <c:order val="0"/>
          <c:tx>
            <c:strRef>
              <c:f>'past Employee'!$N$292:$N$293</c:f>
              <c:strCache>
                <c:ptCount val="1"/>
                <c:pt idx="0">
                  <c:v>Divorced</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'past Employee'!$M$294:$M$299</c:f>
              <c:numCache>
                <c:formatCode>General</c:formatCode>
                <c:ptCount val="5"/>
                <c:pt idx="0">
                  <c:v>1</c:v>
                </c:pt>
                <c:pt idx="1">
                  <c:v>2</c:v>
                </c:pt>
                <c:pt idx="2">
                  <c:v>3</c:v>
                </c:pt>
                <c:pt idx="3">
                  <c:v>4</c:v>
                </c:pt>
                <c:pt idx="4">
                  <c:v>5</c:v>
                </c:pt>
              </c:numCache>
            </c:numRef>
          </c:cat>
          <c:val>
            <c:numRef>
              <c:f>'past Employee'!$N$294:$N$299</c:f>
              <c:numCache>
                <c:formatCode>General</c:formatCode>
                <c:ptCount val="5"/>
                <c:pt idx="0">
                  <c:v>23</c:v>
                </c:pt>
                <c:pt idx="1">
                  <c:v>5</c:v>
                </c:pt>
                <c:pt idx="2">
                  <c:v>4</c:v>
                </c:pt>
                <c:pt idx="3">
                  <c:v>1</c:v>
                </c:pt>
              </c:numCache>
            </c:numRef>
          </c:val>
          <c:extLst xmlns:c16r2="http://schemas.microsoft.com/office/drawing/2015/06/chart">
            <c:ext xmlns:c16="http://schemas.microsoft.com/office/drawing/2014/chart" uri="{C3380CC4-5D6E-409C-BE32-E72D297353CC}">
              <c16:uniqueId val="{00000000-9D27-4865-9B1F-545CEF5657D7}"/>
            </c:ext>
          </c:extLst>
        </c:ser>
        <c:ser>
          <c:idx val="1"/>
          <c:order val="1"/>
          <c:tx>
            <c:strRef>
              <c:f>'past Employee'!$O$292:$O$293</c:f>
              <c:strCache>
                <c:ptCount val="1"/>
                <c:pt idx="0">
                  <c:v>Married</c:v>
                </c:pt>
              </c:strCache>
            </c:strRef>
          </c:tx>
          <c:spPr>
            <a:solidFill>
              <a:schemeClr val="accent2"/>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'past Employee'!$M$294:$M$299</c:f>
              <c:numCache>
                <c:formatCode>General</c:formatCode>
                <c:ptCount val="5"/>
                <c:pt idx="0">
                  <c:v>1</c:v>
                </c:pt>
                <c:pt idx="1">
                  <c:v>2</c:v>
                </c:pt>
                <c:pt idx="2">
                  <c:v>3</c:v>
                </c:pt>
                <c:pt idx="3">
                  <c:v>4</c:v>
                </c:pt>
                <c:pt idx="4">
                  <c:v>5</c:v>
                </c:pt>
              </c:numCache>
            </c:numRef>
          </c:cat>
          <c:val>
            <c:numRef>
              <c:f>'past Employee'!$O$294:$O$299</c:f>
              <c:numCache>
                <c:formatCode>General</c:formatCode>
                <c:ptCount val="5"/>
                <c:pt idx="0">
                  <c:v>42</c:v>
                </c:pt>
                <c:pt idx="1">
                  <c:v>21</c:v>
                </c:pt>
                <c:pt idx="2">
                  <c:v>17</c:v>
                </c:pt>
                <c:pt idx="3">
                  <c:v>1</c:v>
                </c:pt>
                <c:pt idx="4">
                  <c:v>3</c:v>
                </c:pt>
              </c:numCache>
            </c:numRef>
          </c:val>
          <c:extLst xmlns:c16r2="http://schemas.microsoft.com/office/drawing/2015/06/chart">
            <c:ext xmlns:c16="http://schemas.microsoft.com/office/drawing/2014/chart" uri="{C3380CC4-5D6E-409C-BE32-E72D297353CC}">
              <c16:uniqueId val="{00000001-9D27-4865-9B1F-545CEF5657D7}"/>
            </c:ext>
          </c:extLst>
        </c:ser>
        <c:ser>
          <c:idx val="2"/>
          <c:order val="2"/>
          <c:tx>
            <c:strRef>
              <c:f>'past Employee'!$P$292:$P$293</c:f>
              <c:strCache>
                <c:ptCount val="1"/>
                <c:pt idx="0">
                  <c:v>Single</c:v>
                </c:pt>
              </c:strCache>
            </c:strRef>
          </c:tx>
          <c:spPr>
            <a:solidFill>
              <a:schemeClr val="accent3"/>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'past Employee'!$M$294:$M$299</c:f>
              <c:numCache>
                <c:formatCode>General</c:formatCode>
                <c:ptCount val="5"/>
                <c:pt idx="0">
                  <c:v>1</c:v>
                </c:pt>
                <c:pt idx="1">
                  <c:v>2</c:v>
                </c:pt>
                <c:pt idx="2">
                  <c:v>3</c:v>
                </c:pt>
                <c:pt idx="3">
                  <c:v>4</c:v>
                </c:pt>
                <c:pt idx="4">
                  <c:v>5</c:v>
                </c:pt>
              </c:numCache>
            </c:numRef>
          </c:cat>
          <c:val>
            <c:numRef>
              <c:f>'past Employee'!$P$294:$P$299</c:f>
              <c:numCache>
                <c:formatCode>General</c:formatCode>
                <c:ptCount val="5"/>
                <c:pt idx="0">
                  <c:v>78</c:v>
                </c:pt>
                <c:pt idx="1">
                  <c:v>26</c:v>
                </c:pt>
                <c:pt idx="2">
                  <c:v>11</c:v>
                </c:pt>
                <c:pt idx="3">
                  <c:v>3</c:v>
                </c:pt>
                <c:pt idx="4">
                  <c:v>2</c:v>
                </c:pt>
              </c:numCache>
            </c:numRef>
          </c:val>
          <c:extLst xmlns:c16r2="http://schemas.microsoft.com/office/drawing/2015/06/chart">
            <c:ext xmlns:c16="http://schemas.microsoft.com/office/drawing/2014/chart" uri="{C3380CC4-5D6E-409C-BE32-E72D297353CC}">
              <c16:uniqueId val="{00000002-9D27-4865-9B1F-545CEF5657D7}"/>
            </c:ext>
          </c:extLst>
        </c:ser>
        <c:dLbls>
          <c:showVal val="1"/>
        </c:dLbls>
        <c:gapWidth val="219"/>
        <c:overlap val="-27"/>
        <c:axId val="147796736"/>
        <c:axId val="147798656"/>
      </c:barChart>
      <c:catAx>
        <c:axId val="147796736"/>
        <c:scaling>
          <c:orientation val="minMax"/>
        </c:scaling>
        <c:axPos val="b"/>
        <c:title>
          <c:tx>
            <c:rich>
              <a:bodyPr rot="0" spcFirstLastPara="1" vertOverflow="ellipsis" vert="horz" wrap="square" anchor="ctr" anchorCtr="1"/>
              <a:lstStyle/>
              <a:p>
                <a:pPr>
                  <a:defRPr lang="en-US" sz="10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b="1" dirty="0">
                    <a:latin typeface="Times New Roman" panose="02020603050405020304" pitchFamily="18" charset="0"/>
                    <a:cs typeface="Times New Roman" panose="02020603050405020304" pitchFamily="18" charset="0"/>
                  </a:rPr>
                  <a:t>JOB</a:t>
                </a:r>
                <a:r>
                  <a:rPr lang="en-IN" b="1" baseline="0" dirty="0">
                    <a:latin typeface="Times New Roman" panose="02020603050405020304" pitchFamily="18" charset="0"/>
                    <a:cs typeface="Times New Roman" panose="02020603050405020304" pitchFamily="18" charset="0"/>
                  </a:rPr>
                  <a:t> LEVEL</a:t>
                </a:r>
              </a:p>
            </c:rich>
          </c:tx>
          <c:layout/>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47798656"/>
        <c:crosses val="autoZero"/>
        <c:auto val="1"/>
        <c:lblAlgn val="ctr"/>
        <c:lblOffset val="100"/>
      </c:catAx>
      <c:valAx>
        <c:axId val="147798656"/>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4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sz="1400" b="1" dirty="0">
                    <a:latin typeface="Times New Roman" panose="02020603050405020304" pitchFamily="18" charset="0"/>
                    <a:cs typeface="Times New Roman" panose="02020603050405020304" pitchFamily="18" charset="0"/>
                  </a:rPr>
                  <a:t>COUNT</a:t>
                </a:r>
                <a:r>
                  <a:rPr lang="en-IN" sz="1400" b="1" baseline="0" dirty="0">
                    <a:latin typeface="Times New Roman" panose="02020603050405020304" pitchFamily="18" charset="0"/>
                    <a:cs typeface="Times New Roman" panose="02020603050405020304" pitchFamily="18" charset="0"/>
                  </a:rPr>
                  <a:t> OF EMPLOYEES</a:t>
                </a:r>
              </a:p>
              <a:p>
                <a:pPr>
                  <a:defRPr lang="en-US" sz="14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IN" sz="1400" b="1" dirty="0">
                  <a:latin typeface="Times New Roman" panose="02020603050405020304" pitchFamily="18" charset="0"/>
                  <a:cs typeface="Times New Roman" panose="02020603050405020304" pitchFamily="18" charset="0"/>
                </a:endParaRP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47796736"/>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lang="en-US"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chart>
  <c:spPr>
    <a:noFill/>
    <a:ln>
      <a:noFill/>
    </a:ln>
    <a:effectLst/>
  </c:spPr>
  <c:txPr>
    <a:bodyPr/>
    <a:lstStyle/>
    <a:p>
      <a:pPr>
        <a:defRPr lang="en-US"/>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lang val="en-IN"/>
  <c:chart>
    <c:title>
      <c:tx>
        <c:rich>
          <a:bodyPr rot="0" spcFirstLastPara="1" vertOverflow="ellipsis" vert="horz" wrap="square" anchor="ctr" anchorCtr="1"/>
          <a:lstStyle/>
          <a:p>
            <a:pPr>
              <a:defRPr lang="en-US" sz="18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sz="1800" b="1" i="0" u="none" strike="noStrike" baseline="0" dirty="0">
                <a:effectLst/>
                <a:latin typeface="Times New Roman" panose="02020603050405020304" pitchFamily="18" charset="0"/>
                <a:cs typeface="Times New Roman" panose="02020603050405020304" pitchFamily="18" charset="0"/>
              </a:rPr>
              <a:t>Monthly income And Distance From Home of Past Employees</a:t>
            </a:r>
            <a:endParaRPr lang="en-IN" sz="1800" u="none" dirty="0">
              <a:latin typeface="Times New Roman" panose="02020603050405020304" pitchFamily="18" charset="0"/>
              <a:cs typeface="Times New Roman" panose="02020603050405020304" pitchFamily="18" charset="0"/>
            </a:endParaRPr>
          </a:p>
        </c:rich>
      </c:tx>
      <c:layout>
        <c:manualLayout>
          <c:xMode val="edge"/>
          <c:yMode val="edge"/>
          <c:x val="0.23716934263125328"/>
          <c:y val="5.3178789266290057E-2"/>
        </c:manualLayout>
      </c:layout>
      <c:spPr>
        <a:noFill/>
        <a:ln>
          <a:noFill/>
        </a:ln>
        <a:effectLst/>
      </c:spPr>
    </c:title>
    <c:plotArea>
      <c:layout>
        <c:manualLayout>
          <c:layoutTarget val="inner"/>
          <c:xMode val="edge"/>
          <c:yMode val="edge"/>
          <c:x val="5.095998719944881E-2"/>
          <c:y val="1.8978225713421303E-2"/>
          <c:w val="0.9405773891523318"/>
          <c:h val="0.88739549800736084"/>
        </c:manualLayout>
      </c:layout>
      <c:barChart>
        <c:barDir val="col"/>
        <c:grouping val="clustered"/>
        <c:ser>
          <c:idx val="0"/>
          <c:order val="0"/>
          <c:tx>
            <c:strRef>
              <c:f>'past Employee'!$Z$106</c:f>
              <c:strCache>
                <c:ptCount val="1"/>
                <c:pt idx="0">
                  <c:v>1000-3999</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'past Employee'!$AA$103:$AF$105</c:f>
              <c:strCache>
                <c:ptCount val="6"/>
                <c:pt idx="0">
                  <c:v>1 to 5</c:v>
                </c:pt>
                <c:pt idx="1">
                  <c:v>6 to 10</c:v>
                </c:pt>
                <c:pt idx="2">
                  <c:v>11 to 15</c:v>
                </c:pt>
                <c:pt idx="3">
                  <c:v>16 to 20</c:v>
                </c:pt>
                <c:pt idx="4">
                  <c:v>21 to 25</c:v>
                </c:pt>
                <c:pt idx="5">
                  <c:v>26 to 30</c:v>
                </c:pt>
              </c:strCache>
            </c:strRef>
          </c:cat>
          <c:val>
            <c:numRef>
              <c:f>'past Employee'!$AA$106:$AF$106</c:f>
              <c:numCache>
                <c:formatCode>General</c:formatCode>
                <c:ptCount val="6"/>
                <c:pt idx="0">
                  <c:v>55</c:v>
                </c:pt>
                <c:pt idx="1">
                  <c:v>37</c:v>
                </c:pt>
                <c:pt idx="2">
                  <c:v>8</c:v>
                </c:pt>
                <c:pt idx="3">
                  <c:v>16</c:v>
                </c:pt>
                <c:pt idx="4">
                  <c:v>20</c:v>
                </c:pt>
                <c:pt idx="5">
                  <c:v>1</c:v>
                </c:pt>
              </c:numCache>
            </c:numRef>
          </c:val>
          <c:extLst xmlns:c16r2="http://schemas.microsoft.com/office/drawing/2015/06/chart">
            <c:ext xmlns:c16="http://schemas.microsoft.com/office/drawing/2014/chart" uri="{C3380CC4-5D6E-409C-BE32-E72D297353CC}">
              <c16:uniqueId val="{00000000-FF2A-47F2-8B81-3F693F92B563}"/>
            </c:ext>
          </c:extLst>
        </c:ser>
        <c:ser>
          <c:idx val="1"/>
          <c:order val="1"/>
          <c:tx>
            <c:strRef>
              <c:f>'past Employee'!$Z$107</c:f>
              <c:strCache>
                <c:ptCount val="1"/>
                <c:pt idx="0">
                  <c:v>4000-6999</c:v>
                </c:pt>
              </c:strCache>
            </c:strRef>
          </c:tx>
          <c:spPr>
            <a:solidFill>
              <a:schemeClr val="accent2"/>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'past Employee'!$AA$103:$AF$105</c:f>
              <c:strCache>
                <c:ptCount val="6"/>
                <c:pt idx="0">
                  <c:v>1 to 5</c:v>
                </c:pt>
                <c:pt idx="1">
                  <c:v>6 to 10</c:v>
                </c:pt>
                <c:pt idx="2">
                  <c:v>11 to 15</c:v>
                </c:pt>
                <c:pt idx="3">
                  <c:v>16 to 20</c:v>
                </c:pt>
                <c:pt idx="4">
                  <c:v>21 to 25</c:v>
                </c:pt>
                <c:pt idx="5">
                  <c:v>26 to 30</c:v>
                </c:pt>
              </c:strCache>
            </c:strRef>
          </c:cat>
          <c:val>
            <c:numRef>
              <c:f>'past Employee'!$AA$107:$AF$107</c:f>
              <c:numCache>
                <c:formatCode>General</c:formatCode>
                <c:ptCount val="6"/>
                <c:pt idx="0">
                  <c:v>16</c:v>
                </c:pt>
                <c:pt idx="1">
                  <c:v>11</c:v>
                </c:pt>
                <c:pt idx="2">
                  <c:v>9</c:v>
                </c:pt>
                <c:pt idx="3">
                  <c:v>4</c:v>
                </c:pt>
                <c:pt idx="4">
                  <c:v>4</c:v>
                </c:pt>
                <c:pt idx="5">
                  <c:v>9</c:v>
                </c:pt>
              </c:numCache>
            </c:numRef>
          </c:val>
          <c:extLst xmlns:c16r2="http://schemas.microsoft.com/office/drawing/2015/06/chart">
            <c:ext xmlns:c16="http://schemas.microsoft.com/office/drawing/2014/chart" uri="{C3380CC4-5D6E-409C-BE32-E72D297353CC}">
              <c16:uniqueId val="{00000001-FF2A-47F2-8B81-3F693F92B563}"/>
            </c:ext>
          </c:extLst>
        </c:ser>
        <c:ser>
          <c:idx val="2"/>
          <c:order val="2"/>
          <c:tx>
            <c:strRef>
              <c:f>'past Employee'!$Z$108</c:f>
              <c:strCache>
                <c:ptCount val="1"/>
                <c:pt idx="0">
                  <c:v>7000-9999</c:v>
                </c:pt>
              </c:strCache>
            </c:strRef>
          </c:tx>
          <c:spPr>
            <a:solidFill>
              <a:schemeClr val="accent3"/>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'past Employee'!$AA$103:$AF$105</c:f>
              <c:strCache>
                <c:ptCount val="6"/>
                <c:pt idx="0">
                  <c:v>1 to 5</c:v>
                </c:pt>
                <c:pt idx="1">
                  <c:v>6 to 10</c:v>
                </c:pt>
                <c:pt idx="2">
                  <c:v>11 to 15</c:v>
                </c:pt>
                <c:pt idx="3">
                  <c:v>16 to 20</c:v>
                </c:pt>
                <c:pt idx="4">
                  <c:v>21 to 25</c:v>
                </c:pt>
                <c:pt idx="5">
                  <c:v>26 to 30</c:v>
                </c:pt>
              </c:strCache>
            </c:strRef>
          </c:cat>
          <c:val>
            <c:numRef>
              <c:f>'past Employee'!$AA$108:$AF$108</c:f>
              <c:numCache>
                <c:formatCode>General</c:formatCode>
                <c:ptCount val="6"/>
                <c:pt idx="0">
                  <c:v>6</c:v>
                </c:pt>
                <c:pt idx="1">
                  <c:v>3</c:v>
                </c:pt>
                <c:pt idx="2">
                  <c:v>4</c:v>
                </c:pt>
                <c:pt idx="3">
                  <c:v>3</c:v>
                </c:pt>
                <c:pt idx="4">
                  <c:v>5</c:v>
                </c:pt>
                <c:pt idx="5">
                  <c:v>1</c:v>
                </c:pt>
              </c:numCache>
            </c:numRef>
          </c:val>
          <c:extLst xmlns:c16r2="http://schemas.microsoft.com/office/drawing/2015/06/chart">
            <c:ext xmlns:c16="http://schemas.microsoft.com/office/drawing/2014/chart" uri="{C3380CC4-5D6E-409C-BE32-E72D297353CC}">
              <c16:uniqueId val="{00000002-FF2A-47F2-8B81-3F693F92B563}"/>
            </c:ext>
          </c:extLst>
        </c:ser>
        <c:ser>
          <c:idx val="3"/>
          <c:order val="3"/>
          <c:tx>
            <c:strRef>
              <c:f>'past Employee'!$Z$109</c:f>
              <c:strCache>
                <c:ptCount val="1"/>
                <c:pt idx="0">
                  <c:v>10000 above</c:v>
                </c:pt>
              </c:strCache>
            </c:strRef>
          </c:tx>
          <c:spPr>
            <a:solidFill>
              <a:schemeClr val="accent4"/>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'past Employee'!$AA$103:$AF$105</c:f>
              <c:strCache>
                <c:ptCount val="6"/>
                <c:pt idx="0">
                  <c:v>1 to 5</c:v>
                </c:pt>
                <c:pt idx="1">
                  <c:v>6 to 10</c:v>
                </c:pt>
                <c:pt idx="2">
                  <c:v>11 to 15</c:v>
                </c:pt>
                <c:pt idx="3">
                  <c:v>16 to 20</c:v>
                </c:pt>
                <c:pt idx="4">
                  <c:v>21 to 25</c:v>
                </c:pt>
                <c:pt idx="5">
                  <c:v>26 to 30</c:v>
                </c:pt>
              </c:strCache>
            </c:strRef>
          </c:cat>
          <c:val>
            <c:numRef>
              <c:f>'past Employee'!$AA$109:$AF$109</c:f>
              <c:numCache>
                <c:formatCode>General</c:formatCode>
                <c:ptCount val="6"/>
                <c:pt idx="0">
                  <c:v>10</c:v>
                </c:pt>
                <c:pt idx="1">
                  <c:v>6</c:v>
                </c:pt>
                <c:pt idx="2">
                  <c:v>4</c:v>
                </c:pt>
                <c:pt idx="3">
                  <c:v>0</c:v>
                </c:pt>
                <c:pt idx="4">
                  <c:v>3</c:v>
                </c:pt>
                <c:pt idx="5">
                  <c:v>2</c:v>
                </c:pt>
              </c:numCache>
            </c:numRef>
          </c:val>
          <c:extLst xmlns:c16r2="http://schemas.microsoft.com/office/drawing/2015/06/chart">
            <c:ext xmlns:c16="http://schemas.microsoft.com/office/drawing/2014/chart" uri="{C3380CC4-5D6E-409C-BE32-E72D297353CC}">
              <c16:uniqueId val="{00000003-FF2A-47F2-8B81-3F693F92B563}"/>
            </c:ext>
          </c:extLst>
        </c:ser>
        <c:dLbls>
          <c:showVal val="1"/>
        </c:dLbls>
        <c:gapWidth val="219"/>
        <c:overlap val="-27"/>
        <c:axId val="148830080"/>
        <c:axId val="148836352"/>
      </c:barChart>
      <c:catAx>
        <c:axId val="148830080"/>
        <c:scaling>
          <c:orientation val="minMax"/>
        </c:scaling>
        <c:axPos val="b"/>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dirty="0"/>
                  <a:t>Distance</a:t>
                </a:r>
                <a:r>
                  <a:rPr lang="en-IN" baseline="0" dirty="0"/>
                  <a:t> From Home</a:t>
                </a:r>
                <a:endParaRPr lang="en-IN" dirty="0"/>
              </a:p>
            </c:rich>
          </c:tx>
          <c:layout>
            <c:manualLayout>
              <c:xMode val="edge"/>
              <c:yMode val="edge"/>
              <c:x val="0.45921236129439208"/>
              <c:y val="0.94506694004235581"/>
            </c:manualLayout>
          </c:layout>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48836352"/>
        <c:crosses val="autoZero"/>
        <c:auto val="1"/>
        <c:lblAlgn val="ctr"/>
        <c:lblOffset val="100"/>
      </c:catAx>
      <c:valAx>
        <c:axId val="148836352"/>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b="1" dirty="0">
                    <a:latin typeface="Times New Roman" panose="02020603050405020304" pitchFamily="18" charset="0"/>
                    <a:cs typeface="Times New Roman" panose="02020603050405020304" pitchFamily="18" charset="0"/>
                  </a:rPr>
                  <a:t>Monthly</a:t>
                </a:r>
                <a:r>
                  <a:rPr lang="en-IN" b="1" baseline="0" dirty="0">
                    <a:latin typeface="Times New Roman" panose="02020603050405020304" pitchFamily="18" charset="0"/>
                    <a:cs typeface="Times New Roman" panose="02020603050405020304" pitchFamily="18" charset="0"/>
                  </a:rPr>
                  <a:t> Income</a:t>
                </a:r>
                <a:endParaRPr lang="en-IN" b="1" dirty="0">
                  <a:latin typeface="Times New Roman" panose="02020603050405020304" pitchFamily="18" charset="0"/>
                  <a:cs typeface="Times New Roman" panose="02020603050405020304" pitchFamily="18" charset="0"/>
                </a:endParaRP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48830080"/>
        <c:crosses val="autoZero"/>
        <c:crossBetween val="between"/>
      </c:valAx>
      <c:spPr>
        <a:noFill/>
        <a:ln>
          <a:noFill/>
        </a:ln>
        <a:effectLst/>
      </c:spPr>
    </c:plotArea>
    <c:legend>
      <c:legendPos val="b"/>
      <c:layout>
        <c:manualLayout>
          <c:xMode val="edge"/>
          <c:yMode val="edge"/>
          <c:x val="0.72251433732571591"/>
          <c:y val="0.20380266647976297"/>
          <c:w val="0.25948478114580809"/>
          <c:h val="5.8308357329885707E-2"/>
        </c:manualLayout>
      </c:layout>
      <c:spPr>
        <a:noFill/>
        <a:ln>
          <a:noFill/>
        </a:ln>
        <a:effectLst/>
      </c:spPr>
      <c:txPr>
        <a:bodyPr rot="0" spcFirstLastPara="1" vertOverflow="ellipsis" vert="horz" wrap="square" anchor="ctr" anchorCtr="1"/>
        <a:lstStyle/>
        <a:p>
          <a:pPr>
            <a:defRPr lang="en-US" sz="105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chart>
  <c:spPr>
    <a:noFill/>
    <a:ln>
      <a:noFill/>
    </a:ln>
    <a:effectLst/>
  </c:spPr>
  <c:txPr>
    <a:bodyPr/>
    <a:lstStyle/>
    <a:p>
      <a:pPr>
        <a:defRPr lang="en-US"/>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IN"/>
  <c:chart>
    <c:title>
      <c:tx>
        <c:rich>
          <a:bodyPr rot="0" spcFirstLastPara="1" vertOverflow="ellipsis" vert="horz" wrap="square" anchor="ctr" anchorCtr="1"/>
          <a:lstStyle/>
          <a:p>
            <a:pPr>
              <a:defRPr lang="en-US" sz="2000" b="0" i="0" u="sng" strike="noStrike" kern="1200" spc="0" baseline="0">
                <a:solidFill>
                  <a:schemeClr val="tx1">
                    <a:lumMod val="65000"/>
                    <a:lumOff val="35000"/>
                  </a:schemeClr>
                </a:solidFill>
                <a:latin typeface="+mn-lt"/>
                <a:ea typeface="+mn-ea"/>
                <a:cs typeface="+mn-cs"/>
              </a:defRPr>
            </a:pPr>
            <a:r>
              <a:rPr lang="en-IN" sz="2000" b="1" u="none" dirty="0">
                <a:latin typeface="Times New Roman" panose="02020603050405020304" pitchFamily="18" charset="0"/>
                <a:cs typeface="Times New Roman" panose="02020603050405020304" pitchFamily="18" charset="0"/>
              </a:rPr>
              <a:t>Monthly</a:t>
            </a:r>
            <a:r>
              <a:rPr lang="en-IN" sz="2000" b="1" u="none" baseline="0" dirty="0">
                <a:latin typeface="Times New Roman" panose="02020603050405020304" pitchFamily="18" charset="0"/>
                <a:cs typeface="Times New Roman" panose="02020603050405020304" pitchFamily="18" charset="0"/>
              </a:rPr>
              <a:t> income and Years at company</a:t>
            </a:r>
          </a:p>
        </c:rich>
      </c:tx>
      <c:layout>
        <c:manualLayout>
          <c:xMode val="edge"/>
          <c:yMode val="edge"/>
          <c:x val="0.31017195107471413"/>
          <c:y val="1.8097929034030163E-2"/>
        </c:manualLayout>
      </c:layout>
      <c:spPr>
        <a:noFill/>
        <a:ln>
          <a:noFill/>
        </a:ln>
        <a:effectLst/>
      </c:spPr>
    </c:title>
    <c:plotArea>
      <c:layout>
        <c:manualLayout>
          <c:layoutTarget val="inner"/>
          <c:xMode val="edge"/>
          <c:yMode val="edge"/>
          <c:x val="5.4372258364772399E-2"/>
          <c:y val="3.2972860356532803E-2"/>
          <c:w val="0.94303482884172396"/>
          <c:h val="0.8373528556484171"/>
        </c:manualLayout>
      </c:layout>
      <c:barChart>
        <c:barDir val="col"/>
        <c:grouping val="clustered"/>
        <c:ser>
          <c:idx val="0"/>
          <c:order val="0"/>
          <c:tx>
            <c:strRef>
              <c:f>'past Employee'!$C$552</c:f>
              <c:strCache>
                <c:ptCount val="1"/>
                <c:pt idx="0">
                  <c:v>0 to 3</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'past Employee'!$B$553:$B$557</c:f>
              <c:strCache>
                <c:ptCount val="5"/>
                <c:pt idx="0">
                  <c:v>1000-3499</c:v>
                </c:pt>
                <c:pt idx="1">
                  <c:v>3500-5999</c:v>
                </c:pt>
                <c:pt idx="2">
                  <c:v>6000-8499</c:v>
                </c:pt>
                <c:pt idx="3">
                  <c:v>8500-10999</c:v>
                </c:pt>
                <c:pt idx="4">
                  <c:v>11000 above</c:v>
                </c:pt>
              </c:strCache>
            </c:strRef>
          </c:cat>
          <c:val>
            <c:numRef>
              <c:f>'past Employee'!$C$553:$C$557</c:f>
              <c:numCache>
                <c:formatCode>General</c:formatCode>
                <c:ptCount val="5"/>
                <c:pt idx="0">
                  <c:v>87</c:v>
                </c:pt>
                <c:pt idx="1">
                  <c:v>22</c:v>
                </c:pt>
                <c:pt idx="2">
                  <c:v>4</c:v>
                </c:pt>
                <c:pt idx="3">
                  <c:v>8</c:v>
                </c:pt>
                <c:pt idx="4">
                  <c:v>1</c:v>
                </c:pt>
              </c:numCache>
            </c:numRef>
          </c:val>
          <c:extLst xmlns:c16r2="http://schemas.microsoft.com/office/drawing/2015/06/chart">
            <c:ext xmlns:c16="http://schemas.microsoft.com/office/drawing/2014/chart" uri="{C3380CC4-5D6E-409C-BE32-E72D297353CC}">
              <c16:uniqueId val="{00000000-B3C9-499A-B931-81279BEBA444}"/>
            </c:ext>
          </c:extLst>
        </c:ser>
        <c:ser>
          <c:idx val="1"/>
          <c:order val="1"/>
          <c:tx>
            <c:strRef>
              <c:f>'past Employee'!$D$552</c:f>
              <c:strCache>
                <c:ptCount val="1"/>
                <c:pt idx="0">
                  <c:v>4 to 7</c:v>
                </c:pt>
              </c:strCache>
            </c:strRef>
          </c:tx>
          <c:spPr>
            <a:solidFill>
              <a:schemeClr val="accent2"/>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'past Employee'!$B$553:$B$557</c:f>
              <c:strCache>
                <c:ptCount val="5"/>
                <c:pt idx="0">
                  <c:v>1000-3499</c:v>
                </c:pt>
                <c:pt idx="1">
                  <c:v>3500-5999</c:v>
                </c:pt>
                <c:pt idx="2">
                  <c:v>6000-8499</c:v>
                </c:pt>
                <c:pt idx="3">
                  <c:v>8500-10999</c:v>
                </c:pt>
                <c:pt idx="4">
                  <c:v>11000 above</c:v>
                </c:pt>
              </c:strCache>
            </c:strRef>
          </c:cat>
          <c:val>
            <c:numRef>
              <c:f>'past Employee'!$D$553:$D$557</c:f>
              <c:numCache>
                <c:formatCode>General</c:formatCode>
                <c:ptCount val="5"/>
                <c:pt idx="0">
                  <c:v>30</c:v>
                </c:pt>
                <c:pt idx="1">
                  <c:v>18</c:v>
                </c:pt>
                <c:pt idx="2">
                  <c:v>7</c:v>
                </c:pt>
                <c:pt idx="3">
                  <c:v>3</c:v>
                </c:pt>
                <c:pt idx="4">
                  <c:v>2</c:v>
                </c:pt>
              </c:numCache>
            </c:numRef>
          </c:val>
          <c:extLst xmlns:c16r2="http://schemas.microsoft.com/office/drawing/2015/06/chart">
            <c:ext xmlns:c16="http://schemas.microsoft.com/office/drawing/2014/chart" uri="{C3380CC4-5D6E-409C-BE32-E72D297353CC}">
              <c16:uniqueId val="{00000001-B3C9-499A-B931-81279BEBA444}"/>
            </c:ext>
          </c:extLst>
        </c:ser>
        <c:ser>
          <c:idx val="2"/>
          <c:order val="2"/>
          <c:tx>
            <c:strRef>
              <c:f>'past Employee'!$E$552</c:f>
              <c:strCache>
                <c:ptCount val="1"/>
                <c:pt idx="0">
                  <c:v>8 to 11</c:v>
                </c:pt>
              </c:strCache>
            </c:strRef>
          </c:tx>
          <c:spPr>
            <a:solidFill>
              <a:schemeClr val="accent3"/>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'past Employee'!$B$553:$B$557</c:f>
              <c:strCache>
                <c:ptCount val="5"/>
                <c:pt idx="0">
                  <c:v>1000-3499</c:v>
                </c:pt>
                <c:pt idx="1">
                  <c:v>3500-5999</c:v>
                </c:pt>
                <c:pt idx="2">
                  <c:v>6000-8499</c:v>
                </c:pt>
                <c:pt idx="3">
                  <c:v>8500-10999</c:v>
                </c:pt>
                <c:pt idx="4">
                  <c:v>11000 above</c:v>
                </c:pt>
              </c:strCache>
            </c:strRef>
          </c:cat>
          <c:val>
            <c:numRef>
              <c:f>'past Employee'!$E$553:$E$557</c:f>
              <c:numCache>
                <c:formatCode>General</c:formatCode>
                <c:ptCount val="5"/>
                <c:pt idx="0">
                  <c:v>10</c:v>
                </c:pt>
                <c:pt idx="1">
                  <c:v>9</c:v>
                </c:pt>
                <c:pt idx="2">
                  <c:v>10</c:v>
                </c:pt>
                <c:pt idx="3">
                  <c:v>7</c:v>
                </c:pt>
                <c:pt idx="4">
                  <c:v>1</c:v>
                </c:pt>
              </c:numCache>
            </c:numRef>
          </c:val>
          <c:extLst xmlns:c16r2="http://schemas.microsoft.com/office/drawing/2015/06/chart">
            <c:ext xmlns:c16="http://schemas.microsoft.com/office/drawing/2014/chart" uri="{C3380CC4-5D6E-409C-BE32-E72D297353CC}">
              <c16:uniqueId val="{00000002-B3C9-499A-B931-81279BEBA444}"/>
            </c:ext>
          </c:extLst>
        </c:ser>
        <c:ser>
          <c:idx val="3"/>
          <c:order val="3"/>
          <c:tx>
            <c:strRef>
              <c:f>'past Employee'!$F$552</c:f>
              <c:strCache>
                <c:ptCount val="1"/>
                <c:pt idx="0">
                  <c:v>12 and  above</c:v>
                </c:pt>
              </c:strCache>
            </c:strRef>
          </c:tx>
          <c:spPr>
            <a:solidFill>
              <a:schemeClr val="accent4"/>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'past Employee'!$B$553:$B$557</c:f>
              <c:strCache>
                <c:ptCount val="5"/>
                <c:pt idx="0">
                  <c:v>1000-3499</c:v>
                </c:pt>
                <c:pt idx="1">
                  <c:v>3500-5999</c:v>
                </c:pt>
                <c:pt idx="2">
                  <c:v>6000-8499</c:v>
                </c:pt>
                <c:pt idx="3">
                  <c:v>8500-10999</c:v>
                </c:pt>
                <c:pt idx="4">
                  <c:v>11000 above</c:v>
                </c:pt>
              </c:strCache>
            </c:strRef>
          </c:cat>
          <c:val>
            <c:numRef>
              <c:f>'past Employee'!$F$553:$F$557</c:f>
              <c:numCache>
                <c:formatCode>General</c:formatCode>
                <c:ptCount val="5"/>
                <c:pt idx="0">
                  <c:v>1</c:v>
                </c:pt>
                <c:pt idx="1">
                  <c:v>2</c:v>
                </c:pt>
                <c:pt idx="2">
                  <c:v>0</c:v>
                </c:pt>
                <c:pt idx="3">
                  <c:v>7</c:v>
                </c:pt>
                <c:pt idx="4">
                  <c:v>2</c:v>
                </c:pt>
              </c:numCache>
            </c:numRef>
          </c:val>
          <c:extLst xmlns:c16r2="http://schemas.microsoft.com/office/drawing/2015/06/chart">
            <c:ext xmlns:c16="http://schemas.microsoft.com/office/drawing/2014/chart" uri="{C3380CC4-5D6E-409C-BE32-E72D297353CC}">
              <c16:uniqueId val="{00000003-B3C9-499A-B931-81279BEBA444}"/>
            </c:ext>
          </c:extLst>
        </c:ser>
        <c:dLbls>
          <c:showVal val="1"/>
        </c:dLbls>
        <c:gapWidth val="219"/>
        <c:overlap val="-27"/>
        <c:axId val="149788160"/>
        <c:axId val="149790080"/>
      </c:barChart>
      <c:catAx>
        <c:axId val="149788160"/>
        <c:scaling>
          <c:orientation val="minMax"/>
        </c:scaling>
        <c:axPos val="b"/>
        <c:title>
          <c:tx>
            <c:rich>
              <a:bodyPr rot="0" spcFirstLastPara="1" vertOverflow="ellipsis" vert="horz" wrap="square" anchor="ctr" anchorCtr="1"/>
              <a:lstStyle/>
              <a:p>
                <a:pPr>
                  <a:defRPr lang="en-US" sz="105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sz="1050" b="1" dirty="0">
                    <a:latin typeface="Times New Roman" panose="02020603050405020304" pitchFamily="18" charset="0"/>
                    <a:cs typeface="Times New Roman" panose="02020603050405020304" pitchFamily="18" charset="0"/>
                  </a:rPr>
                  <a:t>Monthly</a:t>
                </a:r>
                <a:r>
                  <a:rPr lang="en-IN" sz="1050" b="1" baseline="0" dirty="0">
                    <a:latin typeface="Times New Roman" panose="02020603050405020304" pitchFamily="18" charset="0"/>
                    <a:cs typeface="Times New Roman" panose="02020603050405020304" pitchFamily="18" charset="0"/>
                  </a:rPr>
                  <a:t> Income</a:t>
                </a:r>
                <a:endParaRPr lang="en-IN" sz="1050" b="1" dirty="0">
                  <a:latin typeface="Times New Roman" panose="02020603050405020304" pitchFamily="18" charset="0"/>
                  <a:cs typeface="Times New Roman" panose="02020603050405020304" pitchFamily="18" charset="0"/>
                </a:endParaRPr>
              </a:p>
            </c:rich>
          </c:tx>
          <c:layout>
            <c:manualLayout>
              <c:xMode val="edge"/>
              <c:yMode val="edge"/>
              <c:x val="0.40622203713422633"/>
              <c:y val="0.9091936410717536"/>
            </c:manualLayout>
          </c:layout>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49790080"/>
        <c:crosses val="autoZero"/>
        <c:auto val="1"/>
        <c:lblAlgn val="ctr"/>
        <c:lblOffset val="100"/>
      </c:catAx>
      <c:valAx>
        <c:axId val="149790080"/>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b="1" dirty="0">
                    <a:latin typeface="Times New Roman" panose="02020603050405020304" pitchFamily="18" charset="0"/>
                    <a:cs typeface="Times New Roman" panose="02020603050405020304" pitchFamily="18" charset="0"/>
                  </a:rPr>
                  <a:t>Count</a:t>
                </a:r>
                <a:r>
                  <a:rPr lang="en-IN" b="1" baseline="0" dirty="0">
                    <a:latin typeface="Times New Roman" panose="02020603050405020304" pitchFamily="18" charset="0"/>
                    <a:cs typeface="Times New Roman" panose="02020603050405020304" pitchFamily="18" charset="0"/>
                  </a:rPr>
                  <a:t> of employees</a:t>
                </a:r>
              </a:p>
              <a:p>
                <a:pPr>
                  <a:defRPr lang="en-US" sz="10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IN" b="1" dirty="0">
                  <a:latin typeface="Times New Roman" panose="02020603050405020304" pitchFamily="18" charset="0"/>
                  <a:cs typeface="Times New Roman" panose="02020603050405020304" pitchFamily="18" charset="0"/>
                </a:endParaRP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49788160"/>
        <c:crosses val="autoZero"/>
        <c:crossBetween val="between"/>
      </c:valAx>
      <c:spPr>
        <a:noFill/>
        <a:ln>
          <a:noFill/>
        </a:ln>
        <a:effectLst/>
      </c:spPr>
    </c:plotArea>
    <c:legend>
      <c:legendPos val="b"/>
      <c:layout>
        <c:manualLayout>
          <c:xMode val="edge"/>
          <c:yMode val="edge"/>
          <c:x val="0.7655889125234453"/>
          <c:y val="0.1353696591069812"/>
          <c:w val="0.21740827978071503"/>
          <c:h val="6.7447534092926115E-2"/>
        </c:manualLayout>
      </c:layout>
      <c:spPr>
        <a:noFill/>
        <a:ln>
          <a:noFill/>
        </a:ln>
        <a:effectLst/>
      </c:spPr>
      <c:txPr>
        <a:bodyPr rot="0" spcFirstLastPara="1" vertOverflow="ellipsis" vert="horz" wrap="square" anchor="ctr" anchorCtr="1"/>
        <a:lstStyle/>
        <a:p>
          <a:pPr>
            <a:defRPr lang="en-US" sz="11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chart>
  <c:spPr>
    <a:noFill/>
    <a:ln>
      <a:noFill/>
    </a:ln>
    <a:effectLst/>
  </c:spPr>
  <c:txPr>
    <a:bodyPr/>
    <a:lstStyle/>
    <a:p>
      <a:pPr>
        <a:defRPr lang="en-US"/>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539FC-E8BB-4A77-BA2D-13D96C8E8DA0}" type="datetimeFigureOut">
              <a:rPr lang="en-IN" smtClean="0"/>
              <a:pPr/>
              <a:t>21-11-2020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09B9F-4ED7-4741-80B8-7333D1857C7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3F46FEE-A5FD-4075-A83C-FA68690D184B}" type="slidenum">
              <a:rPr lang="en-IN" smtClean="0"/>
              <a:pPr/>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425FEE-9277-4C1F-AE68-9D649182E5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1A71FD6-D92E-4870-97AB-5377EDB75B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7C3BC9E-3405-4924-AE9A-9BF58805D378}"/>
              </a:ext>
            </a:extLst>
          </p:cNvPr>
          <p:cNvSpPr>
            <a:spLocks noGrp="1"/>
          </p:cNvSpPr>
          <p:nvPr>
            <p:ph type="dt" sz="half" idx="10"/>
          </p:nvPr>
        </p:nvSpPr>
        <p:spPr/>
        <p:txBody>
          <a:bodyPr/>
          <a:lstStyle/>
          <a:p>
            <a:fld id="{6E4F1C55-F175-4E2B-810E-9E60F4AA876F}" type="datetimeFigureOut">
              <a:rPr lang="en-IN" smtClean="0"/>
              <a:pPr/>
              <a:t>21-11-2020</a:t>
            </a:fld>
            <a:endParaRPr lang="en-IN"/>
          </a:p>
        </p:txBody>
      </p:sp>
      <p:sp>
        <p:nvSpPr>
          <p:cNvPr id="5" name="Footer Placeholder 4">
            <a:extLst>
              <a:ext uri="{FF2B5EF4-FFF2-40B4-BE49-F238E27FC236}">
                <a16:creationId xmlns:a16="http://schemas.microsoft.com/office/drawing/2014/main" xmlns="" id="{72C86235-5AD4-4F37-8DFC-088E277EC6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9C7666B-0E2D-47CB-86A9-F884DB8EFB2A}"/>
              </a:ext>
            </a:extLst>
          </p:cNvPr>
          <p:cNvSpPr>
            <a:spLocks noGrp="1"/>
          </p:cNvSpPr>
          <p:nvPr>
            <p:ph type="sldNum" sz="quarter" idx="12"/>
          </p:nvPr>
        </p:nvSpPr>
        <p:spPr/>
        <p:txBody>
          <a:bodyPr/>
          <a:lstStyle/>
          <a:p>
            <a:fld id="{DD31D2A8-79B1-43CE-8B45-30020402C634}" type="slidenum">
              <a:rPr lang="en-IN" smtClean="0"/>
              <a:pPr/>
              <a:t>‹#›</a:t>
            </a:fld>
            <a:endParaRPr lang="en-IN"/>
          </a:p>
        </p:txBody>
      </p:sp>
    </p:spTree>
    <p:extLst>
      <p:ext uri="{BB962C8B-B14F-4D97-AF65-F5344CB8AC3E}">
        <p14:creationId xmlns:p14="http://schemas.microsoft.com/office/powerpoint/2010/main" xmlns="" val="103849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124A14-DF53-46DD-BD04-4B8BE87631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7C356E4-6AA6-4E06-9170-06B725689C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BE57BAD-620E-4BFD-AC9C-3D04663D1FC5}"/>
              </a:ext>
            </a:extLst>
          </p:cNvPr>
          <p:cNvSpPr>
            <a:spLocks noGrp="1"/>
          </p:cNvSpPr>
          <p:nvPr>
            <p:ph type="dt" sz="half" idx="10"/>
          </p:nvPr>
        </p:nvSpPr>
        <p:spPr/>
        <p:txBody>
          <a:bodyPr/>
          <a:lstStyle/>
          <a:p>
            <a:fld id="{6E4F1C55-F175-4E2B-810E-9E60F4AA876F}" type="datetimeFigureOut">
              <a:rPr lang="en-IN" smtClean="0"/>
              <a:pPr/>
              <a:t>21-11-2020</a:t>
            </a:fld>
            <a:endParaRPr lang="en-IN"/>
          </a:p>
        </p:txBody>
      </p:sp>
      <p:sp>
        <p:nvSpPr>
          <p:cNvPr id="5" name="Footer Placeholder 4">
            <a:extLst>
              <a:ext uri="{FF2B5EF4-FFF2-40B4-BE49-F238E27FC236}">
                <a16:creationId xmlns:a16="http://schemas.microsoft.com/office/drawing/2014/main" xmlns="" id="{D8B25CDA-0940-4CF1-9EAB-6976C6B734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2A9B403-E37A-4643-85CD-990C57A537EB}"/>
              </a:ext>
            </a:extLst>
          </p:cNvPr>
          <p:cNvSpPr>
            <a:spLocks noGrp="1"/>
          </p:cNvSpPr>
          <p:nvPr>
            <p:ph type="sldNum" sz="quarter" idx="12"/>
          </p:nvPr>
        </p:nvSpPr>
        <p:spPr/>
        <p:txBody>
          <a:bodyPr/>
          <a:lstStyle/>
          <a:p>
            <a:fld id="{DD31D2A8-79B1-43CE-8B45-30020402C634}" type="slidenum">
              <a:rPr lang="en-IN" smtClean="0"/>
              <a:pPr/>
              <a:t>‹#›</a:t>
            </a:fld>
            <a:endParaRPr lang="en-IN"/>
          </a:p>
        </p:txBody>
      </p:sp>
    </p:spTree>
    <p:extLst>
      <p:ext uri="{BB962C8B-B14F-4D97-AF65-F5344CB8AC3E}">
        <p14:creationId xmlns:p14="http://schemas.microsoft.com/office/powerpoint/2010/main" xmlns="" val="523398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C47A47-90CB-4F9D-8EF0-7F224093B8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019F7B1-C456-425B-8BCC-E71F82B0C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29CB99D-3D66-42DF-80D4-073E93C57B3F}"/>
              </a:ext>
            </a:extLst>
          </p:cNvPr>
          <p:cNvSpPr>
            <a:spLocks noGrp="1"/>
          </p:cNvSpPr>
          <p:nvPr>
            <p:ph type="dt" sz="half" idx="10"/>
          </p:nvPr>
        </p:nvSpPr>
        <p:spPr/>
        <p:txBody>
          <a:bodyPr/>
          <a:lstStyle/>
          <a:p>
            <a:fld id="{6E4F1C55-F175-4E2B-810E-9E60F4AA876F}" type="datetimeFigureOut">
              <a:rPr lang="en-IN" smtClean="0"/>
              <a:pPr/>
              <a:t>21-11-2020</a:t>
            </a:fld>
            <a:endParaRPr lang="en-IN"/>
          </a:p>
        </p:txBody>
      </p:sp>
      <p:sp>
        <p:nvSpPr>
          <p:cNvPr id="5" name="Footer Placeholder 4">
            <a:extLst>
              <a:ext uri="{FF2B5EF4-FFF2-40B4-BE49-F238E27FC236}">
                <a16:creationId xmlns:a16="http://schemas.microsoft.com/office/drawing/2014/main" xmlns="" id="{D7CE89B2-35B5-469E-96CC-93B84AC98F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C6C9972-C7C8-49FB-930D-3D5B463FCCDD}"/>
              </a:ext>
            </a:extLst>
          </p:cNvPr>
          <p:cNvSpPr>
            <a:spLocks noGrp="1"/>
          </p:cNvSpPr>
          <p:nvPr>
            <p:ph type="sldNum" sz="quarter" idx="12"/>
          </p:nvPr>
        </p:nvSpPr>
        <p:spPr/>
        <p:txBody>
          <a:bodyPr/>
          <a:lstStyle/>
          <a:p>
            <a:fld id="{DD31D2A8-79B1-43CE-8B45-30020402C634}" type="slidenum">
              <a:rPr lang="en-IN" smtClean="0"/>
              <a:pPr/>
              <a:t>‹#›</a:t>
            </a:fld>
            <a:endParaRPr lang="en-IN"/>
          </a:p>
        </p:txBody>
      </p:sp>
    </p:spTree>
    <p:extLst>
      <p:ext uri="{BB962C8B-B14F-4D97-AF65-F5344CB8AC3E}">
        <p14:creationId xmlns:p14="http://schemas.microsoft.com/office/powerpoint/2010/main" xmlns="" val="65265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E585DA-7780-42B7-8B62-0F66FE4B20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5FB50A6-5F88-4B52-A3A0-E8FB7303EB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A0F0BE-8175-43D9-8DDF-7029A316638B}"/>
              </a:ext>
            </a:extLst>
          </p:cNvPr>
          <p:cNvSpPr>
            <a:spLocks noGrp="1"/>
          </p:cNvSpPr>
          <p:nvPr>
            <p:ph type="dt" sz="half" idx="10"/>
          </p:nvPr>
        </p:nvSpPr>
        <p:spPr/>
        <p:txBody>
          <a:bodyPr/>
          <a:lstStyle/>
          <a:p>
            <a:fld id="{6E4F1C55-F175-4E2B-810E-9E60F4AA876F}" type="datetimeFigureOut">
              <a:rPr lang="en-IN" smtClean="0"/>
              <a:pPr/>
              <a:t>21-11-2020</a:t>
            </a:fld>
            <a:endParaRPr lang="en-IN"/>
          </a:p>
        </p:txBody>
      </p:sp>
      <p:sp>
        <p:nvSpPr>
          <p:cNvPr id="5" name="Footer Placeholder 4">
            <a:extLst>
              <a:ext uri="{FF2B5EF4-FFF2-40B4-BE49-F238E27FC236}">
                <a16:creationId xmlns:a16="http://schemas.microsoft.com/office/drawing/2014/main" xmlns="" id="{758127F1-2EA3-4614-A02C-82328FFA08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D5934C4-9C3E-4375-81B1-577C52D43A27}"/>
              </a:ext>
            </a:extLst>
          </p:cNvPr>
          <p:cNvSpPr>
            <a:spLocks noGrp="1"/>
          </p:cNvSpPr>
          <p:nvPr>
            <p:ph type="sldNum" sz="quarter" idx="12"/>
          </p:nvPr>
        </p:nvSpPr>
        <p:spPr/>
        <p:txBody>
          <a:bodyPr/>
          <a:lstStyle/>
          <a:p>
            <a:fld id="{DD31D2A8-79B1-43CE-8B45-30020402C634}" type="slidenum">
              <a:rPr lang="en-IN" smtClean="0"/>
              <a:pPr/>
              <a:t>‹#›</a:t>
            </a:fld>
            <a:endParaRPr lang="en-IN"/>
          </a:p>
        </p:txBody>
      </p:sp>
    </p:spTree>
    <p:extLst>
      <p:ext uri="{BB962C8B-B14F-4D97-AF65-F5344CB8AC3E}">
        <p14:creationId xmlns:p14="http://schemas.microsoft.com/office/powerpoint/2010/main" xmlns="" val="1949201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8A6A1B-1247-4BDB-8AB6-D6FDCF2475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DFA698C-1D20-4FAD-8D70-27348B320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4B880EA-50E8-45CE-A014-A733EFF8BF25}"/>
              </a:ext>
            </a:extLst>
          </p:cNvPr>
          <p:cNvSpPr>
            <a:spLocks noGrp="1"/>
          </p:cNvSpPr>
          <p:nvPr>
            <p:ph type="dt" sz="half" idx="10"/>
          </p:nvPr>
        </p:nvSpPr>
        <p:spPr/>
        <p:txBody>
          <a:bodyPr/>
          <a:lstStyle/>
          <a:p>
            <a:fld id="{6E4F1C55-F175-4E2B-810E-9E60F4AA876F}" type="datetimeFigureOut">
              <a:rPr lang="en-IN" smtClean="0"/>
              <a:pPr/>
              <a:t>21-11-2020</a:t>
            </a:fld>
            <a:endParaRPr lang="en-IN"/>
          </a:p>
        </p:txBody>
      </p:sp>
      <p:sp>
        <p:nvSpPr>
          <p:cNvPr id="5" name="Footer Placeholder 4">
            <a:extLst>
              <a:ext uri="{FF2B5EF4-FFF2-40B4-BE49-F238E27FC236}">
                <a16:creationId xmlns:a16="http://schemas.microsoft.com/office/drawing/2014/main" xmlns="" id="{9B4EB2B4-58D3-4AD1-8B8C-09A111BD1D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8EE4EDF-32F7-4BDA-886F-7168C34E9CE0}"/>
              </a:ext>
            </a:extLst>
          </p:cNvPr>
          <p:cNvSpPr>
            <a:spLocks noGrp="1"/>
          </p:cNvSpPr>
          <p:nvPr>
            <p:ph type="sldNum" sz="quarter" idx="12"/>
          </p:nvPr>
        </p:nvSpPr>
        <p:spPr/>
        <p:txBody>
          <a:bodyPr/>
          <a:lstStyle/>
          <a:p>
            <a:fld id="{DD31D2A8-79B1-43CE-8B45-30020402C634}" type="slidenum">
              <a:rPr lang="en-IN" smtClean="0"/>
              <a:pPr/>
              <a:t>‹#›</a:t>
            </a:fld>
            <a:endParaRPr lang="en-IN"/>
          </a:p>
        </p:txBody>
      </p:sp>
    </p:spTree>
    <p:extLst>
      <p:ext uri="{BB962C8B-B14F-4D97-AF65-F5344CB8AC3E}">
        <p14:creationId xmlns:p14="http://schemas.microsoft.com/office/powerpoint/2010/main" xmlns="" val="122290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8926C-BA2E-49ED-BECD-611EDBF062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DA5017D-E0DD-48C6-B1CC-30FC5B2058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9AE8C74-742A-4E37-AE4C-A802733310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E948A46-BAC9-4A9D-AB22-3EFB63BFB8C3}"/>
              </a:ext>
            </a:extLst>
          </p:cNvPr>
          <p:cNvSpPr>
            <a:spLocks noGrp="1"/>
          </p:cNvSpPr>
          <p:nvPr>
            <p:ph type="dt" sz="half" idx="10"/>
          </p:nvPr>
        </p:nvSpPr>
        <p:spPr/>
        <p:txBody>
          <a:bodyPr/>
          <a:lstStyle/>
          <a:p>
            <a:fld id="{6E4F1C55-F175-4E2B-810E-9E60F4AA876F}" type="datetimeFigureOut">
              <a:rPr lang="en-IN" smtClean="0"/>
              <a:pPr/>
              <a:t>21-11-2020</a:t>
            </a:fld>
            <a:endParaRPr lang="en-IN"/>
          </a:p>
        </p:txBody>
      </p:sp>
      <p:sp>
        <p:nvSpPr>
          <p:cNvPr id="6" name="Footer Placeholder 5">
            <a:extLst>
              <a:ext uri="{FF2B5EF4-FFF2-40B4-BE49-F238E27FC236}">
                <a16:creationId xmlns:a16="http://schemas.microsoft.com/office/drawing/2014/main" xmlns="" id="{DC453BC7-A195-4DBA-A1FC-C64384E71A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CDE88B0-AD45-48E0-9861-DE29B8DA4287}"/>
              </a:ext>
            </a:extLst>
          </p:cNvPr>
          <p:cNvSpPr>
            <a:spLocks noGrp="1"/>
          </p:cNvSpPr>
          <p:nvPr>
            <p:ph type="sldNum" sz="quarter" idx="12"/>
          </p:nvPr>
        </p:nvSpPr>
        <p:spPr/>
        <p:txBody>
          <a:bodyPr/>
          <a:lstStyle/>
          <a:p>
            <a:fld id="{DD31D2A8-79B1-43CE-8B45-30020402C634}" type="slidenum">
              <a:rPr lang="en-IN" smtClean="0"/>
              <a:pPr/>
              <a:t>‹#›</a:t>
            </a:fld>
            <a:endParaRPr lang="en-IN"/>
          </a:p>
        </p:txBody>
      </p:sp>
    </p:spTree>
    <p:extLst>
      <p:ext uri="{BB962C8B-B14F-4D97-AF65-F5344CB8AC3E}">
        <p14:creationId xmlns:p14="http://schemas.microsoft.com/office/powerpoint/2010/main" xmlns="" val="1449404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455D4-8E18-4959-B547-FBB7D7FA12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DB6BACC-3CD3-450E-B22A-E98C4F9699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00DDBD3-C324-4DE1-8C76-FB05450C54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650FEE6-6605-4B25-A24F-7DF2FC361B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8017C7F-1E01-4B52-987C-9AEAF6FDC9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8582FB2-A5E1-46F0-9B2A-61A545F076CE}"/>
              </a:ext>
            </a:extLst>
          </p:cNvPr>
          <p:cNvSpPr>
            <a:spLocks noGrp="1"/>
          </p:cNvSpPr>
          <p:nvPr>
            <p:ph type="dt" sz="half" idx="10"/>
          </p:nvPr>
        </p:nvSpPr>
        <p:spPr/>
        <p:txBody>
          <a:bodyPr/>
          <a:lstStyle/>
          <a:p>
            <a:fld id="{6E4F1C55-F175-4E2B-810E-9E60F4AA876F}" type="datetimeFigureOut">
              <a:rPr lang="en-IN" smtClean="0"/>
              <a:pPr/>
              <a:t>21-11-2020</a:t>
            </a:fld>
            <a:endParaRPr lang="en-IN"/>
          </a:p>
        </p:txBody>
      </p:sp>
      <p:sp>
        <p:nvSpPr>
          <p:cNvPr id="8" name="Footer Placeholder 7">
            <a:extLst>
              <a:ext uri="{FF2B5EF4-FFF2-40B4-BE49-F238E27FC236}">
                <a16:creationId xmlns:a16="http://schemas.microsoft.com/office/drawing/2014/main" xmlns="" id="{7D215FCE-1DED-48A5-AA12-90AC189CD9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E51EBC20-7ADA-4F2B-9D04-AE189237A40D}"/>
              </a:ext>
            </a:extLst>
          </p:cNvPr>
          <p:cNvSpPr>
            <a:spLocks noGrp="1"/>
          </p:cNvSpPr>
          <p:nvPr>
            <p:ph type="sldNum" sz="quarter" idx="12"/>
          </p:nvPr>
        </p:nvSpPr>
        <p:spPr/>
        <p:txBody>
          <a:bodyPr/>
          <a:lstStyle/>
          <a:p>
            <a:fld id="{DD31D2A8-79B1-43CE-8B45-30020402C634}" type="slidenum">
              <a:rPr lang="en-IN" smtClean="0"/>
              <a:pPr/>
              <a:t>‹#›</a:t>
            </a:fld>
            <a:endParaRPr lang="en-IN"/>
          </a:p>
        </p:txBody>
      </p:sp>
    </p:spTree>
    <p:extLst>
      <p:ext uri="{BB962C8B-B14F-4D97-AF65-F5344CB8AC3E}">
        <p14:creationId xmlns:p14="http://schemas.microsoft.com/office/powerpoint/2010/main" xmlns="" val="4070040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D883E3-9D18-44F5-A0CD-B2D6B17714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1F73A4C-36B6-4652-893B-C621EA8A7A82}"/>
              </a:ext>
            </a:extLst>
          </p:cNvPr>
          <p:cNvSpPr>
            <a:spLocks noGrp="1"/>
          </p:cNvSpPr>
          <p:nvPr>
            <p:ph type="dt" sz="half" idx="10"/>
          </p:nvPr>
        </p:nvSpPr>
        <p:spPr/>
        <p:txBody>
          <a:bodyPr/>
          <a:lstStyle/>
          <a:p>
            <a:fld id="{6E4F1C55-F175-4E2B-810E-9E60F4AA876F}" type="datetimeFigureOut">
              <a:rPr lang="en-IN" smtClean="0"/>
              <a:pPr/>
              <a:t>21-11-2020</a:t>
            </a:fld>
            <a:endParaRPr lang="en-IN"/>
          </a:p>
        </p:txBody>
      </p:sp>
      <p:sp>
        <p:nvSpPr>
          <p:cNvPr id="4" name="Footer Placeholder 3">
            <a:extLst>
              <a:ext uri="{FF2B5EF4-FFF2-40B4-BE49-F238E27FC236}">
                <a16:creationId xmlns:a16="http://schemas.microsoft.com/office/drawing/2014/main" xmlns="" id="{A652D6EF-A5A5-4791-A761-ED7B2CD2E2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B3AA450-8E23-4C7A-A4DA-F829FE70DB74}"/>
              </a:ext>
            </a:extLst>
          </p:cNvPr>
          <p:cNvSpPr>
            <a:spLocks noGrp="1"/>
          </p:cNvSpPr>
          <p:nvPr>
            <p:ph type="sldNum" sz="quarter" idx="12"/>
          </p:nvPr>
        </p:nvSpPr>
        <p:spPr/>
        <p:txBody>
          <a:bodyPr/>
          <a:lstStyle/>
          <a:p>
            <a:fld id="{DD31D2A8-79B1-43CE-8B45-30020402C634}" type="slidenum">
              <a:rPr lang="en-IN" smtClean="0"/>
              <a:pPr/>
              <a:t>‹#›</a:t>
            </a:fld>
            <a:endParaRPr lang="en-IN"/>
          </a:p>
        </p:txBody>
      </p:sp>
    </p:spTree>
    <p:extLst>
      <p:ext uri="{BB962C8B-B14F-4D97-AF65-F5344CB8AC3E}">
        <p14:creationId xmlns:p14="http://schemas.microsoft.com/office/powerpoint/2010/main" xmlns="" val="3858107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4A9AC31-DF2A-4C86-95D5-07206580C5CC}"/>
              </a:ext>
            </a:extLst>
          </p:cNvPr>
          <p:cNvSpPr>
            <a:spLocks noGrp="1"/>
          </p:cNvSpPr>
          <p:nvPr>
            <p:ph type="dt" sz="half" idx="10"/>
          </p:nvPr>
        </p:nvSpPr>
        <p:spPr/>
        <p:txBody>
          <a:bodyPr/>
          <a:lstStyle/>
          <a:p>
            <a:fld id="{6E4F1C55-F175-4E2B-810E-9E60F4AA876F}" type="datetimeFigureOut">
              <a:rPr lang="en-IN" smtClean="0"/>
              <a:pPr/>
              <a:t>21-11-2020</a:t>
            </a:fld>
            <a:endParaRPr lang="en-IN"/>
          </a:p>
        </p:txBody>
      </p:sp>
      <p:sp>
        <p:nvSpPr>
          <p:cNvPr id="3" name="Footer Placeholder 2">
            <a:extLst>
              <a:ext uri="{FF2B5EF4-FFF2-40B4-BE49-F238E27FC236}">
                <a16:creationId xmlns:a16="http://schemas.microsoft.com/office/drawing/2014/main" xmlns="" id="{4A03C224-DE34-4A5E-A883-D813B8EB93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958F336-27FF-449F-B59D-5A62E6BC3778}"/>
              </a:ext>
            </a:extLst>
          </p:cNvPr>
          <p:cNvSpPr>
            <a:spLocks noGrp="1"/>
          </p:cNvSpPr>
          <p:nvPr>
            <p:ph type="sldNum" sz="quarter" idx="12"/>
          </p:nvPr>
        </p:nvSpPr>
        <p:spPr/>
        <p:txBody>
          <a:bodyPr/>
          <a:lstStyle/>
          <a:p>
            <a:fld id="{DD31D2A8-79B1-43CE-8B45-30020402C634}" type="slidenum">
              <a:rPr lang="en-IN" smtClean="0"/>
              <a:pPr/>
              <a:t>‹#›</a:t>
            </a:fld>
            <a:endParaRPr lang="en-IN"/>
          </a:p>
        </p:txBody>
      </p:sp>
    </p:spTree>
    <p:extLst>
      <p:ext uri="{BB962C8B-B14F-4D97-AF65-F5344CB8AC3E}">
        <p14:creationId xmlns:p14="http://schemas.microsoft.com/office/powerpoint/2010/main" xmlns="" val="1499175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F78D3F-AD75-4EC7-8249-66BF53B90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337C5A9-4A05-40D7-97AA-26F5091B8B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1C717C0-985A-4D91-9679-282700CF3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F77207E-7BFD-4878-AC54-DCC0DF457DAC}"/>
              </a:ext>
            </a:extLst>
          </p:cNvPr>
          <p:cNvSpPr>
            <a:spLocks noGrp="1"/>
          </p:cNvSpPr>
          <p:nvPr>
            <p:ph type="dt" sz="half" idx="10"/>
          </p:nvPr>
        </p:nvSpPr>
        <p:spPr/>
        <p:txBody>
          <a:bodyPr/>
          <a:lstStyle/>
          <a:p>
            <a:fld id="{6E4F1C55-F175-4E2B-810E-9E60F4AA876F}" type="datetimeFigureOut">
              <a:rPr lang="en-IN" smtClean="0"/>
              <a:pPr/>
              <a:t>21-11-2020</a:t>
            </a:fld>
            <a:endParaRPr lang="en-IN"/>
          </a:p>
        </p:txBody>
      </p:sp>
      <p:sp>
        <p:nvSpPr>
          <p:cNvPr id="6" name="Footer Placeholder 5">
            <a:extLst>
              <a:ext uri="{FF2B5EF4-FFF2-40B4-BE49-F238E27FC236}">
                <a16:creationId xmlns:a16="http://schemas.microsoft.com/office/drawing/2014/main" xmlns="" id="{22DD9F50-014D-489F-836F-A38DC16D60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83F064A-123C-4BD3-A2AF-D6F3A8EC8343}"/>
              </a:ext>
            </a:extLst>
          </p:cNvPr>
          <p:cNvSpPr>
            <a:spLocks noGrp="1"/>
          </p:cNvSpPr>
          <p:nvPr>
            <p:ph type="sldNum" sz="quarter" idx="12"/>
          </p:nvPr>
        </p:nvSpPr>
        <p:spPr/>
        <p:txBody>
          <a:bodyPr/>
          <a:lstStyle/>
          <a:p>
            <a:fld id="{DD31D2A8-79B1-43CE-8B45-30020402C634}" type="slidenum">
              <a:rPr lang="en-IN" smtClean="0"/>
              <a:pPr/>
              <a:t>‹#›</a:t>
            </a:fld>
            <a:endParaRPr lang="en-IN"/>
          </a:p>
        </p:txBody>
      </p:sp>
    </p:spTree>
    <p:extLst>
      <p:ext uri="{BB962C8B-B14F-4D97-AF65-F5344CB8AC3E}">
        <p14:creationId xmlns:p14="http://schemas.microsoft.com/office/powerpoint/2010/main" xmlns="" val="155629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E814E1-2CF5-4CF0-8BA4-BE29FDDCC0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98AF36C-F710-4A97-AB8F-DBF35ECC9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69D1D5C-8460-4F90-AA1D-6A818A1ED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41053A9-357F-4263-8B46-1F2D6638C357}"/>
              </a:ext>
            </a:extLst>
          </p:cNvPr>
          <p:cNvSpPr>
            <a:spLocks noGrp="1"/>
          </p:cNvSpPr>
          <p:nvPr>
            <p:ph type="dt" sz="half" idx="10"/>
          </p:nvPr>
        </p:nvSpPr>
        <p:spPr/>
        <p:txBody>
          <a:bodyPr/>
          <a:lstStyle/>
          <a:p>
            <a:fld id="{6E4F1C55-F175-4E2B-810E-9E60F4AA876F}" type="datetimeFigureOut">
              <a:rPr lang="en-IN" smtClean="0"/>
              <a:pPr/>
              <a:t>21-11-2020</a:t>
            </a:fld>
            <a:endParaRPr lang="en-IN"/>
          </a:p>
        </p:txBody>
      </p:sp>
      <p:sp>
        <p:nvSpPr>
          <p:cNvPr id="6" name="Footer Placeholder 5">
            <a:extLst>
              <a:ext uri="{FF2B5EF4-FFF2-40B4-BE49-F238E27FC236}">
                <a16:creationId xmlns:a16="http://schemas.microsoft.com/office/drawing/2014/main" xmlns="" id="{67E52D27-CD80-49AE-B1F4-126E908A5A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F47365F-762C-48D9-9AD0-494C6A506CA9}"/>
              </a:ext>
            </a:extLst>
          </p:cNvPr>
          <p:cNvSpPr>
            <a:spLocks noGrp="1"/>
          </p:cNvSpPr>
          <p:nvPr>
            <p:ph type="sldNum" sz="quarter" idx="12"/>
          </p:nvPr>
        </p:nvSpPr>
        <p:spPr/>
        <p:txBody>
          <a:bodyPr/>
          <a:lstStyle/>
          <a:p>
            <a:fld id="{DD31D2A8-79B1-43CE-8B45-30020402C634}" type="slidenum">
              <a:rPr lang="en-IN" smtClean="0"/>
              <a:pPr/>
              <a:t>‹#›</a:t>
            </a:fld>
            <a:endParaRPr lang="en-IN"/>
          </a:p>
        </p:txBody>
      </p:sp>
    </p:spTree>
    <p:extLst>
      <p:ext uri="{BB962C8B-B14F-4D97-AF65-F5344CB8AC3E}">
        <p14:creationId xmlns:p14="http://schemas.microsoft.com/office/powerpoint/2010/main" xmlns="" val="100276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27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660D41A-076B-42AF-ADE0-03C3323177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CC17C4A-1849-455A-8B2B-0349D7699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C7B166A-4F1D-464E-B5E1-986FA38937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F1C55-F175-4E2B-810E-9E60F4AA876F}" type="datetimeFigureOut">
              <a:rPr lang="en-IN" smtClean="0"/>
              <a:pPr/>
              <a:t>21-11-2020</a:t>
            </a:fld>
            <a:endParaRPr lang="en-IN"/>
          </a:p>
        </p:txBody>
      </p:sp>
      <p:sp>
        <p:nvSpPr>
          <p:cNvPr id="5" name="Footer Placeholder 4">
            <a:extLst>
              <a:ext uri="{FF2B5EF4-FFF2-40B4-BE49-F238E27FC236}">
                <a16:creationId xmlns:a16="http://schemas.microsoft.com/office/drawing/2014/main" xmlns="" id="{C6D091AA-6B2B-4F6D-BD7D-C2C645511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5AE03106-BA22-43E7-8FB1-F50D3CCCE7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1D2A8-79B1-43CE-8B45-30020402C634}" type="slidenum">
              <a:rPr lang="en-IN" smtClean="0"/>
              <a:pPr/>
              <a:t>‹#›</a:t>
            </a:fld>
            <a:endParaRPr lang="en-IN"/>
          </a:p>
        </p:txBody>
      </p:sp>
    </p:spTree>
    <p:extLst>
      <p:ext uri="{BB962C8B-B14F-4D97-AF65-F5344CB8AC3E}">
        <p14:creationId xmlns:p14="http://schemas.microsoft.com/office/powerpoint/2010/main" xmlns="" val="19903043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emf"/></Relationships>
</file>

<file path=ppt/slides/_rels/slide1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2105A20-5A82-4DF0-80EA-3F8BB483CE19}"/>
              </a:ext>
            </a:extLst>
          </p:cNvPr>
          <p:cNvSpPr txBox="1"/>
          <p:nvPr/>
        </p:nvSpPr>
        <p:spPr>
          <a:xfrm>
            <a:off x="0" y="2474259"/>
            <a:ext cx="12192000" cy="769441"/>
          </a:xfrm>
          <a:prstGeom prst="rect">
            <a:avLst/>
          </a:prstGeom>
          <a:noFill/>
        </p:spPr>
        <p:txBody>
          <a:bodyPr wrap="square" rtlCol="0">
            <a:spAutoFit/>
          </a:bodyPr>
          <a:lstStyle/>
          <a:p>
            <a:pPr algn="ctr"/>
            <a:r>
              <a:rPr lang="en-US" sz="4400" dirty="0">
                <a:solidFill>
                  <a:srgbClr val="C00000"/>
                </a:solidFill>
                <a:latin typeface="Times New Roman" panose="02020603050405020304" pitchFamily="18" charset="0"/>
                <a:cs typeface="Times New Roman" panose="02020603050405020304" pitchFamily="18" charset="0"/>
              </a:rPr>
              <a:t>IML Assignment: Factors affecting Attrition</a:t>
            </a:r>
          </a:p>
        </p:txBody>
      </p:sp>
      <p:sp>
        <p:nvSpPr>
          <p:cNvPr id="8" name="TextBox 7">
            <a:extLst>
              <a:ext uri="{FF2B5EF4-FFF2-40B4-BE49-F238E27FC236}">
                <a16:creationId xmlns:a16="http://schemas.microsoft.com/office/drawing/2014/main" xmlns="" id="{AEA19E5E-2504-45F3-829E-0628E8355B4F}"/>
              </a:ext>
            </a:extLst>
          </p:cNvPr>
          <p:cNvSpPr txBox="1"/>
          <p:nvPr/>
        </p:nvSpPr>
        <p:spPr>
          <a:xfrm>
            <a:off x="7382435" y="5534561"/>
            <a:ext cx="4809565"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Submitted By:</a:t>
            </a:r>
          </a:p>
          <a:p>
            <a:r>
              <a:rPr lang="en-US" sz="2000" dirty="0">
                <a:latin typeface="Times New Roman" panose="02020603050405020304" pitchFamily="18" charset="0"/>
                <a:cs typeface="Times New Roman" panose="02020603050405020304" pitchFamily="18" charset="0"/>
              </a:rPr>
              <a:t>Deepak Sharma (Roll No: D20011)</a:t>
            </a:r>
          </a:p>
          <a:p>
            <a:r>
              <a:rPr lang="en-US" sz="2000" dirty="0">
                <a:latin typeface="Times New Roman" panose="02020603050405020304" pitchFamily="18" charset="0"/>
                <a:cs typeface="Times New Roman" panose="02020603050405020304" pitchFamily="18" charset="0"/>
              </a:rPr>
              <a:t>Eric Gonsalves (Roll No: D20012)</a:t>
            </a:r>
          </a:p>
          <a:p>
            <a:r>
              <a:rPr lang="en-US" sz="2000" dirty="0">
                <a:latin typeface="Times New Roman" panose="02020603050405020304" pitchFamily="18" charset="0"/>
                <a:cs typeface="Times New Roman" panose="02020603050405020304" pitchFamily="18" charset="0"/>
              </a:rPr>
              <a:t>Shreyansh Bhalodiya (Roll No: D20033)</a:t>
            </a:r>
          </a:p>
        </p:txBody>
      </p:sp>
    </p:spTree>
    <p:extLst>
      <p:ext uri="{BB962C8B-B14F-4D97-AF65-F5344CB8AC3E}">
        <p14:creationId xmlns:p14="http://schemas.microsoft.com/office/powerpoint/2010/main" xmlns="" val="3672109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74919" y="70338"/>
            <a:ext cx="11779622" cy="63649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0000"/>
                </a:solidFill>
                <a:latin typeface="Times New Roman" panose="02020603050405020304" pitchFamily="18" charset="0"/>
                <a:cs typeface="Times New Roman" panose="02020603050405020304" pitchFamily="18" charset="0"/>
              </a:rPr>
              <a:t>Age and Age Group</a:t>
            </a:r>
          </a:p>
        </p:txBody>
      </p:sp>
      <p:sp>
        <p:nvSpPr>
          <p:cNvPr id="5" name="TextBox 4"/>
          <p:cNvSpPr txBox="1"/>
          <p:nvPr/>
        </p:nvSpPr>
        <p:spPr>
          <a:xfrm>
            <a:off x="143436" y="878541"/>
            <a:ext cx="5856940" cy="646331"/>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Mean distribution of Age by Attrition for Male and Female is:</a:t>
            </a:r>
          </a:p>
        </p:txBody>
      </p:sp>
      <p:pic>
        <p:nvPicPr>
          <p:cNvPr id="7" name="Picture 6"/>
          <p:cNvPicPr>
            <a:picLocks noChangeAspect="1"/>
          </p:cNvPicPr>
          <p:nvPr/>
        </p:nvPicPr>
        <p:blipFill>
          <a:blip r:embed="rId2"/>
          <a:stretch>
            <a:fillRect/>
          </a:stretch>
        </p:blipFill>
        <p:spPr>
          <a:xfrm>
            <a:off x="5665693" y="946909"/>
            <a:ext cx="6229297" cy="1812974"/>
          </a:xfrm>
          <a:prstGeom prst="rect">
            <a:avLst/>
          </a:prstGeom>
        </p:spPr>
      </p:pic>
      <p:pic>
        <p:nvPicPr>
          <p:cNvPr id="10" name="Picture 9"/>
          <p:cNvPicPr>
            <a:picLocks noChangeAspect="1"/>
          </p:cNvPicPr>
          <p:nvPr/>
        </p:nvPicPr>
        <p:blipFill>
          <a:blip r:embed="rId3"/>
          <a:stretch>
            <a:fillRect/>
          </a:stretch>
        </p:blipFill>
        <p:spPr>
          <a:xfrm>
            <a:off x="457200" y="3994895"/>
            <a:ext cx="4054103" cy="2278020"/>
          </a:xfrm>
          <a:prstGeom prst="rect">
            <a:avLst/>
          </a:prstGeom>
        </p:spPr>
      </p:pic>
      <p:pic>
        <p:nvPicPr>
          <p:cNvPr id="12" name="Picture 11"/>
          <p:cNvPicPr>
            <a:picLocks noChangeAspect="1"/>
          </p:cNvPicPr>
          <p:nvPr/>
        </p:nvPicPr>
        <p:blipFill>
          <a:blip r:embed="rId4"/>
          <a:stretch>
            <a:fillRect/>
          </a:stretch>
        </p:blipFill>
        <p:spPr>
          <a:xfrm>
            <a:off x="4938377" y="3812840"/>
            <a:ext cx="7116163" cy="2611865"/>
          </a:xfrm>
          <a:prstGeom prst="rect">
            <a:avLst/>
          </a:prstGeom>
        </p:spPr>
      </p:pic>
      <p:sp>
        <p:nvSpPr>
          <p:cNvPr id="15" name="TextBox 14"/>
          <p:cNvSpPr txBox="1"/>
          <p:nvPr/>
        </p:nvSpPr>
        <p:spPr>
          <a:xfrm>
            <a:off x="377104" y="2963196"/>
            <a:ext cx="11437791" cy="646331"/>
          </a:xfrm>
          <a:prstGeom prst="rect">
            <a:avLst/>
          </a:prstGeom>
          <a:noFill/>
        </p:spPr>
        <p:txBody>
          <a:bodyPr wrap="square" rtlCol="0">
            <a:spAutoFit/>
          </a:bodyPr>
          <a:lstStyle/>
          <a:p>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Bivariate Analysis on Age group and Attrition</a:t>
            </a:r>
            <a:r>
              <a:rPr lang="en-US" b="1" u="sng"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Maximum Attrition is seen in Age group below 30 years, followed by age group 30-40 years.</a:t>
            </a:r>
            <a:endParaRPr lang="en-US"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07577" y="-7471"/>
            <a:ext cx="11976846" cy="63649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Analysis Flow Chart</a:t>
            </a:r>
          </a:p>
        </p:txBody>
      </p:sp>
      <p:sp>
        <p:nvSpPr>
          <p:cNvPr id="6" name="Oval 5"/>
          <p:cNvSpPr/>
          <p:nvPr/>
        </p:nvSpPr>
        <p:spPr>
          <a:xfrm>
            <a:off x="5208490" y="659654"/>
            <a:ext cx="1356658" cy="770965"/>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Age Group</a:t>
            </a:r>
          </a:p>
        </p:txBody>
      </p:sp>
      <p:sp>
        <p:nvSpPr>
          <p:cNvPr id="7" name="Rectangle: Rounded Corners 6"/>
          <p:cNvSpPr/>
          <p:nvPr/>
        </p:nvSpPr>
        <p:spPr>
          <a:xfrm>
            <a:off x="1673425" y="1773516"/>
            <a:ext cx="1213214" cy="58868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Male</a:t>
            </a:r>
          </a:p>
        </p:txBody>
      </p:sp>
      <p:sp>
        <p:nvSpPr>
          <p:cNvPr id="11" name="Rectangle 10"/>
          <p:cNvSpPr/>
          <p:nvPr/>
        </p:nvSpPr>
        <p:spPr>
          <a:xfrm>
            <a:off x="519954" y="3160061"/>
            <a:ext cx="1039898" cy="53489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Single</a:t>
            </a:r>
          </a:p>
        </p:txBody>
      </p:sp>
      <p:sp>
        <p:nvSpPr>
          <p:cNvPr id="12" name="Rectangle: Diagonal Corners Rounded 11"/>
          <p:cNvSpPr/>
          <p:nvPr/>
        </p:nvSpPr>
        <p:spPr>
          <a:xfrm>
            <a:off x="457197" y="4364317"/>
            <a:ext cx="998076" cy="633502"/>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Monthly Income</a:t>
            </a:r>
          </a:p>
        </p:txBody>
      </p:sp>
      <p:sp>
        <p:nvSpPr>
          <p:cNvPr id="14" name="Rectangle: Diagonal Corners Rounded 13"/>
          <p:cNvSpPr/>
          <p:nvPr/>
        </p:nvSpPr>
        <p:spPr>
          <a:xfrm>
            <a:off x="457198" y="5634325"/>
            <a:ext cx="998076" cy="522939"/>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Distance From Home</a:t>
            </a:r>
          </a:p>
        </p:txBody>
      </p:sp>
      <p:sp>
        <p:nvSpPr>
          <p:cNvPr id="16" name="Rectangle: Diagonal Corners Rounded 15"/>
          <p:cNvSpPr/>
          <p:nvPr/>
        </p:nvSpPr>
        <p:spPr>
          <a:xfrm>
            <a:off x="457197" y="5099431"/>
            <a:ext cx="998076" cy="424334"/>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Over Time</a:t>
            </a:r>
          </a:p>
        </p:txBody>
      </p:sp>
      <p:sp>
        <p:nvSpPr>
          <p:cNvPr id="30" name="Rectangle 29"/>
          <p:cNvSpPr/>
          <p:nvPr/>
        </p:nvSpPr>
        <p:spPr>
          <a:xfrm>
            <a:off x="1852700" y="3160061"/>
            <a:ext cx="968187" cy="57224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Married</a:t>
            </a:r>
          </a:p>
        </p:txBody>
      </p:sp>
      <p:sp>
        <p:nvSpPr>
          <p:cNvPr id="38" name="Rectangle 37"/>
          <p:cNvSpPr/>
          <p:nvPr/>
        </p:nvSpPr>
        <p:spPr>
          <a:xfrm>
            <a:off x="3030075" y="3160061"/>
            <a:ext cx="953240" cy="5229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Divorce</a:t>
            </a:r>
          </a:p>
        </p:txBody>
      </p:sp>
      <p:cxnSp>
        <p:nvCxnSpPr>
          <p:cNvPr id="58" name="Straight Arrow Connector 57"/>
          <p:cNvCxnSpPr>
            <a:endCxn id="11" idx="0"/>
          </p:cNvCxnSpPr>
          <p:nvPr/>
        </p:nvCxnSpPr>
        <p:spPr>
          <a:xfrm flipH="1">
            <a:off x="1039903" y="2368176"/>
            <a:ext cx="615573" cy="791885"/>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62" name="Straight Arrow Connector 61"/>
          <p:cNvCxnSpPr>
            <a:stCxn id="7" idx="2"/>
            <a:endCxn id="30" idx="0"/>
          </p:cNvCxnSpPr>
          <p:nvPr/>
        </p:nvCxnSpPr>
        <p:spPr>
          <a:xfrm>
            <a:off x="2280032" y="2362199"/>
            <a:ext cx="56762" cy="797862"/>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64" name="Straight Arrow Connector 63"/>
          <p:cNvCxnSpPr>
            <a:endCxn id="38" idx="0"/>
          </p:cNvCxnSpPr>
          <p:nvPr/>
        </p:nvCxnSpPr>
        <p:spPr>
          <a:xfrm>
            <a:off x="2838836" y="2362199"/>
            <a:ext cx="667859" cy="797862"/>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72" name="Connector: Elbow 71"/>
          <p:cNvCxnSpPr>
            <a:stCxn id="6" idx="2"/>
            <a:endCxn id="7" idx="0"/>
          </p:cNvCxnSpPr>
          <p:nvPr/>
        </p:nvCxnSpPr>
        <p:spPr>
          <a:xfrm rot="10800000" flipV="1">
            <a:off x="2280032" y="1045136"/>
            <a:ext cx="2928458" cy="728379"/>
          </a:xfrm>
          <a:prstGeom prst="bentConnector2">
            <a:avLst/>
          </a:prstGeom>
        </p:spPr>
        <p:style>
          <a:lnRef idx="1">
            <a:schemeClr val="accent6"/>
          </a:lnRef>
          <a:fillRef idx="2">
            <a:schemeClr val="accent6"/>
          </a:fillRef>
          <a:effectRef idx="1">
            <a:schemeClr val="accent6"/>
          </a:effectRef>
          <a:fontRef idx="minor">
            <a:schemeClr val="dk1"/>
          </a:fontRef>
        </p:style>
      </p:cxnSp>
      <p:cxnSp>
        <p:nvCxnSpPr>
          <p:cNvPr id="74" name="Connector: Elbow 73"/>
          <p:cNvCxnSpPr>
            <a:cxnSpLocks/>
            <a:stCxn id="6" idx="6"/>
          </p:cNvCxnSpPr>
          <p:nvPr/>
        </p:nvCxnSpPr>
        <p:spPr>
          <a:xfrm>
            <a:off x="6565148" y="1045137"/>
            <a:ext cx="3188460" cy="728378"/>
          </a:xfrm>
          <a:prstGeom prst="bentConnector3">
            <a:avLst>
              <a:gd name="adj1" fmla="val 99297"/>
            </a:avLst>
          </a:prstGeom>
        </p:spPr>
        <p:style>
          <a:lnRef idx="1">
            <a:schemeClr val="accent6"/>
          </a:lnRef>
          <a:fillRef idx="2">
            <a:schemeClr val="accent6"/>
          </a:fillRef>
          <a:effectRef idx="1">
            <a:schemeClr val="accent6"/>
          </a:effectRef>
          <a:fontRef idx="minor">
            <a:schemeClr val="dk1"/>
          </a:fontRef>
        </p:style>
      </p:cxnSp>
      <p:sp>
        <p:nvSpPr>
          <p:cNvPr id="78" name="Rectangle: Diagonal Corners Rounded 77"/>
          <p:cNvSpPr/>
          <p:nvPr/>
        </p:nvSpPr>
        <p:spPr>
          <a:xfrm>
            <a:off x="1852700" y="4364317"/>
            <a:ext cx="998076" cy="633502"/>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Monthly Income</a:t>
            </a:r>
          </a:p>
        </p:txBody>
      </p:sp>
      <p:sp>
        <p:nvSpPr>
          <p:cNvPr id="80" name="Rectangle: Diagonal Corners Rounded 79"/>
          <p:cNvSpPr/>
          <p:nvPr/>
        </p:nvSpPr>
        <p:spPr>
          <a:xfrm>
            <a:off x="1852701" y="5634325"/>
            <a:ext cx="998076" cy="522939"/>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Distance From Home</a:t>
            </a:r>
          </a:p>
        </p:txBody>
      </p:sp>
      <p:sp>
        <p:nvSpPr>
          <p:cNvPr id="82" name="Rectangle: Diagonal Corners Rounded 81"/>
          <p:cNvSpPr/>
          <p:nvPr/>
        </p:nvSpPr>
        <p:spPr>
          <a:xfrm>
            <a:off x="1852700" y="5099431"/>
            <a:ext cx="998076" cy="424334"/>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Over Time</a:t>
            </a:r>
          </a:p>
        </p:txBody>
      </p:sp>
      <p:sp>
        <p:nvSpPr>
          <p:cNvPr id="84" name="Rectangle: Diagonal Corners Rounded 83"/>
          <p:cNvSpPr/>
          <p:nvPr/>
        </p:nvSpPr>
        <p:spPr>
          <a:xfrm>
            <a:off x="3186945" y="4323985"/>
            <a:ext cx="998076" cy="633502"/>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Monthly Income</a:t>
            </a:r>
          </a:p>
        </p:txBody>
      </p:sp>
      <p:sp>
        <p:nvSpPr>
          <p:cNvPr id="86" name="Rectangle: Diagonal Corners Rounded 85"/>
          <p:cNvSpPr/>
          <p:nvPr/>
        </p:nvSpPr>
        <p:spPr>
          <a:xfrm>
            <a:off x="3186946" y="5602941"/>
            <a:ext cx="998076" cy="522939"/>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Distance From Home</a:t>
            </a:r>
          </a:p>
        </p:txBody>
      </p:sp>
      <p:sp>
        <p:nvSpPr>
          <p:cNvPr id="88" name="Rectangle: Diagonal Corners Rounded 87"/>
          <p:cNvSpPr/>
          <p:nvPr/>
        </p:nvSpPr>
        <p:spPr>
          <a:xfrm>
            <a:off x="3186945" y="5068047"/>
            <a:ext cx="998076" cy="424334"/>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Over Time</a:t>
            </a:r>
          </a:p>
        </p:txBody>
      </p:sp>
      <p:cxnSp>
        <p:nvCxnSpPr>
          <p:cNvPr id="108" name="Connector: Elbow 107"/>
          <p:cNvCxnSpPr/>
          <p:nvPr/>
        </p:nvCxnSpPr>
        <p:spPr>
          <a:xfrm rot="10800000" flipV="1">
            <a:off x="473631" y="3421530"/>
            <a:ext cx="62756" cy="2468287"/>
          </a:xfrm>
          <a:prstGeom prst="bentConnector3">
            <a:avLst>
              <a:gd name="adj1" fmla="val 435697"/>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11" name="Straight Arrow Connector 110"/>
          <p:cNvCxnSpPr/>
          <p:nvPr/>
        </p:nvCxnSpPr>
        <p:spPr>
          <a:xfrm>
            <a:off x="257734" y="4531658"/>
            <a:ext cx="199463" cy="0"/>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14" name="Straight Arrow Connector 113"/>
          <p:cNvCxnSpPr>
            <a:endCxn id="16" idx="2"/>
          </p:cNvCxnSpPr>
          <p:nvPr/>
        </p:nvCxnSpPr>
        <p:spPr>
          <a:xfrm>
            <a:off x="251012" y="5311598"/>
            <a:ext cx="206185" cy="0"/>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15" name="Connector: Elbow 114"/>
          <p:cNvCxnSpPr/>
          <p:nvPr/>
        </p:nvCxnSpPr>
        <p:spPr>
          <a:xfrm rot="10800000" flipV="1">
            <a:off x="1845230" y="3394632"/>
            <a:ext cx="62756" cy="2468287"/>
          </a:xfrm>
          <a:prstGeom prst="bentConnector3">
            <a:avLst>
              <a:gd name="adj1" fmla="val 435697"/>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16" name="Connector: Elbow 115"/>
          <p:cNvCxnSpPr>
            <a:stCxn id="38" idx="1"/>
          </p:cNvCxnSpPr>
          <p:nvPr/>
        </p:nvCxnSpPr>
        <p:spPr>
          <a:xfrm rot="10800000" flipH="1" flipV="1">
            <a:off x="3030075" y="3421531"/>
            <a:ext cx="130730" cy="2492938"/>
          </a:xfrm>
          <a:prstGeom prst="bentConnector4">
            <a:avLst>
              <a:gd name="adj1" fmla="val -28573"/>
              <a:gd name="adj2" fmla="val 99595"/>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22" name="Straight Arrow Connector 121"/>
          <p:cNvCxnSpPr>
            <a:endCxn id="78" idx="2"/>
          </p:cNvCxnSpPr>
          <p:nvPr/>
        </p:nvCxnSpPr>
        <p:spPr>
          <a:xfrm>
            <a:off x="1655476" y="4681068"/>
            <a:ext cx="197224" cy="0"/>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24" name="Straight Arrow Connector 123"/>
          <p:cNvCxnSpPr>
            <a:endCxn id="82" idx="2"/>
          </p:cNvCxnSpPr>
          <p:nvPr/>
        </p:nvCxnSpPr>
        <p:spPr>
          <a:xfrm>
            <a:off x="1655476" y="5311598"/>
            <a:ext cx="197224" cy="0"/>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26" name="Straight Arrow Connector 125"/>
          <p:cNvCxnSpPr>
            <a:endCxn id="84" idx="2"/>
          </p:cNvCxnSpPr>
          <p:nvPr/>
        </p:nvCxnSpPr>
        <p:spPr>
          <a:xfrm flipV="1">
            <a:off x="3030074" y="4640736"/>
            <a:ext cx="156871" cy="14937"/>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30" name="Straight Arrow Connector 129"/>
          <p:cNvCxnSpPr>
            <a:endCxn id="88" idx="2"/>
          </p:cNvCxnSpPr>
          <p:nvPr/>
        </p:nvCxnSpPr>
        <p:spPr>
          <a:xfrm>
            <a:off x="3030074" y="5238379"/>
            <a:ext cx="156871" cy="41835"/>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131" name="Rectangle: Rounded Corners 130"/>
          <p:cNvSpPr/>
          <p:nvPr/>
        </p:nvSpPr>
        <p:spPr>
          <a:xfrm>
            <a:off x="9147001" y="1742132"/>
            <a:ext cx="1213214" cy="58868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Female</a:t>
            </a:r>
          </a:p>
        </p:txBody>
      </p:sp>
      <p:sp>
        <p:nvSpPr>
          <p:cNvPr id="132" name="Rectangle 131"/>
          <p:cNvSpPr/>
          <p:nvPr/>
        </p:nvSpPr>
        <p:spPr>
          <a:xfrm>
            <a:off x="7993530" y="3128677"/>
            <a:ext cx="1039898" cy="53489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Single</a:t>
            </a:r>
          </a:p>
        </p:txBody>
      </p:sp>
      <p:sp>
        <p:nvSpPr>
          <p:cNvPr id="133" name="Rectangle: Diagonal Corners Rounded 132"/>
          <p:cNvSpPr/>
          <p:nvPr/>
        </p:nvSpPr>
        <p:spPr>
          <a:xfrm>
            <a:off x="7930773" y="4332933"/>
            <a:ext cx="998076" cy="633502"/>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Monthly Income</a:t>
            </a:r>
          </a:p>
        </p:txBody>
      </p:sp>
      <p:sp>
        <p:nvSpPr>
          <p:cNvPr id="134" name="Rectangle: Diagonal Corners Rounded 133"/>
          <p:cNvSpPr/>
          <p:nvPr/>
        </p:nvSpPr>
        <p:spPr>
          <a:xfrm>
            <a:off x="7930774" y="5602941"/>
            <a:ext cx="998076" cy="522939"/>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Distance From Home</a:t>
            </a:r>
          </a:p>
        </p:txBody>
      </p:sp>
      <p:sp>
        <p:nvSpPr>
          <p:cNvPr id="135" name="Rectangle: Diagonal Corners Rounded 134"/>
          <p:cNvSpPr/>
          <p:nvPr/>
        </p:nvSpPr>
        <p:spPr>
          <a:xfrm>
            <a:off x="7930773" y="5068047"/>
            <a:ext cx="998076" cy="424334"/>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Over Time</a:t>
            </a:r>
          </a:p>
        </p:txBody>
      </p:sp>
      <p:sp>
        <p:nvSpPr>
          <p:cNvPr id="136" name="Rectangle 135"/>
          <p:cNvSpPr/>
          <p:nvPr/>
        </p:nvSpPr>
        <p:spPr>
          <a:xfrm>
            <a:off x="9326276" y="3128677"/>
            <a:ext cx="968187" cy="57224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Married</a:t>
            </a:r>
          </a:p>
        </p:txBody>
      </p:sp>
      <p:sp>
        <p:nvSpPr>
          <p:cNvPr id="137" name="Rectangle 136"/>
          <p:cNvSpPr/>
          <p:nvPr/>
        </p:nvSpPr>
        <p:spPr>
          <a:xfrm>
            <a:off x="10503651" y="3128677"/>
            <a:ext cx="953240" cy="5229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Divorce</a:t>
            </a:r>
          </a:p>
        </p:txBody>
      </p:sp>
      <p:cxnSp>
        <p:nvCxnSpPr>
          <p:cNvPr id="138" name="Straight Arrow Connector 137"/>
          <p:cNvCxnSpPr>
            <a:endCxn id="132" idx="0"/>
          </p:cNvCxnSpPr>
          <p:nvPr/>
        </p:nvCxnSpPr>
        <p:spPr>
          <a:xfrm flipH="1">
            <a:off x="8513479" y="2336792"/>
            <a:ext cx="615573" cy="791885"/>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39" name="Straight Arrow Connector 138"/>
          <p:cNvCxnSpPr>
            <a:stCxn id="131" idx="2"/>
            <a:endCxn id="136" idx="0"/>
          </p:cNvCxnSpPr>
          <p:nvPr/>
        </p:nvCxnSpPr>
        <p:spPr>
          <a:xfrm>
            <a:off x="9753608" y="2330815"/>
            <a:ext cx="56762" cy="797862"/>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40" name="Straight Arrow Connector 139"/>
          <p:cNvCxnSpPr>
            <a:endCxn id="137" idx="0"/>
          </p:cNvCxnSpPr>
          <p:nvPr/>
        </p:nvCxnSpPr>
        <p:spPr>
          <a:xfrm>
            <a:off x="10312412" y="2330815"/>
            <a:ext cx="667859" cy="797862"/>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141" name="Rectangle: Diagonal Corners Rounded 140"/>
          <p:cNvSpPr/>
          <p:nvPr/>
        </p:nvSpPr>
        <p:spPr>
          <a:xfrm>
            <a:off x="9326276" y="4332933"/>
            <a:ext cx="998076" cy="633502"/>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Monthly Income</a:t>
            </a:r>
          </a:p>
        </p:txBody>
      </p:sp>
      <p:sp>
        <p:nvSpPr>
          <p:cNvPr id="142" name="Rectangle: Diagonal Corners Rounded 141"/>
          <p:cNvSpPr/>
          <p:nvPr/>
        </p:nvSpPr>
        <p:spPr>
          <a:xfrm>
            <a:off x="9326277" y="5602941"/>
            <a:ext cx="998076" cy="522939"/>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Distance From Home</a:t>
            </a:r>
          </a:p>
        </p:txBody>
      </p:sp>
      <p:sp>
        <p:nvSpPr>
          <p:cNvPr id="143" name="Rectangle: Diagonal Corners Rounded 142"/>
          <p:cNvSpPr/>
          <p:nvPr/>
        </p:nvSpPr>
        <p:spPr>
          <a:xfrm>
            <a:off x="9326276" y="5068047"/>
            <a:ext cx="998076" cy="424334"/>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Over Time</a:t>
            </a:r>
          </a:p>
        </p:txBody>
      </p:sp>
      <p:sp>
        <p:nvSpPr>
          <p:cNvPr id="144" name="Rectangle: Diagonal Corners Rounded 143"/>
          <p:cNvSpPr/>
          <p:nvPr/>
        </p:nvSpPr>
        <p:spPr>
          <a:xfrm>
            <a:off x="10660521" y="4292601"/>
            <a:ext cx="998076" cy="633502"/>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Monthly Income</a:t>
            </a:r>
          </a:p>
        </p:txBody>
      </p:sp>
      <p:sp>
        <p:nvSpPr>
          <p:cNvPr id="145" name="Rectangle: Diagonal Corners Rounded 144"/>
          <p:cNvSpPr/>
          <p:nvPr/>
        </p:nvSpPr>
        <p:spPr>
          <a:xfrm>
            <a:off x="10660522" y="5571557"/>
            <a:ext cx="998076" cy="522939"/>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Distance From Home</a:t>
            </a:r>
          </a:p>
        </p:txBody>
      </p:sp>
      <p:sp>
        <p:nvSpPr>
          <p:cNvPr id="146" name="Rectangle: Diagonal Corners Rounded 145"/>
          <p:cNvSpPr/>
          <p:nvPr/>
        </p:nvSpPr>
        <p:spPr>
          <a:xfrm>
            <a:off x="10660521" y="5036663"/>
            <a:ext cx="998076" cy="424334"/>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Over Time</a:t>
            </a:r>
          </a:p>
        </p:txBody>
      </p:sp>
      <p:cxnSp>
        <p:nvCxnSpPr>
          <p:cNvPr id="147" name="Connector: Elbow 146"/>
          <p:cNvCxnSpPr/>
          <p:nvPr/>
        </p:nvCxnSpPr>
        <p:spPr>
          <a:xfrm rot="10800000" flipV="1">
            <a:off x="7947207" y="3390146"/>
            <a:ext cx="62756" cy="2468287"/>
          </a:xfrm>
          <a:prstGeom prst="bentConnector3">
            <a:avLst>
              <a:gd name="adj1" fmla="val 435697"/>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48" name="Connector: Elbow 147"/>
          <p:cNvCxnSpPr/>
          <p:nvPr/>
        </p:nvCxnSpPr>
        <p:spPr>
          <a:xfrm rot="10800000" flipV="1">
            <a:off x="9318806" y="3363248"/>
            <a:ext cx="62756" cy="2468287"/>
          </a:xfrm>
          <a:prstGeom prst="bentConnector3">
            <a:avLst>
              <a:gd name="adj1" fmla="val 435697"/>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49" name="Connector: Elbow 148"/>
          <p:cNvCxnSpPr>
            <a:stCxn id="137" idx="1"/>
          </p:cNvCxnSpPr>
          <p:nvPr/>
        </p:nvCxnSpPr>
        <p:spPr>
          <a:xfrm rot="10800000" flipH="1" flipV="1">
            <a:off x="10503651" y="3390147"/>
            <a:ext cx="130730" cy="2492938"/>
          </a:xfrm>
          <a:prstGeom prst="bentConnector4">
            <a:avLst>
              <a:gd name="adj1" fmla="val -28573"/>
              <a:gd name="adj2" fmla="val 99595"/>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50" name="Straight Arrow Connector 149"/>
          <p:cNvCxnSpPr>
            <a:endCxn id="141" idx="2"/>
          </p:cNvCxnSpPr>
          <p:nvPr/>
        </p:nvCxnSpPr>
        <p:spPr>
          <a:xfrm>
            <a:off x="9129052" y="4649684"/>
            <a:ext cx="197224" cy="0"/>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51" name="Straight Arrow Connector 150"/>
          <p:cNvCxnSpPr>
            <a:endCxn id="143" idx="2"/>
          </p:cNvCxnSpPr>
          <p:nvPr/>
        </p:nvCxnSpPr>
        <p:spPr>
          <a:xfrm>
            <a:off x="9129052" y="5280214"/>
            <a:ext cx="197224" cy="0"/>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52" name="Straight Arrow Connector 151"/>
          <p:cNvCxnSpPr>
            <a:endCxn id="144" idx="2"/>
          </p:cNvCxnSpPr>
          <p:nvPr/>
        </p:nvCxnSpPr>
        <p:spPr>
          <a:xfrm flipV="1">
            <a:off x="10503650" y="4609352"/>
            <a:ext cx="156871" cy="14937"/>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53" name="Straight Arrow Connector 152"/>
          <p:cNvCxnSpPr>
            <a:endCxn id="146" idx="2"/>
          </p:cNvCxnSpPr>
          <p:nvPr/>
        </p:nvCxnSpPr>
        <p:spPr>
          <a:xfrm>
            <a:off x="10503650" y="5206995"/>
            <a:ext cx="156871" cy="41835"/>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0" y="-7471"/>
            <a:ext cx="12084423" cy="63649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Times New Roman" panose="02020603050405020304" pitchFamily="18" charset="0"/>
                <a:cs typeface="Times New Roman" panose="02020603050405020304" pitchFamily="18" charset="0"/>
              </a:rPr>
              <a:t>Age Vs Gender Vs Marital Status</a:t>
            </a:r>
          </a:p>
        </p:txBody>
      </p:sp>
      <p:sp>
        <p:nvSpPr>
          <p:cNvPr id="7" name="TextBox 6"/>
          <p:cNvSpPr txBox="1"/>
          <p:nvPr/>
        </p:nvSpPr>
        <p:spPr>
          <a:xfrm>
            <a:off x="107577" y="516494"/>
            <a:ext cx="5826255" cy="2370905"/>
          </a:xfrm>
          <a:prstGeom prst="rect">
            <a:avLst/>
          </a:prstGeom>
          <a:noFill/>
        </p:spPr>
        <p:txBody>
          <a:bodyPr wrap="square">
            <a:spAutoFit/>
          </a:bodyPr>
          <a:lstStyle/>
          <a:p>
            <a:pPr>
              <a:lnSpc>
                <a:spcPct val="107000"/>
              </a:lnSpc>
              <a:spcAft>
                <a:spcPts val="800"/>
              </a:spcAft>
            </a:pPr>
            <a:r>
              <a:rPr lang="en-US" sz="1200" b="1" u="sng"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Analysis of Attrition on Age group and gender: </a:t>
            </a:r>
          </a:p>
          <a:p>
            <a:pPr marL="285750" indent="-285750">
              <a:lnSpc>
                <a:spcPct val="107000"/>
              </a:lnSpc>
              <a:spcAft>
                <a:spcPts val="800"/>
              </a:spcAft>
              <a:buFont typeface="Arial" panose="020B0604020202020204" pitchFamily="34" charset="0"/>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Attrition is evenly spread between Gender without in major difference.</a:t>
            </a:r>
          </a:p>
          <a:p>
            <a:pPr marL="285750" indent="-285750">
              <a:lnSpc>
                <a:spcPct val="107000"/>
              </a:lnSpc>
              <a:spcAft>
                <a:spcPts val="800"/>
              </a:spcAft>
              <a:buFont typeface="Arial" panose="020B0604020202020204" pitchFamily="34" charset="0"/>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But Monthly Salary is one of the major factors affecting attrition in The Age Group below 30 and 30 to 40.</a:t>
            </a:r>
          </a:p>
          <a:p>
            <a:pPr marL="285750" indent="-285750">
              <a:lnSpc>
                <a:spcPct val="107000"/>
              </a:lnSpc>
              <a:spcAft>
                <a:spcPts val="800"/>
              </a:spcAft>
              <a:buFont typeface="Arial" panose="020B0604020202020204" pitchFamily="34" charset="0"/>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 age group below 30, there is around 26% of salary gap between the employee who has left the company and who still in company.</a:t>
            </a:r>
          </a:p>
          <a:p>
            <a:pPr marL="285750" indent="-285750">
              <a:lnSpc>
                <a:spcPct val="107000"/>
              </a:lnSpc>
              <a:spcAft>
                <a:spcPts val="800"/>
              </a:spcAft>
              <a:buFont typeface="Arial" panose="020B0604020202020204" pitchFamily="34" charset="0"/>
              <a:buChar char="•"/>
            </a:pPr>
            <a:r>
              <a:rPr lang="en-US" sz="1200" dirty="0">
                <a:latin typeface="Times New Roman" panose="02020603050405020304" pitchFamily="18" charset="0"/>
                <a:ea typeface="Calibri" panose="020F0502020204030204" pitchFamily="34" charset="0"/>
                <a:cs typeface="Times New Roman" panose="02020603050405020304" pitchFamily="18" charset="0"/>
              </a:rPr>
              <a:t>Since Attrition is evenly distributed, we cannot inferred attrition on the basis of Gender, we need further dive in the data.</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200" b="1" u="sng"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2"/>
          <a:stretch>
            <a:fillRect/>
          </a:stretch>
        </p:blipFill>
        <p:spPr>
          <a:xfrm>
            <a:off x="5958539" y="717939"/>
            <a:ext cx="6017503" cy="1556451"/>
          </a:xfrm>
          <a:prstGeom prst="rect">
            <a:avLst/>
          </a:prstGeom>
        </p:spPr>
      </p:pic>
      <p:sp>
        <p:nvSpPr>
          <p:cNvPr id="15" name="TextBox 14"/>
          <p:cNvSpPr txBox="1"/>
          <p:nvPr/>
        </p:nvSpPr>
        <p:spPr>
          <a:xfrm>
            <a:off x="0" y="2811994"/>
            <a:ext cx="12084423" cy="692497"/>
          </a:xfrm>
          <a:prstGeom prst="rect">
            <a:avLst/>
          </a:prstGeom>
          <a:noFill/>
        </p:spPr>
        <p:txBody>
          <a:bodyPr wrap="square">
            <a:spAutoFit/>
          </a:bodyPr>
          <a:lstStyle/>
          <a:p>
            <a:r>
              <a:rPr lang="en-US" sz="1300" b="1" u="sng"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Attrition analysis on the basis of Marital Status in different age group in Male and Female: </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From the above table we can clearly see the Attrition is High for Singles in Age group below 30 (40%) and 30 to 40(21%). Singles are likely to leave company in their early level of Job. </a:t>
            </a:r>
          </a:p>
          <a:p>
            <a:endParaRPr lang="en-US" sz="1300" dirty="0">
              <a:latin typeface="Times New Roman" panose="02020603050405020304" pitchFamily="18" charset="0"/>
              <a:cs typeface="Times New Roman" panose="02020603050405020304" pitchFamily="18" charset="0"/>
            </a:endParaRPr>
          </a:p>
        </p:txBody>
      </p:sp>
      <p:pic>
        <p:nvPicPr>
          <p:cNvPr id="16" name="Picture 15"/>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577" y="3636490"/>
            <a:ext cx="2217270" cy="3039228"/>
          </a:xfrm>
          <a:prstGeom prst="rect">
            <a:avLst/>
          </a:prstGeom>
          <a:noFill/>
          <a:ln>
            <a:noFill/>
          </a:ln>
        </p:spPr>
      </p:pic>
      <p:pic>
        <p:nvPicPr>
          <p:cNvPr id="17" name="Picture 16"/>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17019" y="3636490"/>
            <a:ext cx="2376110" cy="3039228"/>
          </a:xfrm>
          <a:prstGeom prst="rect">
            <a:avLst/>
          </a:prstGeom>
          <a:noFill/>
          <a:ln>
            <a:noFill/>
          </a:ln>
        </p:spPr>
      </p:pic>
      <p:pic>
        <p:nvPicPr>
          <p:cNvPr id="18" name="Picture 17"/>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872784" y="3636490"/>
            <a:ext cx="2251169" cy="3039228"/>
          </a:xfrm>
          <a:prstGeom prst="rect">
            <a:avLst/>
          </a:prstGeom>
          <a:noFill/>
          <a:ln>
            <a:noFill/>
          </a:ln>
        </p:spPr>
      </p:pic>
      <p:pic>
        <p:nvPicPr>
          <p:cNvPr id="19" name="Picture 18"/>
          <p:cNvPicPr/>
          <p:nvPr/>
        </p:nvPicPr>
        <p:blipFill>
          <a:blip r:embed="rId6">
            <a:extLst>
              <a:ext uri="{28A0092B-C50C-407E-A947-70E740481C1C}">
                <a14:useLocalDpi xmlns:a14="http://schemas.microsoft.com/office/drawing/2010/main" xmlns="" val="0"/>
              </a:ext>
            </a:extLst>
          </a:blip>
          <a:srcRect/>
          <a:stretch>
            <a:fillRect/>
          </a:stretch>
        </p:blipFill>
        <p:spPr bwMode="auto">
          <a:xfrm>
            <a:off x="7203608" y="3636490"/>
            <a:ext cx="4960470" cy="30392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16200000">
            <a:off x="-3194962" y="3167873"/>
            <a:ext cx="6858002" cy="522259"/>
          </a:xfrm>
          <a:prstGeom prst="rect">
            <a:avLst/>
          </a:prstGeom>
          <a:noFill/>
        </p:spPr>
        <p:txBody>
          <a:bodyPr wrap="square">
            <a:spAutoFit/>
          </a:bodyPr>
          <a:lstStyle/>
          <a:p>
            <a:pPr lvl="0" algn="ctr">
              <a:lnSpc>
                <a:spcPct val="107000"/>
              </a:lnSpc>
              <a:spcAft>
                <a:spcPts val="800"/>
              </a:spcAft>
              <a:buSzPts val="1100"/>
            </a:pPr>
            <a:r>
              <a:rPr lang="en-US" sz="28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Monthly</a:t>
            </a:r>
            <a:r>
              <a:rPr lang="en-US" sz="24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Income </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p:cNvPicPr/>
          <p:nvPr/>
        </p:nvPicPr>
        <p:blipFill>
          <a:blip r:embed="rId2">
            <a:extLst>
              <a:ext uri="{28A0092B-C50C-407E-A947-70E740481C1C}">
                <a14:useLocalDpi xmlns:a14="http://schemas.microsoft.com/office/drawing/2010/main" xmlns="" val="0"/>
              </a:ext>
            </a:extLst>
          </a:blip>
          <a:srcRect/>
          <a:stretch>
            <a:fillRect/>
          </a:stretch>
        </p:blipFill>
        <p:spPr bwMode="auto">
          <a:xfrm>
            <a:off x="482291" y="2974788"/>
            <a:ext cx="11455937" cy="3020808"/>
          </a:xfrm>
          <a:prstGeom prst="rect">
            <a:avLst/>
          </a:prstGeom>
          <a:noFill/>
          <a:ln>
            <a:noFill/>
          </a:ln>
        </p:spPr>
      </p:pic>
      <p:sp>
        <p:nvSpPr>
          <p:cNvPr id="18" name="TextBox 17"/>
          <p:cNvSpPr txBox="1"/>
          <p:nvPr/>
        </p:nvSpPr>
        <p:spPr>
          <a:xfrm>
            <a:off x="441835" y="5920164"/>
            <a:ext cx="11536848" cy="670440"/>
          </a:xfrm>
          <a:prstGeom prst="rect">
            <a:avLst/>
          </a:prstGeom>
          <a:noFill/>
        </p:spPr>
        <p:txBody>
          <a:bodyPr wrap="square">
            <a:spAutoFit/>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Conclusion: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the above table we can say that Monthly Income is likely to be the reason for the high attrition in the Age group below 30 and 30 to 40 for singles.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482292" y="110236"/>
            <a:ext cx="3910414" cy="2728913"/>
          </a:xfrm>
          <a:prstGeom prst="rect">
            <a:avLst/>
          </a:prstGeom>
        </p:spPr>
      </p:pic>
      <p:pic>
        <p:nvPicPr>
          <p:cNvPr id="19" name="Picture 18"/>
          <p:cNvPicPr>
            <a:picLocks noChangeAspect="1"/>
          </p:cNvPicPr>
          <p:nvPr/>
        </p:nvPicPr>
        <p:blipFill>
          <a:blip r:embed="rId4"/>
          <a:stretch>
            <a:fillRect/>
          </a:stretch>
        </p:blipFill>
        <p:spPr>
          <a:xfrm>
            <a:off x="4535585" y="110236"/>
            <a:ext cx="3910414" cy="2728913"/>
          </a:xfrm>
          <a:prstGeom prst="rect">
            <a:avLst/>
          </a:prstGeom>
        </p:spPr>
      </p:pic>
      <p:pic>
        <p:nvPicPr>
          <p:cNvPr id="21" name="Picture 20"/>
          <p:cNvPicPr>
            <a:picLocks noChangeAspect="1"/>
          </p:cNvPicPr>
          <p:nvPr/>
        </p:nvPicPr>
        <p:blipFill>
          <a:blip r:embed="rId5"/>
          <a:stretch>
            <a:fillRect/>
          </a:stretch>
        </p:blipFill>
        <p:spPr>
          <a:xfrm>
            <a:off x="8492568" y="110236"/>
            <a:ext cx="3639667" cy="272891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rot="16200000">
            <a:off x="-3194962" y="3194964"/>
            <a:ext cx="6858002" cy="468077"/>
          </a:xfrm>
          <a:prstGeom prst="rect">
            <a:avLst/>
          </a:prstGeom>
          <a:noFill/>
        </p:spPr>
        <p:txBody>
          <a:bodyPr wrap="square">
            <a:spAutoFit/>
          </a:bodyPr>
          <a:lstStyle/>
          <a:p>
            <a:pPr lvl="0" algn="ctr">
              <a:lnSpc>
                <a:spcPct val="107000"/>
              </a:lnSpc>
              <a:spcAft>
                <a:spcPts val="800"/>
              </a:spcAft>
              <a:buSzPts val="1100"/>
            </a:pPr>
            <a:r>
              <a:rPr lang="en-US" sz="24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Distance From Home</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8078" y="123059"/>
            <a:ext cx="3470416" cy="2823340"/>
          </a:xfrm>
          <a:prstGeom prst="rect">
            <a:avLst/>
          </a:prstGeom>
          <a:noFill/>
          <a:ln>
            <a:noFill/>
          </a:ln>
        </p:spPr>
      </p:pic>
      <p:pic>
        <p:nvPicPr>
          <p:cNvPr id="9" name="Picture 8"/>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92503" y="75246"/>
            <a:ext cx="3806994" cy="2871153"/>
          </a:xfrm>
          <a:prstGeom prst="rect">
            <a:avLst/>
          </a:prstGeom>
          <a:noFill/>
          <a:ln>
            <a:noFill/>
          </a:ln>
        </p:spPr>
      </p:pic>
      <p:pic>
        <p:nvPicPr>
          <p:cNvPr id="10" name="Picture 9"/>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138572" y="75246"/>
            <a:ext cx="3874134" cy="2871153"/>
          </a:xfrm>
          <a:prstGeom prst="rect">
            <a:avLst/>
          </a:prstGeom>
          <a:noFill/>
          <a:ln>
            <a:noFill/>
          </a:ln>
        </p:spPr>
      </p:pic>
      <p:pic>
        <p:nvPicPr>
          <p:cNvPr id="11" name="Picture 10"/>
          <p:cNvPicPr/>
          <p:nvPr/>
        </p:nvPicPr>
        <p:blipFill>
          <a:blip r:embed="rId5">
            <a:extLst>
              <a:ext uri="{28A0092B-C50C-407E-A947-70E740481C1C}">
                <a14:useLocalDpi xmlns:a14="http://schemas.microsoft.com/office/drawing/2010/main" xmlns="" val="0"/>
              </a:ext>
            </a:extLst>
          </a:blip>
          <a:srcRect/>
          <a:stretch>
            <a:fillRect/>
          </a:stretch>
        </p:blipFill>
        <p:spPr bwMode="auto">
          <a:xfrm>
            <a:off x="468078" y="3069457"/>
            <a:ext cx="11490840" cy="2871153"/>
          </a:xfrm>
          <a:prstGeom prst="rect">
            <a:avLst/>
          </a:prstGeom>
          <a:noFill/>
          <a:ln>
            <a:noFill/>
          </a:ln>
        </p:spPr>
      </p:pic>
      <p:sp>
        <p:nvSpPr>
          <p:cNvPr id="13" name="TextBox 12"/>
          <p:cNvSpPr txBox="1"/>
          <p:nvPr/>
        </p:nvSpPr>
        <p:spPr>
          <a:xfrm>
            <a:off x="525929" y="5940610"/>
            <a:ext cx="11432989" cy="670440"/>
          </a:xfrm>
          <a:prstGeom prst="rect">
            <a:avLst/>
          </a:prstGeom>
          <a:noFill/>
        </p:spPr>
        <p:txBody>
          <a:bodyPr wrap="square">
            <a:spAutoFit/>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Conclusion: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the above table and graph we can se that Distance from home is affecting the attrition in all the age group, majorly in below 30 and 30 to 40 Single Male.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rot="16200000">
            <a:off x="-3194962" y="3194964"/>
            <a:ext cx="6858002" cy="468077"/>
          </a:xfrm>
          <a:prstGeom prst="rect">
            <a:avLst/>
          </a:prstGeom>
          <a:noFill/>
        </p:spPr>
        <p:txBody>
          <a:bodyPr wrap="square">
            <a:spAutoFit/>
          </a:bodyPr>
          <a:lstStyle/>
          <a:p>
            <a:pPr lvl="0" algn="ctr">
              <a:lnSpc>
                <a:spcPct val="107000"/>
              </a:lnSpc>
              <a:spcAft>
                <a:spcPts val="800"/>
              </a:spcAft>
              <a:buSzPts val="1100"/>
            </a:pPr>
            <a:r>
              <a:rPr lang="en-US" sz="24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Over Time</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8078" y="42209"/>
            <a:ext cx="2992298" cy="3219450"/>
          </a:xfrm>
          <a:prstGeom prst="rect">
            <a:avLst/>
          </a:prstGeom>
          <a:noFill/>
          <a:ln>
            <a:noFill/>
          </a:ln>
        </p:spPr>
      </p:pic>
      <p:pic>
        <p:nvPicPr>
          <p:cNvPr id="9" name="Picture 8"/>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8078" y="3355640"/>
            <a:ext cx="2992298" cy="3241040"/>
          </a:xfrm>
          <a:prstGeom prst="rect">
            <a:avLst/>
          </a:prstGeom>
          <a:noFill/>
          <a:ln>
            <a:noFill/>
          </a:ln>
        </p:spPr>
      </p:pic>
      <p:pic>
        <p:nvPicPr>
          <p:cNvPr id="10" name="Picture 9"/>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6200000">
            <a:off x="6264543" y="-2577415"/>
            <a:ext cx="3009900" cy="8458698"/>
          </a:xfrm>
          <a:prstGeom prst="rect">
            <a:avLst/>
          </a:prstGeom>
          <a:noFill/>
          <a:ln>
            <a:noFill/>
          </a:ln>
        </p:spPr>
      </p:pic>
      <p:pic>
        <p:nvPicPr>
          <p:cNvPr id="11" name="Picture 10"/>
          <p:cNvPicPr/>
          <p:nvPr/>
        </p:nvPicPr>
        <p:blipFill>
          <a:blip r:embed="rId5" cstate="print">
            <a:extLst>
              <a:ext uri="{28A0092B-C50C-407E-A947-70E740481C1C}">
                <a14:useLocalDpi xmlns:a14="http://schemas.microsoft.com/office/drawing/2010/main" xmlns="" val="0"/>
              </a:ext>
            </a:extLst>
          </a:blip>
          <a:stretch>
            <a:fillRect/>
          </a:stretch>
        </p:blipFill>
        <p:spPr>
          <a:xfrm rot="16200000">
            <a:off x="6182882" y="928220"/>
            <a:ext cx="3177859" cy="815905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486" y="944837"/>
            <a:ext cx="11488420" cy="2962275"/>
          </a:xfrm>
          <a:prstGeom prst="rect">
            <a:avLst/>
          </a:prstGeom>
          <a:noFill/>
          <a:ln w="9525">
            <a:noFill/>
            <a:miter lim="800000"/>
            <a:headEnd/>
            <a:tailEnd/>
          </a:ln>
          <a:effectLst/>
        </p:spPr>
      </p:pic>
      <p:sp>
        <p:nvSpPr>
          <p:cNvPr id="5" name="TextBox 4"/>
          <p:cNvSpPr txBox="1"/>
          <p:nvPr/>
        </p:nvSpPr>
        <p:spPr>
          <a:xfrm>
            <a:off x="98364" y="172099"/>
            <a:ext cx="11776195" cy="646331"/>
          </a:xfrm>
          <a:prstGeom prst="rect">
            <a:avLst/>
          </a:prstGeom>
          <a:noFill/>
        </p:spPr>
        <p:txBody>
          <a:bodyPr wrap="square" rtlCol="0">
            <a:sp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Department</a:t>
            </a:r>
          </a:p>
        </p:txBody>
      </p:sp>
      <p:sp>
        <p:nvSpPr>
          <p:cNvPr id="6" name="TextBox 5"/>
          <p:cNvSpPr txBox="1"/>
          <p:nvPr/>
        </p:nvSpPr>
        <p:spPr>
          <a:xfrm>
            <a:off x="247650" y="4033520"/>
            <a:ext cx="11477625" cy="2585323"/>
          </a:xfrm>
          <a:prstGeom prst="rect">
            <a:avLst/>
          </a:prstGeom>
          <a:noFill/>
        </p:spPr>
        <p:txBody>
          <a:bodyPr wrap="square" rtlCol="0">
            <a:spAutoFit/>
          </a:bodyPr>
          <a:lstStyle/>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following Analysis is done on the </a:t>
            </a:r>
            <a:r>
              <a:rPr lang="en-IN" b="1" dirty="0">
                <a:latin typeface="Times New Roman" panose="02020603050405020304" pitchFamily="18" charset="0"/>
                <a:cs typeface="Times New Roman" panose="02020603050405020304" pitchFamily="18" charset="0"/>
              </a:rPr>
              <a:t>Sales Dept</a:t>
            </a:r>
            <a:r>
              <a:rPr lang="en-IN"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have seen max Attrition </a:t>
            </a:r>
            <a:r>
              <a:rPr lang="en-IN" dirty="0" err="1">
                <a:latin typeface="Times New Roman" panose="02020603050405020304" pitchFamily="18" charset="0"/>
                <a:cs typeface="Times New Roman" panose="02020603050405020304" pitchFamily="18" charset="0"/>
              </a:rPr>
              <a:t>i.e</a:t>
            </a:r>
            <a:r>
              <a:rPr lang="en-IN" dirty="0">
                <a:latin typeface="Times New Roman" panose="02020603050405020304" pitchFamily="18" charset="0"/>
                <a:cs typeface="Times New Roman" panose="02020603050405020304" pitchFamily="18" charset="0"/>
              </a:rPr>
              <a:t> </a:t>
            </a:r>
            <a:r>
              <a:rPr lang="en-IN" b="1" dirty="0">
                <a:solidFill>
                  <a:srgbClr val="FF0000"/>
                </a:solidFill>
                <a:latin typeface="Times New Roman" panose="02020603050405020304" pitchFamily="18" charset="0"/>
                <a:cs typeface="Times New Roman" panose="02020603050405020304" pitchFamily="18" charset="0"/>
              </a:rPr>
              <a:t>20.63</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saw that the sales dept is affecting </a:t>
            </a:r>
            <a:r>
              <a:rPr lang="en-IN" b="1" dirty="0">
                <a:latin typeface="Times New Roman" panose="02020603050405020304" pitchFamily="18" charset="0"/>
                <a:cs typeface="Times New Roman" panose="02020603050405020304" pitchFamily="18" charset="0"/>
              </a:rPr>
              <a:t>Environment satisfaction </a:t>
            </a:r>
            <a:r>
              <a:rPr lang="en-IN" dirty="0">
                <a:latin typeface="Times New Roman" panose="02020603050405020304" pitchFamily="18" charset="0"/>
                <a:cs typeface="Times New Roman" panose="02020603050405020304" pitchFamily="18" charset="0"/>
              </a:rPr>
              <a:t>the most.(The proportions of low and medium given sales totals to around </a:t>
            </a:r>
            <a:r>
              <a:rPr lang="en-IN" b="1" dirty="0">
                <a:solidFill>
                  <a:srgbClr val="FF0000"/>
                </a:solidFill>
                <a:latin typeface="Times New Roman" panose="02020603050405020304" pitchFamily="18" charset="0"/>
                <a:cs typeface="Times New Roman" panose="02020603050405020304" pitchFamily="18" charset="0"/>
              </a:rPr>
              <a:t>41.25% </a:t>
            </a:r>
            <a:r>
              <a:rPr lang="en-IN" dirty="0">
                <a:latin typeface="Times New Roman" panose="02020603050405020304" pitchFamily="18" charset="0"/>
                <a:cs typeface="Times New Roman" panose="02020603050405020304" pitchFamily="18" charset="0"/>
              </a:rPr>
              <a:t>which is higher than the other 2 </a:t>
            </a:r>
            <a:r>
              <a:rPr lang="en-IN" dirty="0" err="1">
                <a:latin typeface="Times New Roman" panose="02020603050405020304" pitchFamily="18" charset="0"/>
                <a:cs typeface="Times New Roman" panose="02020603050405020304" pitchFamily="18" charset="0"/>
              </a:rPr>
              <a:t>departments.The</a:t>
            </a:r>
            <a:r>
              <a:rPr lang="en-IN" dirty="0">
                <a:latin typeface="Times New Roman" panose="02020603050405020304" pitchFamily="18" charset="0"/>
                <a:cs typeface="Times New Roman" panose="02020603050405020304" pitchFamily="18" charset="0"/>
              </a:rPr>
              <a:t> proportions of High and very high given sales totals to around </a:t>
            </a:r>
            <a:r>
              <a:rPr lang="en-IN" b="1" dirty="0">
                <a:solidFill>
                  <a:srgbClr val="FF0000"/>
                </a:solidFill>
                <a:latin typeface="Times New Roman" panose="02020603050405020304" pitchFamily="18" charset="0"/>
                <a:cs typeface="Times New Roman" panose="02020603050405020304" pitchFamily="18" charset="0"/>
              </a:rPr>
              <a:t>58% </a:t>
            </a:r>
            <a:r>
              <a:rPr lang="en-IN" dirty="0">
                <a:latin typeface="Times New Roman" panose="02020603050405020304" pitchFamily="18" charset="0"/>
                <a:cs typeface="Times New Roman" panose="02020603050405020304" pitchFamily="18" charset="0"/>
              </a:rPr>
              <a:t>which is lesser than the other two Departments.)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Within the Sales Dept we have </a:t>
            </a:r>
            <a:r>
              <a:rPr lang="en-IN" b="1" dirty="0">
                <a:solidFill>
                  <a:srgbClr val="FF0000"/>
                </a:solidFill>
                <a:latin typeface="Times New Roman" panose="02020603050405020304" pitchFamily="18" charset="0"/>
                <a:cs typeface="Times New Roman" panose="02020603050405020304" pitchFamily="18" charset="0"/>
              </a:rPr>
              <a:t>29.07% </a:t>
            </a:r>
            <a:r>
              <a:rPr lang="en-IN" dirty="0">
                <a:latin typeface="Times New Roman" panose="02020603050405020304" pitchFamily="18" charset="0"/>
                <a:cs typeface="Times New Roman" panose="02020603050405020304" pitchFamily="18" charset="0"/>
              </a:rPr>
              <a:t>of the people leaving due to low environment Satisfaction.</a:t>
            </a:r>
          </a:p>
          <a:p>
            <a:pPr>
              <a:buFont typeface="Arial" panose="020B0604020202020204" pitchFamily="34" charset="0"/>
              <a:buChar char="•"/>
            </a:pPr>
            <a:r>
              <a:rPr lang="en-IN" b="1" dirty="0">
                <a:solidFill>
                  <a:srgbClr val="FF0000"/>
                </a:solidFill>
                <a:latin typeface="Times New Roman" panose="02020603050405020304" pitchFamily="18" charset="0"/>
                <a:cs typeface="Times New Roman" panose="02020603050405020304" pitchFamily="18" charset="0"/>
              </a:rPr>
              <a:t>42.86% </a:t>
            </a:r>
            <a:r>
              <a:rPr lang="en-IN" dirty="0">
                <a:latin typeface="Times New Roman" panose="02020603050405020304" pitchFamily="18" charset="0"/>
                <a:cs typeface="Times New Roman" panose="02020603050405020304" pitchFamily="18" charset="0"/>
              </a:rPr>
              <a:t>attrition of the employees who </a:t>
            </a:r>
            <a:r>
              <a:rPr lang="en-IN" b="1" dirty="0">
                <a:latin typeface="Times New Roman" panose="02020603050405020304" pitchFamily="18" charset="0"/>
                <a:cs typeface="Times New Roman" panose="02020603050405020304" pitchFamily="18" charset="0"/>
              </a:rPr>
              <a:t>travel frequently </a:t>
            </a:r>
            <a:r>
              <a:rPr lang="en-IN" dirty="0">
                <a:latin typeface="Times New Roman" panose="02020603050405020304" pitchFamily="18" charset="0"/>
                <a:cs typeface="Times New Roman" panose="02020603050405020304" pitchFamily="18" charset="0"/>
              </a:rPr>
              <a:t>within the </a:t>
            </a:r>
            <a:r>
              <a:rPr lang="en-IN" b="1" dirty="0">
                <a:latin typeface="Times New Roman" panose="02020603050405020304" pitchFamily="18" charset="0"/>
                <a:cs typeface="Times New Roman" panose="02020603050405020304" pitchFamily="18" charset="0"/>
              </a:rPr>
              <a:t>sales dept </a:t>
            </a:r>
            <a:r>
              <a:rPr lang="en-IN" dirty="0">
                <a:latin typeface="Times New Roman" panose="02020603050405020304" pitchFamily="18" charset="0"/>
                <a:cs typeface="Times New Roman" panose="02020603050405020304" pitchFamily="18" charset="0"/>
              </a:rPr>
              <a:t>and having </a:t>
            </a:r>
            <a:r>
              <a:rPr lang="en-IN" b="1" dirty="0">
                <a:latin typeface="Times New Roman" panose="02020603050405020304" pitchFamily="18" charset="0"/>
                <a:cs typeface="Times New Roman" panose="02020603050405020304" pitchFamily="18" charset="0"/>
              </a:rPr>
              <a:t>low environment satisfaction.</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224155" y="944218"/>
            <a:ext cx="5469890" cy="2820958"/>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5986256" y="924340"/>
            <a:ext cx="5815330" cy="2773017"/>
          </a:xfrm>
          <a:prstGeom prst="rect">
            <a:avLst/>
          </a:prstGeom>
          <a:noFill/>
          <a:ln w="9525">
            <a:noFill/>
            <a:miter lim="800000"/>
            <a:headEnd/>
            <a:tailEnd/>
          </a:ln>
          <a:effectLst/>
        </p:spPr>
      </p:pic>
      <p:sp>
        <p:nvSpPr>
          <p:cNvPr id="4" name="Rectangle 3"/>
          <p:cNvSpPr/>
          <p:nvPr/>
        </p:nvSpPr>
        <p:spPr>
          <a:xfrm>
            <a:off x="1738282" y="3071810"/>
            <a:ext cx="8715436" cy="923330"/>
          </a:xfrm>
          <a:prstGeom prst="rect">
            <a:avLst/>
          </a:prstGeom>
        </p:spPr>
        <p:txBody>
          <a:bodyPr wrap="square">
            <a:spAutoFit/>
          </a:bodyPr>
          <a:lstStyle/>
          <a:p>
            <a:endParaRPr lang="en-IN" dirty="0"/>
          </a:p>
          <a:p>
            <a:endParaRPr lang="en-IN" dirty="0"/>
          </a:p>
          <a:p>
            <a:endParaRPr lang="en-IN" dirty="0"/>
          </a:p>
        </p:txBody>
      </p:sp>
      <p:sp>
        <p:nvSpPr>
          <p:cNvPr id="5" name="Rectangle 4"/>
          <p:cNvSpPr/>
          <p:nvPr/>
        </p:nvSpPr>
        <p:spPr>
          <a:xfrm>
            <a:off x="242010" y="3855949"/>
            <a:ext cx="11725835" cy="2585323"/>
          </a:xfrm>
          <a:prstGeom prst="rect">
            <a:avLst/>
          </a:prstGeom>
        </p:spPr>
        <p:txBody>
          <a:bodyPr wrap="square">
            <a:spAutoFit/>
          </a:bodyPr>
          <a:lstStyle/>
          <a:p>
            <a:pPr>
              <a:buFont typeface="Arial" panose="020B0604020202020204" pitchFamily="34" charset="0"/>
              <a:buChar char="•"/>
            </a:pPr>
            <a:r>
              <a:rPr lang="en-IN" b="1" dirty="0">
                <a:solidFill>
                  <a:srgbClr val="FF0000"/>
                </a:solidFill>
                <a:latin typeface="Times New Roman" panose="02020603050405020304" pitchFamily="18" charset="0"/>
                <a:cs typeface="Times New Roman" panose="02020603050405020304" pitchFamily="18" charset="0"/>
              </a:rPr>
              <a:t>33.33 % </a:t>
            </a:r>
            <a:r>
              <a:rPr lang="en-IN" dirty="0">
                <a:latin typeface="Times New Roman" panose="02020603050405020304" pitchFamily="18" charset="0"/>
                <a:cs typeface="Times New Roman" panose="02020603050405020304" pitchFamily="18" charset="0"/>
              </a:rPr>
              <a:t>of </a:t>
            </a:r>
            <a:r>
              <a:rPr lang="en-IN" b="1" dirty="0">
                <a:latin typeface="Times New Roman" panose="02020603050405020304" pitchFamily="18" charset="0"/>
                <a:cs typeface="Times New Roman" panose="02020603050405020304" pitchFamily="18" charset="0"/>
              </a:rPr>
              <a:t>Females &amp; sales department </a:t>
            </a:r>
            <a:r>
              <a:rPr lang="en-IN" dirty="0">
                <a:latin typeface="Times New Roman" panose="02020603050405020304" pitchFamily="18" charset="0"/>
                <a:cs typeface="Times New Roman" panose="02020603050405020304" pitchFamily="18" charset="0"/>
              </a:rPr>
              <a:t>&amp; </a:t>
            </a:r>
            <a:r>
              <a:rPr lang="en-IN" b="1" dirty="0">
                <a:latin typeface="Times New Roman" panose="02020603050405020304" pitchFamily="18" charset="0"/>
                <a:cs typeface="Times New Roman" panose="02020603050405020304" pitchFamily="18" charset="0"/>
              </a:rPr>
              <a:t>low environment satisfaction </a:t>
            </a:r>
            <a:r>
              <a:rPr lang="en-IN" dirty="0">
                <a:latin typeface="Times New Roman" panose="02020603050405020304" pitchFamily="18" charset="0"/>
                <a:cs typeface="Times New Roman" panose="02020603050405020304" pitchFamily="18" charset="0"/>
              </a:rPr>
              <a:t>are leaving the company.</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Females</a:t>
            </a:r>
            <a:r>
              <a:rPr lang="en-IN" dirty="0">
                <a:latin typeface="Times New Roman" panose="02020603050405020304" pitchFamily="18" charset="0"/>
                <a:cs typeface="Times New Roman" panose="02020603050405020304" pitchFamily="18" charset="0"/>
              </a:rPr>
              <a:t> &amp; </a:t>
            </a:r>
            <a:r>
              <a:rPr lang="en-IN" b="1" dirty="0">
                <a:latin typeface="Times New Roman" panose="02020603050405020304" pitchFamily="18" charset="0"/>
                <a:cs typeface="Times New Roman" panose="02020603050405020304" pitchFamily="18" charset="0"/>
              </a:rPr>
              <a:t>sales department </a:t>
            </a:r>
            <a:r>
              <a:rPr lang="en-IN" dirty="0">
                <a:latin typeface="Times New Roman" panose="02020603050405020304" pitchFamily="18" charset="0"/>
                <a:cs typeface="Times New Roman" panose="02020603050405020304" pitchFamily="18" charset="0"/>
              </a:rPr>
              <a:t>&amp; </a:t>
            </a:r>
            <a:r>
              <a:rPr lang="en-IN" b="1" dirty="0">
                <a:latin typeface="Times New Roman" panose="02020603050405020304" pitchFamily="18" charset="0"/>
                <a:cs typeface="Times New Roman" panose="02020603050405020304" pitchFamily="18" charset="0"/>
              </a:rPr>
              <a:t>environment satisfaction low </a:t>
            </a:r>
            <a:r>
              <a:rPr lang="en-IN" dirty="0">
                <a:latin typeface="Times New Roman" panose="02020603050405020304" pitchFamily="18" charset="0"/>
                <a:cs typeface="Times New Roman" panose="02020603050405020304" pitchFamily="18" charset="0"/>
              </a:rPr>
              <a:t>&amp; </a:t>
            </a:r>
            <a:r>
              <a:rPr lang="en-IN" b="1" dirty="0">
                <a:latin typeface="Times New Roman" panose="02020603050405020304" pitchFamily="18" charset="0"/>
                <a:cs typeface="Times New Roman" panose="02020603050405020304" pitchFamily="18" charset="0"/>
              </a:rPr>
              <a:t>age range of 18-25 </a:t>
            </a:r>
            <a:r>
              <a:rPr lang="en-IN" dirty="0">
                <a:latin typeface="Times New Roman" panose="02020603050405020304" pitchFamily="18" charset="0"/>
                <a:cs typeface="Times New Roman" panose="02020603050405020304" pitchFamily="18" charset="0"/>
              </a:rPr>
              <a:t>are leaving the company the most </a:t>
            </a:r>
            <a:r>
              <a:rPr lang="en-IN" dirty="0" err="1">
                <a:latin typeface="Times New Roman" panose="02020603050405020304" pitchFamily="18" charset="0"/>
                <a:cs typeface="Times New Roman" panose="02020603050405020304" pitchFamily="18" charset="0"/>
              </a:rPr>
              <a:t>i.e</a:t>
            </a:r>
            <a:r>
              <a:rPr lang="en-IN" dirty="0">
                <a:latin typeface="Times New Roman" panose="02020603050405020304" pitchFamily="18" charset="0"/>
                <a:cs typeface="Times New Roman" panose="02020603050405020304" pitchFamily="18" charset="0"/>
              </a:rPr>
              <a:t> </a:t>
            </a:r>
            <a:r>
              <a:rPr lang="en-IN" b="1" dirty="0">
                <a:solidFill>
                  <a:srgbClr val="FF0000"/>
                </a:solidFill>
                <a:latin typeface="Times New Roman" panose="02020603050405020304" pitchFamily="18" charset="0"/>
                <a:cs typeface="Times New Roman" panose="02020603050405020304" pitchFamily="18" charset="0"/>
              </a:rPr>
              <a:t>60%</a:t>
            </a:r>
          </a:p>
          <a:p>
            <a:pPr>
              <a:buFont typeface="Arial" panose="020B0604020202020204" pitchFamily="34" charset="0"/>
              <a:buChar char="•"/>
            </a:pPr>
            <a:r>
              <a:rPr lang="en-IN" i="1" dirty="0">
                <a:latin typeface="Times New Roman" panose="02020603050405020304" pitchFamily="18" charset="0"/>
                <a:cs typeface="Times New Roman" panose="02020603050405020304" pitchFamily="18" charset="0"/>
              </a:rPr>
              <a:t>This is very unusual as usually women who are more aged should be affected by Environment Satisfaction.</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Females</a:t>
            </a:r>
            <a:r>
              <a:rPr lang="en-IN" dirty="0">
                <a:latin typeface="Times New Roman" panose="02020603050405020304" pitchFamily="18" charset="0"/>
                <a:cs typeface="Times New Roman" panose="02020603050405020304" pitchFamily="18" charset="0"/>
              </a:rPr>
              <a:t> &amp; </a:t>
            </a:r>
            <a:r>
              <a:rPr lang="en-IN" b="1" dirty="0">
                <a:latin typeface="Times New Roman" panose="02020603050405020304" pitchFamily="18" charset="0"/>
                <a:cs typeface="Times New Roman" panose="02020603050405020304" pitchFamily="18" charset="0"/>
              </a:rPr>
              <a:t>sales department </a:t>
            </a:r>
            <a:r>
              <a:rPr lang="en-IN" dirty="0">
                <a:latin typeface="Times New Roman" panose="02020603050405020304" pitchFamily="18" charset="0"/>
                <a:cs typeface="Times New Roman" panose="02020603050405020304" pitchFamily="18" charset="0"/>
              </a:rPr>
              <a:t>&amp; </a:t>
            </a:r>
            <a:r>
              <a:rPr lang="en-IN" b="1" dirty="0">
                <a:latin typeface="Times New Roman" panose="02020603050405020304" pitchFamily="18" charset="0"/>
                <a:cs typeface="Times New Roman" panose="02020603050405020304" pitchFamily="18" charset="0"/>
              </a:rPr>
              <a:t>travel frequently </a:t>
            </a:r>
            <a:r>
              <a:rPr lang="en-IN" dirty="0">
                <a:latin typeface="Times New Roman" panose="02020603050405020304" pitchFamily="18" charset="0"/>
                <a:cs typeface="Times New Roman" panose="02020603050405020304" pitchFamily="18" charset="0"/>
              </a:rPr>
              <a:t>&amp; </a:t>
            </a:r>
            <a:r>
              <a:rPr lang="en-IN" b="1" dirty="0">
                <a:latin typeface="Times New Roman" panose="02020603050405020304" pitchFamily="18" charset="0"/>
                <a:cs typeface="Times New Roman" panose="02020603050405020304" pitchFamily="18" charset="0"/>
              </a:rPr>
              <a:t>age range 18-25 </a:t>
            </a:r>
            <a:r>
              <a:rPr lang="en-IN" dirty="0">
                <a:latin typeface="Times New Roman" panose="02020603050405020304" pitchFamily="18" charset="0"/>
                <a:cs typeface="Times New Roman" panose="02020603050405020304" pitchFamily="18" charset="0"/>
              </a:rPr>
              <a:t>are leaving the company the most. </a:t>
            </a:r>
            <a:r>
              <a:rPr lang="en-IN" dirty="0" err="1">
                <a:latin typeface="Times New Roman" panose="02020603050405020304" pitchFamily="18" charset="0"/>
                <a:cs typeface="Times New Roman" panose="02020603050405020304" pitchFamily="18" charset="0"/>
              </a:rPr>
              <a:t>i.e</a:t>
            </a:r>
            <a:r>
              <a:rPr lang="en-IN" dirty="0">
                <a:latin typeface="Times New Roman" panose="02020603050405020304" pitchFamily="18" charset="0"/>
                <a:cs typeface="Times New Roman" panose="02020603050405020304" pitchFamily="18" charset="0"/>
              </a:rPr>
              <a:t> There is a </a:t>
            </a:r>
            <a:r>
              <a:rPr lang="en-IN" b="1" dirty="0">
                <a:solidFill>
                  <a:srgbClr val="FF0000"/>
                </a:solidFill>
                <a:latin typeface="Times New Roman" panose="02020603050405020304" pitchFamily="18" charset="0"/>
                <a:cs typeface="Times New Roman" panose="02020603050405020304" pitchFamily="18" charset="0"/>
              </a:rPr>
              <a:t>100% </a:t>
            </a:r>
            <a:r>
              <a:rPr lang="en-IN" dirty="0" err="1">
                <a:latin typeface="Times New Roman" panose="02020603050405020304" pitchFamily="18" charset="0"/>
                <a:cs typeface="Times New Roman" panose="02020603050405020304" pitchFamily="18" charset="0"/>
              </a:rPr>
              <a:t>attrtion</a:t>
            </a:r>
            <a:r>
              <a:rPr lang="en-IN" dirty="0">
                <a:latin typeface="Times New Roman" panose="02020603050405020304" pitchFamily="18" charset="0"/>
                <a:cs typeface="Times New Roman" panose="02020603050405020304" pitchFamily="18" charset="0"/>
              </a:rPr>
              <a:t> rate. 4/4 employees left.</a:t>
            </a:r>
          </a:p>
          <a:p>
            <a:pPr>
              <a:buFont typeface="Arial" panose="020B0604020202020204" pitchFamily="34" charset="0"/>
              <a:buChar char="•"/>
            </a:pPr>
            <a:r>
              <a:rPr lang="en-IN" i="1" dirty="0">
                <a:latin typeface="Times New Roman" panose="02020603050405020304" pitchFamily="18" charset="0"/>
                <a:cs typeface="Times New Roman" panose="02020603050405020304" pitchFamily="18" charset="0"/>
              </a:rPr>
              <a:t>This is very unusual as the older the employees more difficult it gets for them to travel frequently but here it seems like the older employees leave the company where as the younger employee stay.</a:t>
            </a:r>
          </a:p>
          <a:p>
            <a:endParaRPr lang="en-IN" dirty="0"/>
          </a:p>
        </p:txBody>
      </p:sp>
      <p:sp>
        <p:nvSpPr>
          <p:cNvPr id="6" name="TextBox 5"/>
          <p:cNvSpPr txBox="1"/>
          <p:nvPr/>
        </p:nvSpPr>
        <p:spPr>
          <a:xfrm>
            <a:off x="292846" y="223816"/>
            <a:ext cx="11725835"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Department -&gt;Environment Satisfaction -&gt;  -&gt; Gender -&gt; age </a:t>
            </a:r>
            <a:r>
              <a:rPr lang="en-IN" b="1" dirty="0" smtClean="0">
                <a:latin typeface="Times New Roman" panose="02020603050405020304" pitchFamily="18" charset="0"/>
                <a:cs typeface="Times New Roman" panose="02020603050405020304" pitchFamily="18" charset="0"/>
              </a:rPr>
              <a:t>range</a:t>
            </a:r>
          </a:p>
          <a:p>
            <a:r>
              <a:rPr lang="en-IN" b="1"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-&gt; Business Travel -&gt; Gender -&gt; age range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3150" y="4131982"/>
            <a:ext cx="11370945" cy="2584450"/>
          </a:xfrm>
          <a:prstGeom prst="rect">
            <a:avLst/>
          </a:prstGeom>
        </p:spPr>
        <p:txBody>
          <a:bodyPr wrap="square">
            <a:spAutoFit/>
          </a:bodyPr>
          <a:lstStyle/>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Research and development department </a:t>
            </a:r>
            <a:r>
              <a:rPr lang="en-IN" dirty="0">
                <a:latin typeface="Times New Roman" panose="02020603050405020304" pitchFamily="18" charset="0"/>
                <a:cs typeface="Times New Roman" panose="02020603050405020304" pitchFamily="18" charset="0"/>
              </a:rPr>
              <a:t>is affecting the </a:t>
            </a:r>
            <a:r>
              <a:rPr lang="en-IN" b="1" dirty="0" err="1">
                <a:latin typeface="Times New Roman" panose="02020603050405020304" pitchFamily="18" charset="0"/>
                <a:cs typeface="Times New Roman" panose="02020603050405020304" pitchFamily="18" charset="0"/>
              </a:rPr>
              <a:t>Worklife</a:t>
            </a:r>
            <a:r>
              <a:rPr lang="en-IN" b="1" dirty="0">
                <a:latin typeface="Times New Roman" panose="02020603050405020304" pitchFamily="18" charset="0"/>
                <a:cs typeface="Times New Roman" panose="02020603050405020304" pitchFamily="18" charset="0"/>
              </a:rPr>
              <a:t> balance </a:t>
            </a:r>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most.i.e</a:t>
            </a:r>
            <a:r>
              <a:rPr lang="en-IN" dirty="0">
                <a:latin typeface="Times New Roman" panose="02020603050405020304" pitchFamily="18" charset="0"/>
                <a:cs typeface="Times New Roman" panose="02020603050405020304" pitchFamily="18" charset="0"/>
              </a:rPr>
              <a:t> </a:t>
            </a:r>
            <a:r>
              <a:rPr lang="en-IN" b="1" dirty="0">
                <a:solidFill>
                  <a:srgbClr val="FF0000"/>
                </a:solidFill>
                <a:latin typeface="Times New Roman" panose="02020603050405020304" pitchFamily="18" charset="0"/>
                <a:cs typeface="Times New Roman" panose="02020603050405020304" pitchFamily="18" charset="0"/>
              </a:rPr>
              <a:t>30% </a:t>
            </a:r>
            <a:r>
              <a:rPr lang="en-IN" dirty="0">
                <a:latin typeface="Times New Roman" panose="02020603050405020304" pitchFamily="18" charset="0"/>
                <a:cs typeface="Times New Roman" panose="02020603050405020304" pitchFamily="18" charset="0"/>
              </a:rPr>
              <a:t>in the </a:t>
            </a:r>
            <a:r>
              <a:rPr lang="en-IN" b="1" dirty="0">
                <a:latin typeface="Times New Roman" panose="02020603050405020304" pitchFamily="18" charset="0"/>
                <a:cs typeface="Times New Roman" panose="02020603050405020304" pitchFamily="18" charset="0"/>
              </a:rPr>
              <a:t>low and Medium </a:t>
            </a:r>
            <a:r>
              <a:rPr lang="en-IN" b="1" dirty="0" err="1">
                <a:latin typeface="Times New Roman" panose="02020603050405020304" pitchFamily="18" charset="0"/>
                <a:cs typeface="Times New Roman" panose="02020603050405020304" pitchFamily="18" charset="0"/>
              </a:rPr>
              <a:t>worklife</a:t>
            </a:r>
            <a:r>
              <a:rPr lang="en-IN" b="1" dirty="0">
                <a:latin typeface="Times New Roman" panose="02020603050405020304" pitchFamily="18" charset="0"/>
                <a:cs typeface="Times New Roman" panose="02020603050405020304" pitchFamily="18" charset="0"/>
              </a:rPr>
              <a:t> balance </a:t>
            </a:r>
            <a:r>
              <a:rPr lang="en-IN" dirty="0">
                <a:latin typeface="Times New Roman" panose="02020603050405020304" pitchFamily="18" charset="0"/>
                <a:cs typeface="Times New Roman" panose="02020603050405020304" pitchFamily="18" charset="0"/>
              </a:rPr>
              <a:t>which is greater than the other 2 </a:t>
            </a:r>
            <a:r>
              <a:rPr lang="en-IN" dirty="0" err="1">
                <a:latin typeface="Times New Roman" panose="02020603050405020304" pitchFamily="18" charset="0"/>
                <a:cs typeface="Times New Roman" panose="02020603050405020304" pitchFamily="18" charset="0"/>
              </a:rPr>
              <a:t>depts</a:t>
            </a:r>
            <a:r>
              <a:rPr lang="en-IN" dirty="0">
                <a:latin typeface="Times New Roman" panose="02020603050405020304" pitchFamily="18" charset="0"/>
                <a:cs typeface="Times New Roman" panose="02020603050405020304" pitchFamily="18" charset="0"/>
              </a:rPr>
              <a:t> and </a:t>
            </a:r>
            <a:r>
              <a:rPr lang="en-IN" b="1" dirty="0">
                <a:solidFill>
                  <a:srgbClr val="FF0000"/>
                </a:solidFill>
                <a:latin typeface="Times New Roman" panose="02020603050405020304" pitchFamily="18" charset="0"/>
                <a:cs typeface="Times New Roman" panose="02020603050405020304" pitchFamily="18" charset="0"/>
              </a:rPr>
              <a:t>70%</a:t>
            </a:r>
            <a:r>
              <a:rPr lang="en-IN" dirty="0">
                <a:latin typeface="Times New Roman" panose="02020603050405020304" pitchFamily="18" charset="0"/>
                <a:cs typeface="Times New Roman" panose="02020603050405020304" pitchFamily="18" charset="0"/>
              </a:rPr>
              <a:t> in </a:t>
            </a:r>
            <a:r>
              <a:rPr lang="en-IN" b="1" dirty="0">
                <a:latin typeface="Times New Roman" panose="02020603050405020304" pitchFamily="18" charset="0"/>
                <a:cs typeface="Times New Roman" panose="02020603050405020304" pitchFamily="18" charset="0"/>
              </a:rPr>
              <a:t>high and very high </a:t>
            </a:r>
            <a:r>
              <a:rPr lang="en-IN" dirty="0">
                <a:latin typeface="Times New Roman" panose="02020603050405020304" pitchFamily="18" charset="0"/>
                <a:cs typeface="Times New Roman" panose="02020603050405020304" pitchFamily="18" charset="0"/>
              </a:rPr>
              <a:t>which is lesser than other two depts.</a:t>
            </a:r>
          </a:p>
          <a:p>
            <a:pPr>
              <a:buFont typeface="Arial" panose="020B0604020202020204" pitchFamily="34" charset="0"/>
              <a:buChar char="•"/>
            </a:pPr>
            <a:r>
              <a:rPr lang="en-IN" b="1" dirty="0" err="1">
                <a:latin typeface="Times New Roman" panose="02020603050405020304" pitchFamily="18" charset="0"/>
                <a:cs typeface="Times New Roman" panose="02020603050405020304" pitchFamily="18" charset="0"/>
              </a:rPr>
              <a:t>RnD</a:t>
            </a:r>
            <a:r>
              <a:rPr lang="en-IN" b="1" dirty="0">
                <a:latin typeface="Times New Roman" panose="02020603050405020304" pitchFamily="18" charset="0"/>
                <a:cs typeface="Times New Roman" panose="02020603050405020304" pitchFamily="18" charset="0"/>
              </a:rPr>
              <a:t> dept </a:t>
            </a:r>
            <a:r>
              <a:rPr lang="en-IN" dirty="0">
                <a:latin typeface="Times New Roman" panose="02020603050405020304" pitchFamily="18" charset="0"/>
                <a:cs typeface="Times New Roman" panose="02020603050405020304" pitchFamily="18" charset="0"/>
              </a:rPr>
              <a:t>&amp; </a:t>
            </a:r>
            <a:r>
              <a:rPr lang="en-IN" b="1" dirty="0">
                <a:latin typeface="Times New Roman" panose="02020603050405020304" pitchFamily="18" charset="0"/>
                <a:cs typeface="Times New Roman" panose="02020603050405020304" pitchFamily="18" charset="0"/>
              </a:rPr>
              <a:t>low </a:t>
            </a:r>
            <a:r>
              <a:rPr lang="en-IN" b="1" dirty="0" err="1">
                <a:latin typeface="Times New Roman" panose="02020603050405020304" pitchFamily="18" charset="0"/>
                <a:cs typeface="Times New Roman" panose="02020603050405020304" pitchFamily="18" charset="0"/>
              </a:rPr>
              <a:t>worklife</a:t>
            </a:r>
            <a:r>
              <a:rPr lang="en-IN" b="1" dirty="0">
                <a:latin typeface="Times New Roman" panose="02020603050405020304" pitchFamily="18" charset="0"/>
                <a:cs typeface="Times New Roman" panose="02020603050405020304" pitchFamily="18" charset="0"/>
              </a:rPr>
              <a:t> balance </a:t>
            </a:r>
            <a:r>
              <a:rPr lang="en-IN" dirty="0">
                <a:latin typeface="Times New Roman" panose="02020603050405020304" pitchFamily="18" charset="0"/>
                <a:cs typeface="Times New Roman" panose="02020603050405020304" pitchFamily="18" charset="0"/>
              </a:rPr>
              <a:t>and are leaving the company is </a:t>
            </a:r>
            <a:r>
              <a:rPr lang="en-IN" b="1" dirty="0">
                <a:solidFill>
                  <a:srgbClr val="FF0000"/>
                </a:solidFill>
                <a:latin typeface="Times New Roman" panose="02020603050405020304" pitchFamily="18" charset="0"/>
                <a:cs typeface="Times New Roman" panose="02020603050405020304" pitchFamily="18" charset="0"/>
              </a:rPr>
              <a:t>31.67%.</a:t>
            </a:r>
          </a:p>
          <a:p>
            <a:pPr>
              <a:buFont typeface="Arial" panose="020B0604020202020204" pitchFamily="34" charset="0"/>
              <a:buChar char="•"/>
            </a:pPr>
            <a:r>
              <a:rPr lang="en-IN" b="1" dirty="0" err="1">
                <a:latin typeface="Times New Roman" panose="02020603050405020304" pitchFamily="18" charset="0"/>
                <a:cs typeface="Times New Roman" panose="02020603050405020304" pitchFamily="18" charset="0"/>
              </a:rPr>
              <a:t>RnD</a:t>
            </a:r>
            <a:r>
              <a:rPr lang="en-IN" b="1" dirty="0">
                <a:latin typeface="Times New Roman" panose="02020603050405020304" pitchFamily="18" charset="0"/>
                <a:cs typeface="Times New Roman" panose="02020603050405020304" pitchFamily="18" charset="0"/>
              </a:rPr>
              <a:t> dept </a:t>
            </a:r>
            <a:r>
              <a:rPr lang="en-IN" dirty="0">
                <a:latin typeface="Times New Roman" panose="02020603050405020304" pitchFamily="18" charset="0"/>
                <a:cs typeface="Times New Roman" panose="02020603050405020304" pitchFamily="18" charset="0"/>
              </a:rPr>
              <a:t>&amp; </a:t>
            </a:r>
            <a:r>
              <a:rPr lang="en-IN" b="1" dirty="0">
                <a:latin typeface="Times New Roman" panose="02020603050405020304" pitchFamily="18" charset="0"/>
                <a:cs typeface="Times New Roman" panose="02020603050405020304" pitchFamily="18" charset="0"/>
              </a:rPr>
              <a:t>low </a:t>
            </a:r>
            <a:r>
              <a:rPr lang="en-IN" b="1" dirty="0" err="1">
                <a:latin typeface="Times New Roman" panose="02020603050405020304" pitchFamily="18" charset="0"/>
                <a:cs typeface="Times New Roman" panose="02020603050405020304" pitchFamily="18" charset="0"/>
              </a:rPr>
              <a:t>worklife</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balance&amp;Single</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have an attrition rate of </a:t>
            </a:r>
            <a:r>
              <a:rPr lang="en-IN" b="1" dirty="0">
                <a:solidFill>
                  <a:srgbClr val="FF0000"/>
                </a:solidFill>
                <a:latin typeface="Times New Roman" panose="02020603050405020304" pitchFamily="18" charset="0"/>
                <a:cs typeface="Times New Roman" panose="02020603050405020304" pitchFamily="18" charset="0"/>
              </a:rPr>
              <a:t>50%, </a:t>
            </a:r>
            <a:r>
              <a:rPr lang="en-IN" dirty="0">
                <a:latin typeface="Times New Roman" panose="02020603050405020304" pitchFamily="18" charset="0"/>
                <a:cs typeface="Times New Roman" panose="02020603050405020304" pitchFamily="18" charset="0"/>
              </a:rPr>
              <a:t>which is maximum as compared to the other two levels.</a:t>
            </a:r>
          </a:p>
          <a:p>
            <a:pPr>
              <a:buFont typeface="Arial" panose="020B0604020202020204" pitchFamily="34" charset="0"/>
              <a:buChar char="•"/>
            </a:pPr>
            <a:r>
              <a:rPr lang="en-IN" i="1" dirty="0">
                <a:latin typeface="Times New Roman" panose="02020603050405020304" pitchFamily="18" charset="0"/>
                <a:cs typeface="Times New Roman" panose="02020603050405020304" pitchFamily="18" charset="0"/>
              </a:rPr>
              <a:t>This is quite unusual as we may have expected Married employees to  affect of </a:t>
            </a:r>
            <a:r>
              <a:rPr lang="en-IN" i="1" dirty="0" err="1">
                <a:latin typeface="Times New Roman" panose="02020603050405020304" pitchFamily="18" charset="0"/>
                <a:cs typeface="Times New Roman" panose="02020603050405020304" pitchFamily="18" charset="0"/>
              </a:rPr>
              <a:t>worklife</a:t>
            </a:r>
            <a:r>
              <a:rPr lang="en-IN" i="1" dirty="0">
                <a:latin typeface="Times New Roman" panose="02020603050405020304" pitchFamily="18" charset="0"/>
                <a:cs typeface="Times New Roman" panose="02020603050405020304" pitchFamily="18" charset="0"/>
              </a:rPr>
              <a:t> balance more as they have more responsibilities.</a:t>
            </a:r>
            <a:endParaRPr lang="en-IN" i="1" dirty="0">
              <a:solidFill>
                <a:srgbClr val="FF0000"/>
              </a:solidFill>
              <a:latin typeface="Times New Roman" panose="02020603050405020304" pitchFamily="18" charset="0"/>
              <a:cs typeface="Times New Roman" panose="02020603050405020304" pitchFamily="18" charset="0"/>
            </a:endParaRPr>
          </a:p>
          <a:p>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srcRect/>
          <a:stretch>
            <a:fillRect/>
          </a:stretch>
        </p:blipFill>
        <p:spPr bwMode="auto">
          <a:xfrm>
            <a:off x="150420" y="839993"/>
            <a:ext cx="11832404" cy="3197860"/>
          </a:xfrm>
          <a:prstGeom prst="rect">
            <a:avLst/>
          </a:prstGeom>
          <a:noFill/>
          <a:ln w="9525">
            <a:noFill/>
            <a:miter lim="800000"/>
            <a:headEnd/>
            <a:tailEnd/>
          </a:ln>
          <a:effectLst/>
        </p:spPr>
      </p:pic>
      <p:sp>
        <p:nvSpPr>
          <p:cNvPr id="6" name="TextBox 5"/>
          <p:cNvSpPr txBox="1"/>
          <p:nvPr/>
        </p:nvSpPr>
        <p:spPr>
          <a:xfrm>
            <a:off x="268941" y="141568"/>
            <a:ext cx="11636188"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Department -&gt; Work life Balance -&gt; Marital Status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5415" y="214290"/>
            <a:ext cx="11723856" cy="1200329"/>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Department -&gt; </a:t>
            </a:r>
            <a:r>
              <a:rPr lang="en-IN" sz="2400" b="1" dirty="0" smtClean="0">
                <a:latin typeface="Times New Roman" panose="02020603050405020304" pitchFamily="18" charset="0"/>
                <a:cs typeface="Times New Roman" panose="02020603050405020304" pitchFamily="18" charset="0"/>
              </a:rPr>
              <a:t>Work life </a:t>
            </a:r>
            <a:r>
              <a:rPr lang="en-IN" sz="2400" b="1" dirty="0">
                <a:latin typeface="Times New Roman" panose="02020603050405020304" pitchFamily="18" charset="0"/>
                <a:cs typeface="Times New Roman" panose="02020603050405020304" pitchFamily="18" charset="0"/>
              </a:rPr>
              <a:t>Balance -&gt; Overtime  </a:t>
            </a:r>
            <a:endParaRPr lang="en-IN" sz="2400" b="1" dirty="0" smtClean="0">
              <a:latin typeface="Times New Roman" panose="02020603050405020304" pitchFamily="18" charset="0"/>
              <a:cs typeface="Times New Roman" panose="02020603050405020304" pitchFamily="18" charset="0"/>
            </a:endParaRPr>
          </a:p>
          <a:p>
            <a:pPr algn="ctr"/>
            <a:r>
              <a:rPr lang="en-IN" sz="2400" b="1" dirty="0" smtClean="0">
                <a:latin typeface="Times New Roman" panose="02020603050405020304" pitchFamily="18" charset="0"/>
                <a:cs typeface="Times New Roman" panose="02020603050405020304" pitchFamily="18" charset="0"/>
              </a:rPr>
              <a:t>-&gt; Work life </a:t>
            </a:r>
            <a:r>
              <a:rPr lang="en-IN" sz="2400" b="1" dirty="0">
                <a:latin typeface="Times New Roman" panose="02020603050405020304" pitchFamily="18" charset="0"/>
                <a:cs typeface="Times New Roman" panose="02020603050405020304" pitchFamily="18" charset="0"/>
              </a:rPr>
              <a:t>Balance -&gt; </a:t>
            </a:r>
            <a:r>
              <a:rPr lang="en-IN" sz="2400" b="1" dirty="0" smtClean="0">
                <a:latin typeface="Times New Roman" panose="02020603050405020304" pitchFamily="18" charset="0"/>
                <a:cs typeface="Times New Roman" panose="02020603050405020304" pitchFamily="18" charset="0"/>
              </a:rPr>
              <a:t>Job level</a:t>
            </a:r>
            <a:r>
              <a:rPr lang="en-IN" sz="2400" b="1" dirty="0">
                <a:latin typeface="Times New Roman" panose="02020603050405020304" pitchFamily="18" charset="0"/>
                <a:cs typeface="Times New Roman" panose="02020603050405020304" pitchFamily="18" charset="0"/>
              </a:rPr>
              <a:t>.</a:t>
            </a:r>
          </a:p>
          <a:p>
            <a:endParaRPr lang="en-IN" sz="2400" b="1" dirty="0">
              <a:solidFill>
                <a:srgbClr val="FF0000"/>
              </a:solidFill>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srcRect/>
          <a:stretch>
            <a:fillRect/>
          </a:stretch>
        </p:blipFill>
        <p:spPr bwMode="auto">
          <a:xfrm>
            <a:off x="136298" y="1272208"/>
            <a:ext cx="5578701" cy="3319183"/>
          </a:xfrm>
          <a:prstGeom prst="rect">
            <a:avLst/>
          </a:prstGeom>
          <a:noFill/>
          <a:ln w="9525">
            <a:noFill/>
            <a:miter lim="800000"/>
            <a:headEnd/>
            <a:tailEnd/>
          </a:ln>
          <a:effectLst/>
        </p:spPr>
      </p:pic>
      <p:sp>
        <p:nvSpPr>
          <p:cNvPr id="6" name="Rectangle 5"/>
          <p:cNvSpPr/>
          <p:nvPr/>
        </p:nvSpPr>
        <p:spPr>
          <a:xfrm>
            <a:off x="145415" y="4612385"/>
            <a:ext cx="11915103" cy="2308324"/>
          </a:xfrm>
          <a:prstGeom prst="rect">
            <a:avLst/>
          </a:prstGeom>
        </p:spPr>
        <p:txBody>
          <a:bodyPr wrap="square">
            <a:spAutoFit/>
          </a:bodyPr>
          <a:lstStyle/>
          <a:p>
            <a:endParaRPr lang="en-IN" b="1" dirty="0" smtClean="0">
              <a:solidFill>
                <a:srgbClr val="FF0000"/>
              </a:solidFill>
              <a:latin typeface="Times New Roman" panose="02020603050405020304" pitchFamily="18" charset="0"/>
              <a:cs typeface="Times New Roman" panose="02020603050405020304" pitchFamily="18" charset="0"/>
            </a:endParaRPr>
          </a:p>
          <a:p>
            <a:r>
              <a:rPr lang="en-IN" b="1" dirty="0" smtClean="0">
                <a:solidFill>
                  <a:srgbClr val="FF0000"/>
                </a:solidFill>
                <a:latin typeface="Times New Roman" panose="02020603050405020304" pitchFamily="18" charset="0"/>
                <a:cs typeface="Times New Roman" panose="02020603050405020304" pitchFamily="18" charset="0"/>
              </a:rPr>
              <a:t>52.94</a:t>
            </a:r>
            <a:r>
              <a:rPr lang="en-IN" b="1"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of the within the </a:t>
            </a:r>
            <a:r>
              <a:rPr lang="en-IN" b="1" dirty="0" err="1">
                <a:latin typeface="Times New Roman" panose="02020603050405020304" pitchFamily="18" charset="0"/>
                <a:cs typeface="Times New Roman" panose="02020603050405020304" pitchFamily="18" charset="0"/>
              </a:rPr>
              <a:t>RnD</a:t>
            </a:r>
            <a:r>
              <a:rPr lang="en-IN" b="1" dirty="0">
                <a:latin typeface="Times New Roman" panose="02020603050405020304" pitchFamily="18" charset="0"/>
                <a:cs typeface="Times New Roman" panose="02020603050405020304" pitchFamily="18" charset="0"/>
              </a:rPr>
              <a:t> dept </a:t>
            </a:r>
            <a:r>
              <a:rPr lang="en-IN" dirty="0">
                <a:latin typeface="Times New Roman" panose="02020603050405020304" pitchFamily="18" charset="0"/>
                <a:cs typeface="Times New Roman" panose="02020603050405020304" pitchFamily="18" charset="0"/>
              </a:rPr>
              <a:t>who are suffering from </a:t>
            </a:r>
            <a:r>
              <a:rPr lang="en-IN" b="1" dirty="0">
                <a:latin typeface="Times New Roman" panose="02020603050405020304" pitchFamily="18" charset="0"/>
                <a:cs typeface="Times New Roman" panose="02020603050405020304" pitchFamily="18" charset="0"/>
              </a:rPr>
              <a:t>Low </a:t>
            </a:r>
            <a:r>
              <a:rPr lang="en-IN" b="1" dirty="0" smtClean="0">
                <a:latin typeface="Times New Roman" panose="02020603050405020304" pitchFamily="18" charset="0"/>
                <a:cs typeface="Times New Roman" panose="02020603050405020304" pitchFamily="18" charset="0"/>
              </a:rPr>
              <a:t>Work life </a:t>
            </a:r>
            <a:r>
              <a:rPr lang="en-IN" b="1" dirty="0">
                <a:latin typeface="Times New Roman" panose="02020603050405020304" pitchFamily="18" charset="0"/>
                <a:cs typeface="Times New Roman" panose="02020603050405020304" pitchFamily="18" charset="0"/>
              </a:rPr>
              <a:t>balance </a:t>
            </a:r>
            <a:r>
              <a:rPr lang="en-IN" dirty="0">
                <a:latin typeface="Times New Roman" panose="02020603050405020304" pitchFamily="18" charset="0"/>
                <a:cs typeface="Times New Roman" panose="02020603050405020304" pitchFamily="18" charset="0"/>
              </a:rPr>
              <a:t>are leaving the company due to </a:t>
            </a:r>
            <a:r>
              <a:rPr lang="en-IN" b="1" dirty="0">
                <a:latin typeface="Times New Roman" panose="02020603050405020304" pitchFamily="18" charset="0"/>
                <a:cs typeface="Times New Roman" panose="02020603050405020304" pitchFamily="18" charset="0"/>
              </a:rPr>
              <a:t>Overtime.</a:t>
            </a:r>
          </a:p>
          <a:p>
            <a:r>
              <a:rPr lang="en-IN" i="1" dirty="0">
                <a:latin typeface="Times New Roman" panose="02020603050405020304" pitchFamily="18" charset="0"/>
                <a:cs typeface="Times New Roman" panose="02020603050405020304" pitchFamily="18" charset="0"/>
              </a:rPr>
              <a:t>Through this we can conclude that Overtime is affecting the </a:t>
            </a:r>
            <a:r>
              <a:rPr lang="en-IN" i="1" dirty="0" smtClean="0">
                <a:latin typeface="Times New Roman" panose="02020603050405020304" pitchFamily="18" charset="0"/>
                <a:cs typeface="Times New Roman" panose="02020603050405020304" pitchFamily="18" charset="0"/>
              </a:rPr>
              <a:t>work life </a:t>
            </a:r>
            <a:r>
              <a:rPr lang="en-IN" i="1" dirty="0">
                <a:latin typeface="Times New Roman" panose="02020603050405020304" pitchFamily="18" charset="0"/>
                <a:cs typeface="Times New Roman" panose="02020603050405020304" pitchFamily="18" charset="0"/>
              </a:rPr>
              <a:t>balance within the </a:t>
            </a:r>
            <a:r>
              <a:rPr lang="en-IN" i="1" dirty="0" err="1">
                <a:latin typeface="Times New Roman" panose="02020603050405020304" pitchFamily="18" charset="0"/>
                <a:cs typeface="Times New Roman" panose="02020603050405020304" pitchFamily="18" charset="0"/>
              </a:rPr>
              <a:t>RnD</a:t>
            </a:r>
            <a:r>
              <a:rPr lang="en-IN" i="1" dirty="0">
                <a:latin typeface="Times New Roman" panose="02020603050405020304" pitchFamily="18" charset="0"/>
                <a:cs typeface="Times New Roman" panose="02020603050405020304" pitchFamily="18" charset="0"/>
              </a:rPr>
              <a:t> dept due to which the employees are leaving the company.</a:t>
            </a:r>
          </a:p>
          <a:p>
            <a:r>
              <a:rPr lang="en-IN" b="1" dirty="0" err="1">
                <a:latin typeface="Times New Roman" panose="02020603050405020304" pitchFamily="18" charset="0"/>
                <a:cs typeface="Times New Roman" panose="02020603050405020304" pitchFamily="18" charset="0"/>
              </a:rPr>
              <a:t>RnD</a:t>
            </a:r>
            <a:r>
              <a:rPr lang="en-IN" b="1" dirty="0">
                <a:latin typeface="Times New Roman" panose="02020603050405020304" pitchFamily="18" charset="0"/>
                <a:cs typeface="Times New Roman" panose="02020603050405020304" pitchFamily="18" charset="0"/>
              </a:rPr>
              <a:t> dept &amp;</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low work life balance &amp;</a:t>
            </a:r>
            <a:r>
              <a:rPr lang="en-IN"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Job level </a:t>
            </a:r>
            <a:r>
              <a:rPr lang="en-IN" b="1" dirty="0">
                <a:latin typeface="Times New Roman" panose="02020603050405020304" pitchFamily="18" charset="0"/>
                <a:cs typeface="Times New Roman" panose="02020603050405020304" pitchFamily="18" charset="0"/>
              </a:rPr>
              <a:t>1 </a:t>
            </a:r>
            <a:r>
              <a:rPr lang="en-IN" dirty="0">
                <a:latin typeface="Times New Roman" panose="02020603050405020304" pitchFamily="18" charset="0"/>
                <a:cs typeface="Times New Roman" panose="02020603050405020304" pitchFamily="18" charset="0"/>
              </a:rPr>
              <a:t>are leaving the company the most </a:t>
            </a:r>
            <a:r>
              <a:rPr lang="en-IN" dirty="0" err="1">
                <a:latin typeface="Times New Roman" panose="02020603050405020304" pitchFamily="18" charset="0"/>
                <a:cs typeface="Times New Roman" panose="02020603050405020304" pitchFamily="18" charset="0"/>
              </a:rPr>
              <a:t>i.e</a:t>
            </a:r>
            <a:r>
              <a:rPr lang="en-IN" dirty="0">
                <a:latin typeface="Times New Roman" panose="02020603050405020304" pitchFamily="18" charset="0"/>
                <a:cs typeface="Times New Roman" panose="02020603050405020304" pitchFamily="18" charset="0"/>
              </a:rPr>
              <a:t> </a:t>
            </a:r>
            <a:r>
              <a:rPr lang="en-IN" b="1" dirty="0">
                <a:solidFill>
                  <a:srgbClr val="FF0000"/>
                </a:solidFill>
                <a:latin typeface="Times New Roman" panose="02020603050405020304" pitchFamily="18" charset="0"/>
                <a:cs typeface="Times New Roman" panose="02020603050405020304" pitchFamily="18" charset="0"/>
              </a:rPr>
              <a:t>51.52%</a:t>
            </a:r>
          </a:p>
          <a:p>
            <a:endParaRPr lang="en-IN" b="1" dirty="0">
              <a:solidFill>
                <a:srgbClr val="FF0000"/>
              </a:solidFill>
              <a:latin typeface="Times New Roman" panose="02020603050405020304" pitchFamily="18" charset="0"/>
              <a:cs typeface="Times New Roman" panose="02020603050405020304" pitchFamily="18" charset="0"/>
            </a:endParaRPr>
          </a:p>
          <a:p>
            <a:endParaRPr lang="en-IN" i="1" dirty="0">
              <a:latin typeface="Times New Roman" panose="02020603050405020304" pitchFamily="18" charset="0"/>
              <a:cs typeface="Times New Roman" panose="02020603050405020304" pitchFamily="18" charset="0"/>
            </a:endParaRPr>
          </a:p>
          <a:p>
            <a:endParaRPr lang="en-IN" i="1" dirty="0">
              <a:latin typeface="Times New Roman" panose="02020603050405020304" pitchFamily="18" charset="0"/>
              <a:cs typeface="Times New Roman" panose="02020603050405020304" pitchFamily="18" charset="0"/>
            </a:endParaRPr>
          </a:p>
        </p:txBody>
      </p:sp>
      <p:pic>
        <p:nvPicPr>
          <p:cNvPr id="3075" name="Picture 3"/>
          <p:cNvPicPr>
            <a:picLocks noChangeAspect="1" noChangeArrowheads="1"/>
          </p:cNvPicPr>
          <p:nvPr/>
        </p:nvPicPr>
        <p:blipFill>
          <a:blip r:embed="rId3"/>
          <a:srcRect/>
          <a:stretch>
            <a:fillRect/>
          </a:stretch>
        </p:blipFill>
        <p:spPr bwMode="auto">
          <a:xfrm>
            <a:off x="6211956" y="1292087"/>
            <a:ext cx="5736005" cy="327140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
            <a:ext cx="12191999" cy="1129552"/>
          </a:xfrm>
          <a:solidFill>
            <a:schemeClr val="accent5">
              <a:lumMod val="20000"/>
              <a:lumOff val="80000"/>
            </a:schemeClr>
          </a:solidFill>
        </p:spPr>
        <p:txBody>
          <a:bodyPr>
            <a:noAutofit/>
          </a:bodyPr>
          <a:lstStyle/>
          <a:p>
            <a:pPr algn="ctr"/>
            <a:r>
              <a:rPr lang="en-US" sz="4800" b="1" i="1" u="sng" dirty="0">
                <a:latin typeface="Times New Roman" panose="02020603050405020304" pitchFamily="18" charset="0"/>
                <a:cs typeface="Times New Roman" panose="02020603050405020304" pitchFamily="18" charset="0"/>
              </a:rPr>
              <a:t>Summary</a:t>
            </a:r>
            <a:r>
              <a:rPr lang="en-US" b="1" i="1" u="sng" dirty="0">
                <a:latin typeface="Times New Roman" panose="02020603050405020304" pitchFamily="18" charset="0"/>
                <a:cs typeface="Times New Roman" panose="02020603050405020304" pitchFamily="18" charset="0"/>
              </a:rPr>
              <a:t> of Data</a:t>
            </a:r>
            <a:endParaRPr lang="en-IN" i="1"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12060" y="1264024"/>
            <a:ext cx="11976846" cy="5459506"/>
          </a:xfrm>
          <a:solidFill>
            <a:schemeClr val="accent4">
              <a:lumMod val="20000"/>
              <a:lumOff val="80000"/>
            </a:schemeClr>
          </a:solidFill>
        </p:spPr>
        <p:txBody>
          <a:bodyPr>
            <a:normAutofit/>
          </a:bodyPr>
          <a:lstStyle/>
          <a:p>
            <a:pPr lvl="0"/>
            <a:r>
              <a:rPr lang="en-US" sz="2000" b="1" dirty="0">
                <a:latin typeface="Times New Roman" panose="02020603050405020304" pitchFamily="18" charset="0"/>
                <a:cs typeface="Times New Roman" panose="02020603050405020304" pitchFamily="18" charset="0"/>
              </a:rPr>
              <a:t>Dataset Structure:</a:t>
            </a:r>
            <a:r>
              <a:rPr lang="en-US" sz="2000" dirty="0">
                <a:latin typeface="Times New Roman" panose="02020603050405020304" pitchFamily="18" charset="0"/>
                <a:cs typeface="Times New Roman" panose="02020603050405020304" pitchFamily="18" charset="0"/>
              </a:rPr>
              <a:t> 1470 observations (rows), 20 features (variables)</a:t>
            </a:r>
          </a:p>
          <a:p>
            <a:pPr lvl="0"/>
            <a:r>
              <a:rPr lang="en-US" sz="2000" b="1" dirty="0">
                <a:latin typeface="Times New Roman" panose="02020603050405020304" pitchFamily="18" charset="0"/>
                <a:cs typeface="Times New Roman" panose="02020603050405020304" pitchFamily="18" charset="0"/>
              </a:rPr>
              <a:t>Missing Data:</a:t>
            </a:r>
            <a:r>
              <a:rPr lang="en-US" sz="2000" dirty="0">
                <a:latin typeface="Times New Roman" panose="02020603050405020304" pitchFamily="18" charset="0"/>
                <a:cs typeface="Times New Roman" panose="02020603050405020304" pitchFamily="18" charset="0"/>
              </a:rPr>
              <a:t> Luckily for us, there is no missing data! this will make it easier to work with the dataset.</a:t>
            </a:r>
          </a:p>
          <a:p>
            <a:pPr lvl="0"/>
            <a:r>
              <a:rPr lang="en-US" sz="2000" b="1" dirty="0">
                <a:latin typeface="Times New Roman" panose="02020603050405020304" pitchFamily="18" charset="0"/>
                <a:cs typeface="Times New Roman" panose="02020603050405020304" pitchFamily="18" charset="0"/>
              </a:rPr>
              <a:t>Data Type:</a:t>
            </a:r>
            <a:r>
              <a:rPr lang="en-US" sz="2000" dirty="0">
                <a:latin typeface="Times New Roman" panose="02020603050405020304" pitchFamily="18" charset="0"/>
                <a:cs typeface="Times New Roman" panose="02020603050405020304" pitchFamily="18" charset="0"/>
              </a:rPr>
              <a:t> We only have two data types in this dataset: factors and integers</a:t>
            </a:r>
          </a:p>
          <a:p>
            <a:pPr lvl="0"/>
            <a:r>
              <a:rPr lang="en-US" sz="2000" b="1" dirty="0">
                <a:latin typeface="Times New Roman" panose="02020603050405020304" pitchFamily="18" charset="0"/>
                <a:cs typeface="Times New Roman" panose="02020603050405020304" pitchFamily="18" charset="0"/>
              </a:rPr>
              <a:t>Label/Output</a:t>
            </a:r>
            <a:r>
              <a:rPr lang="en-US" sz="2000" dirty="0">
                <a:latin typeface="Times New Roman" panose="02020603050405020304" pitchFamily="18" charset="0"/>
                <a:cs typeface="Times New Roman" panose="02020603050405020304" pitchFamily="18" charset="0"/>
              </a:rPr>
              <a:t>: Attrition is the label in our dataset and we would like to find out why employees are leaving the organization!</a:t>
            </a:r>
          </a:p>
          <a:p>
            <a:pPr lvl="0"/>
            <a:r>
              <a:rPr lang="en-US" sz="2000" b="1" dirty="0">
                <a:latin typeface="Times New Roman" panose="02020603050405020304" pitchFamily="18" charset="0"/>
                <a:cs typeface="Times New Roman" panose="02020603050405020304" pitchFamily="18" charset="0"/>
              </a:rPr>
              <a:t>Imbalanced dataset:</a:t>
            </a:r>
            <a:r>
              <a:rPr lang="en-US" sz="2000" dirty="0">
                <a:latin typeface="Times New Roman" panose="02020603050405020304" pitchFamily="18" charset="0"/>
                <a:cs typeface="Times New Roman" panose="02020603050405020304" pitchFamily="18" charset="0"/>
              </a:rPr>
              <a:t> 1237 (84% of cases) employees did not leave the organization while 237 (16% of cases) did leave the organization making our dataset to be considered imbalanced since more people stay in the organization than they actually leave.</a:t>
            </a:r>
          </a:p>
          <a:p>
            <a:pPr marL="0" indent="0">
              <a:buNone/>
            </a:pPr>
            <a:r>
              <a:rPr lang="en-US" sz="2000" b="1" u="sng"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Variable: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Age, Business Travel, Department, Education field, Environment Satisfaction, Gender, Job involvement, Job level, Job satisfaction, Marital Status, Monthly Income, Over time, Total working Hours, Work life-balance, Years at company, Years in current role, Years since last promotion, Years with current manager, Distance from home.</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858618" y="159025"/>
            <a:ext cx="6331226" cy="646331"/>
          </a:xfrm>
          <a:prstGeom prst="rect">
            <a:avLst/>
          </a:prstGeom>
        </p:spPr>
        <p:txBody>
          <a:bodyPr wrap="square">
            <a:spAutoFit/>
          </a:bodyPr>
          <a:lstStyle/>
          <a:p>
            <a:pPr algn="ctr"/>
            <a:r>
              <a:rPr lang="en-IN" b="1" dirty="0" smtClean="0">
                <a:latin typeface="Times New Roman" pitchFamily="18" charset="0"/>
                <a:cs typeface="Times New Roman" pitchFamily="18" charset="0"/>
              </a:rPr>
              <a:t>HR Department -&gt; Distance from Home</a:t>
            </a:r>
          </a:p>
          <a:p>
            <a:pPr algn="ctr"/>
            <a:r>
              <a:rPr lang="en-IN" b="1" dirty="0" smtClean="0">
                <a:latin typeface="Times New Roman" pitchFamily="18" charset="0"/>
                <a:cs typeface="Times New Roman" pitchFamily="18" charset="0"/>
              </a:rPr>
              <a:t> HR Department -&gt;Monthly Income</a:t>
            </a:r>
          </a:p>
        </p:txBody>
      </p:sp>
      <p:pic>
        <p:nvPicPr>
          <p:cNvPr id="12" name="Picture 4"/>
          <p:cNvPicPr>
            <a:picLocks noChangeAspect="1" noChangeArrowheads="1"/>
          </p:cNvPicPr>
          <p:nvPr/>
        </p:nvPicPr>
        <p:blipFill>
          <a:blip r:embed="rId2"/>
          <a:srcRect/>
          <a:stretch>
            <a:fillRect/>
          </a:stretch>
        </p:blipFill>
        <p:spPr bwMode="auto">
          <a:xfrm>
            <a:off x="864704" y="847913"/>
            <a:ext cx="8607286" cy="2332609"/>
          </a:xfrm>
          <a:prstGeom prst="rect">
            <a:avLst/>
          </a:prstGeom>
          <a:noFill/>
          <a:ln w="9525">
            <a:noFill/>
            <a:miter lim="800000"/>
            <a:headEnd/>
            <a:tailEnd/>
          </a:ln>
          <a:effectLst/>
        </p:spPr>
      </p:pic>
      <p:sp>
        <p:nvSpPr>
          <p:cNvPr id="13" name="Rectangle 12"/>
          <p:cNvSpPr/>
          <p:nvPr/>
        </p:nvSpPr>
        <p:spPr>
          <a:xfrm>
            <a:off x="573156" y="3246280"/>
            <a:ext cx="9793357" cy="584775"/>
          </a:xfrm>
          <a:prstGeom prst="rect">
            <a:avLst/>
          </a:prstGeom>
        </p:spPr>
        <p:txBody>
          <a:bodyPr wrap="square">
            <a:spAutoFit/>
          </a:bodyPr>
          <a:lstStyle/>
          <a:p>
            <a:pPr>
              <a:buFont typeface="Arial" pitchFamily="34" charset="0"/>
              <a:buChar char="•"/>
            </a:pPr>
            <a:r>
              <a:rPr lang="en-IN" sz="1600" b="1" dirty="0" smtClean="0">
                <a:latin typeface="Times New Roman" pitchFamily="18" charset="0"/>
                <a:cs typeface="Times New Roman" pitchFamily="18" charset="0"/>
              </a:rPr>
              <a:t>HR dept </a:t>
            </a:r>
            <a:r>
              <a:rPr lang="en-IN" sz="1600" dirty="0" smtClean="0">
                <a:latin typeface="Times New Roman" pitchFamily="18" charset="0"/>
                <a:cs typeface="Times New Roman" pitchFamily="18" charset="0"/>
              </a:rPr>
              <a:t>we can see a clear increase in attrition as the distance from home increases.</a:t>
            </a:r>
          </a:p>
          <a:p>
            <a:pPr>
              <a:buFont typeface="Arial" pitchFamily="34" charset="0"/>
              <a:buChar char="•"/>
            </a:pPr>
            <a:r>
              <a:rPr lang="en-IN" sz="1600" dirty="0" smtClean="0">
                <a:latin typeface="Times New Roman" pitchFamily="18" charset="0"/>
                <a:cs typeface="Times New Roman" pitchFamily="18" charset="0"/>
              </a:rPr>
              <a:t>Employees with </a:t>
            </a:r>
            <a:r>
              <a:rPr lang="en-IN" sz="1600" b="1" dirty="0" smtClean="0">
                <a:latin typeface="Times New Roman" pitchFamily="18" charset="0"/>
                <a:cs typeface="Times New Roman" pitchFamily="18" charset="0"/>
              </a:rPr>
              <a:t>distance from home 21-25 </a:t>
            </a:r>
            <a:r>
              <a:rPr lang="en-IN" sz="1600" b="1" dirty="0" err="1" smtClean="0">
                <a:latin typeface="Times New Roman" pitchFamily="18" charset="0"/>
                <a:cs typeface="Times New Roman" pitchFamily="18" charset="0"/>
              </a:rPr>
              <a:t>kms</a:t>
            </a:r>
            <a:r>
              <a:rPr lang="en-IN" sz="1600" b="1"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are seen to leave the company the </a:t>
            </a:r>
            <a:r>
              <a:rPr lang="en-IN" sz="1600" dirty="0" err="1" smtClean="0">
                <a:latin typeface="Times New Roman" pitchFamily="18" charset="0"/>
                <a:cs typeface="Times New Roman" pitchFamily="18" charset="0"/>
              </a:rPr>
              <a:t>most.i.e</a:t>
            </a:r>
            <a:r>
              <a:rPr lang="en-IN" sz="1600" dirty="0" smtClean="0">
                <a:latin typeface="Times New Roman" pitchFamily="18" charset="0"/>
                <a:cs typeface="Times New Roman" pitchFamily="18" charset="0"/>
              </a:rPr>
              <a:t>  </a:t>
            </a:r>
            <a:r>
              <a:rPr lang="en-IN" sz="1600" b="1" dirty="0" smtClean="0">
                <a:solidFill>
                  <a:srgbClr val="FF0000"/>
                </a:solidFill>
                <a:latin typeface="Times New Roman" pitchFamily="18" charset="0"/>
                <a:cs typeface="Times New Roman" pitchFamily="18" charset="0"/>
              </a:rPr>
              <a:t>80 %</a:t>
            </a:r>
            <a:endParaRPr lang="en-IN" sz="1600" b="1" dirty="0">
              <a:solidFill>
                <a:srgbClr val="FF0000"/>
              </a:solidFill>
              <a:latin typeface="Times New Roman" pitchFamily="18" charset="0"/>
              <a:cs typeface="Times New Roman" pitchFamily="18" charset="0"/>
            </a:endParaRPr>
          </a:p>
        </p:txBody>
      </p:sp>
      <p:pic>
        <p:nvPicPr>
          <p:cNvPr id="14" name="Picture 5"/>
          <p:cNvPicPr>
            <a:picLocks noChangeAspect="1" noChangeArrowheads="1"/>
          </p:cNvPicPr>
          <p:nvPr/>
        </p:nvPicPr>
        <p:blipFill>
          <a:blip r:embed="rId3"/>
          <a:srcRect/>
          <a:stretch>
            <a:fillRect/>
          </a:stretch>
        </p:blipFill>
        <p:spPr bwMode="auto">
          <a:xfrm>
            <a:off x="2971800" y="3886200"/>
            <a:ext cx="4343400" cy="2266122"/>
          </a:xfrm>
          <a:prstGeom prst="rect">
            <a:avLst/>
          </a:prstGeom>
          <a:noFill/>
          <a:ln w="9525">
            <a:noFill/>
            <a:miter lim="800000"/>
            <a:headEnd/>
            <a:tailEnd/>
          </a:ln>
          <a:effectLst/>
        </p:spPr>
      </p:pic>
      <p:sp>
        <p:nvSpPr>
          <p:cNvPr id="15" name="Rectangle 14"/>
          <p:cNvSpPr/>
          <p:nvPr/>
        </p:nvSpPr>
        <p:spPr>
          <a:xfrm>
            <a:off x="447259" y="6306235"/>
            <a:ext cx="10356574" cy="338554"/>
          </a:xfrm>
          <a:prstGeom prst="rect">
            <a:avLst/>
          </a:prstGeom>
        </p:spPr>
        <p:txBody>
          <a:bodyPr wrap="square">
            <a:spAutoFit/>
          </a:bodyPr>
          <a:lstStyle/>
          <a:p>
            <a:pPr>
              <a:buFont typeface="Arial" pitchFamily="34" charset="0"/>
              <a:buChar char="•"/>
            </a:pPr>
            <a:r>
              <a:rPr lang="en-IN" sz="1600" dirty="0" smtClean="0">
                <a:latin typeface="Times New Roman" pitchFamily="18" charset="0"/>
                <a:cs typeface="Times New Roman" pitchFamily="18" charset="0"/>
              </a:rPr>
              <a:t>In</a:t>
            </a:r>
            <a:r>
              <a:rPr lang="en-IN" sz="1600" b="1" dirty="0" smtClean="0">
                <a:solidFill>
                  <a:srgbClr val="FF0000"/>
                </a:solidFill>
                <a:latin typeface="Times New Roman" pitchFamily="18" charset="0"/>
                <a:cs typeface="Times New Roman" pitchFamily="18" charset="0"/>
              </a:rPr>
              <a:t> HR dept </a:t>
            </a:r>
            <a:r>
              <a:rPr lang="en-IN" sz="1600" dirty="0" smtClean="0">
                <a:latin typeface="Times New Roman" pitchFamily="18" charset="0"/>
                <a:cs typeface="Times New Roman" pitchFamily="18" charset="0"/>
              </a:rPr>
              <a:t>we can see there is maximum attrition in the employees with salaries less than </a:t>
            </a:r>
            <a:r>
              <a:rPr lang="en-IN" sz="1600" b="1" dirty="0" smtClean="0">
                <a:solidFill>
                  <a:srgbClr val="FF0000"/>
                </a:solidFill>
                <a:latin typeface="Times New Roman" pitchFamily="18" charset="0"/>
                <a:cs typeface="Times New Roman" pitchFamily="18" charset="0"/>
              </a:rPr>
              <a:t>3000.</a:t>
            </a:r>
            <a:endParaRPr lang="en-IN" sz="1600" b="1" dirty="0" smtClean="0">
              <a:solidFill>
                <a:srgbClr val="FF0000"/>
              </a:solidFill>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5496" y="616226"/>
            <a:ext cx="7653131" cy="369332"/>
          </a:xfrm>
          <a:prstGeom prst="rect">
            <a:avLst/>
          </a:prstGeom>
        </p:spPr>
        <p:txBody>
          <a:bodyPr wrap="square">
            <a:spAutoFit/>
          </a:bodyPr>
          <a:lstStyle/>
          <a:p>
            <a:r>
              <a:rPr lang="en-IN" b="1" dirty="0" smtClean="0">
                <a:latin typeface="Times New Roman" pitchFamily="18" charset="0"/>
                <a:cs typeface="Times New Roman" pitchFamily="18" charset="0"/>
              </a:rPr>
              <a:t>HR department -&gt;Distance from home -&gt; Monthly Income</a:t>
            </a:r>
            <a:endParaRPr lang="en-IN" b="1" dirty="0">
              <a:latin typeface="Times New Roman" pitchFamily="18" charset="0"/>
              <a:cs typeface="Times New Roman" pitchFamily="18" charset="0"/>
            </a:endParaRPr>
          </a:p>
        </p:txBody>
      </p:sp>
      <p:sp>
        <p:nvSpPr>
          <p:cNvPr id="3" name="Rectangle 2"/>
          <p:cNvSpPr/>
          <p:nvPr/>
        </p:nvSpPr>
        <p:spPr>
          <a:xfrm>
            <a:off x="602975" y="5284448"/>
            <a:ext cx="10250556" cy="923330"/>
          </a:xfrm>
          <a:prstGeom prst="rect">
            <a:avLst/>
          </a:prstGeom>
        </p:spPr>
        <p:txBody>
          <a:bodyPr wrap="square">
            <a:spAutoFit/>
          </a:bodyPr>
          <a:lstStyle/>
          <a:p>
            <a:pPr>
              <a:buFont typeface="Arial" pitchFamily="34" charset="0"/>
              <a:buChar char="•"/>
            </a:pPr>
            <a:r>
              <a:rPr lang="en-IN" dirty="0" smtClean="0">
                <a:latin typeface="Times New Roman" pitchFamily="18" charset="0"/>
                <a:cs typeface="Times New Roman" pitchFamily="18" charset="0"/>
              </a:rPr>
              <a:t>We have seen maximum attrition in the employees with a distance </a:t>
            </a:r>
            <a:r>
              <a:rPr lang="en-IN" b="1" dirty="0" smtClean="0">
                <a:latin typeface="Times New Roman" pitchFamily="18" charset="0"/>
                <a:cs typeface="Times New Roman" pitchFamily="18" charset="0"/>
              </a:rPr>
              <a:t>from home 16-25 </a:t>
            </a:r>
            <a:r>
              <a:rPr lang="en-IN" b="1" dirty="0" err="1" smtClean="0">
                <a:latin typeface="Times New Roman" pitchFamily="18" charset="0"/>
                <a:cs typeface="Times New Roman" pitchFamily="18" charset="0"/>
              </a:rPr>
              <a:t>kms</a:t>
            </a:r>
            <a:r>
              <a:rPr lang="en-IN" b="1" dirty="0" smtClean="0">
                <a:latin typeface="Times New Roman" pitchFamily="18" charset="0"/>
                <a:cs typeface="Times New Roman" pitchFamily="18" charset="0"/>
              </a:rPr>
              <a:t>.</a:t>
            </a:r>
          </a:p>
          <a:p>
            <a:pPr>
              <a:buFont typeface="Arial" pitchFamily="34" charset="0"/>
              <a:buChar char="•"/>
            </a:pPr>
            <a:r>
              <a:rPr lang="en-IN" dirty="0" smtClean="0">
                <a:latin typeface="Times New Roman" pitchFamily="18" charset="0"/>
                <a:cs typeface="Times New Roman" pitchFamily="18" charset="0"/>
              </a:rPr>
              <a:t>In the </a:t>
            </a:r>
            <a:r>
              <a:rPr lang="en-IN" b="1" dirty="0" smtClean="0">
                <a:latin typeface="Times New Roman" pitchFamily="18" charset="0"/>
                <a:cs typeface="Times New Roman" pitchFamily="18" charset="0"/>
              </a:rPr>
              <a:t>HR dept </a:t>
            </a:r>
            <a:r>
              <a:rPr lang="en-IN" dirty="0" smtClean="0">
                <a:latin typeface="Times New Roman" pitchFamily="18" charset="0"/>
                <a:cs typeface="Times New Roman" pitchFamily="18" charset="0"/>
              </a:rPr>
              <a:t>&amp; </a:t>
            </a:r>
            <a:r>
              <a:rPr lang="en-IN" b="1" dirty="0" smtClean="0">
                <a:latin typeface="Times New Roman" pitchFamily="18" charset="0"/>
                <a:cs typeface="Times New Roman" pitchFamily="18" charset="0"/>
              </a:rPr>
              <a:t>Distance from home 16-25 </a:t>
            </a:r>
            <a:r>
              <a:rPr lang="en-IN" dirty="0" smtClean="0">
                <a:latin typeface="Times New Roman" pitchFamily="18" charset="0"/>
                <a:cs typeface="Times New Roman" pitchFamily="18" charset="0"/>
              </a:rPr>
              <a:t>&amp; 75% employees with</a:t>
            </a:r>
            <a:r>
              <a:rPr lang="en-IN" b="1" dirty="0" smtClean="0">
                <a:latin typeface="Times New Roman" pitchFamily="18" charset="0"/>
                <a:cs typeface="Times New Roman" pitchFamily="18" charset="0"/>
              </a:rPr>
              <a:t> monthly income less than 3000 </a:t>
            </a:r>
            <a:r>
              <a:rPr lang="en-IN" dirty="0" smtClean="0">
                <a:latin typeface="Times New Roman" pitchFamily="18" charset="0"/>
                <a:cs typeface="Times New Roman" pitchFamily="18" charset="0"/>
              </a:rPr>
              <a:t>we can see the maximum </a:t>
            </a:r>
            <a:r>
              <a:rPr lang="en-IN" dirty="0" smtClean="0">
                <a:latin typeface="Times New Roman" pitchFamily="18" charset="0"/>
                <a:cs typeface="Times New Roman" pitchFamily="18" charset="0"/>
              </a:rPr>
              <a:t>attrition</a:t>
            </a:r>
            <a:r>
              <a:rPr lang="en-IN" dirty="0" smtClean="0">
                <a:latin typeface="Times New Roman" pitchFamily="18" charset="0"/>
                <a:cs typeface="Times New Roman" pitchFamily="18" charset="0"/>
              </a:rPr>
              <a:t>.</a:t>
            </a:r>
            <a:endParaRPr lang="en-IN" b="1"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695738" y="1282149"/>
            <a:ext cx="9269067" cy="3667539"/>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388463" y="1408956"/>
            <a:ext cx="2040965" cy="6895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JOB LEVEL 1</a:t>
            </a: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10" name="Oval 9"/>
          <p:cNvSpPr/>
          <p:nvPr/>
        </p:nvSpPr>
        <p:spPr>
          <a:xfrm>
            <a:off x="4040842" y="2377793"/>
            <a:ext cx="3119718" cy="2061882"/>
          </a:xfrm>
          <a:prstGeom prst="ellipse">
            <a:avLst/>
          </a:prstGeom>
          <a:solidFill>
            <a:schemeClr val="accent2">
              <a:alpha val="50000"/>
            </a:schemeClr>
          </a:soli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VARIABLES AFFECTING ATTRITION</a:t>
            </a:r>
          </a:p>
        </p:txBody>
      </p:sp>
      <p:sp>
        <p:nvSpPr>
          <p:cNvPr id="11" name="Rounded Rectangle 10"/>
          <p:cNvSpPr/>
          <p:nvPr/>
        </p:nvSpPr>
        <p:spPr>
          <a:xfrm>
            <a:off x="9025220" y="4514199"/>
            <a:ext cx="2779059" cy="4906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IN" b="1" dirty="0">
                <a:solidFill>
                  <a:schemeClr val="tx1"/>
                </a:solidFill>
                <a:latin typeface="Times New Roman" panose="02020603050405020304" pitchFamily="18" charset="0"/>
                <a:cs typeface="Times New Roman" panose="02020603050405020304" pitchFamily="18" charset="0"/>
              </a:rPr>
              <a:t>MONTHLY INCOME</a:t>
            </a: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13" name="Rounded Rectangle 12"/>
          <p:cNvSpPr/>
          <p:nvPr/>
        </p:nvSpPr>
        <p:spPr>
          <a:xfrm>
            <a:off x="367549" y="4439675"/>
            <a:ext cx="1819836" cy="61183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IN" b="1" dirty="0">
                <a:solidFill>
                  <a:schemeClr val="tx1"/>
                </a:solidFill>
                <a:latin typeface="Times New Roman" panose="02020603050405020304" pitchFamily="18" charset="0"/>
                <a:cs typeface="Times New Roman" panose="02020603050405020304" pitchFamily="18" charset="0"/>
              </a:rPr>
              <a:t>Over Time</a:t>
            </a:r>
          </a:p>
          <a:p>
            <a:pPr algn="ctr"/>
            <a:endParaRPr lang="en-IN" dirty="0">
              <a:latin typeface="Times New Roman" panose="02020603050405020304" pitchFamily="18" charset="0"/>
              <a:cs typeface="Times New Roman" panose="02020603050405020304" pitchFamily="18" charset="0"/>
            </a:endParaRPr>
          </a:p>
        </p:txBody>
      </p:sp>
      <p:sp>
        <p:nvSpPr>
          <p:cNvPr id="15" name="Rounded Rectangle 14"/>
          <p:cNvSpPr/>
          <p:nvPr/>
        </p:nvSpPr>
        <p:spPr>
          <a:xfrm>
            <a:off x="4504765" y="5783919"/>
            <a:ext cx="2214277" cy="77824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IN" b="1" dirty="0">
                <a:solidFill>
                  <a:schemeClr val="tx1"/>
                </a:solidFill>
                <a:latin typeface="Times New Roman" panose="02020603050405020304" pitchFamily="18" charset="0"/>
                <a:cs typeface="Times New Roman" panose="02020603050405020304" pitchFamily="18" charset="0"/>
              </a:rPr>
              <a:t>Environment Satisfaction</a:t>
            </a:r>
          </a:p>
          <a:p>
            <a:pPr algn="ctr"/>
            <a:endParaRPr lang="en-IN" dirty="0">
              <a:latin typeface="Times New Roman" panose="02020603050405020304" pitchFamily="18" charset="0"/>
              <a:cs typeface="Times New Roman" panose="02020603050405020304" pitchFamily="18" charset="0"/>
            </a:endParaRPr>
          </a:p>
        </p:txBody>
      </p:sp>
      <p:sp>
        <p:nvSpPr>
          <p:cNvPr id="16" name="Rounded Rectangle 15"/>
          <p:cNvSpPr/>
          <p:nvPr/>
        </p:nvSpPr>
        <p:spPr>
          <a:xfrm>
            <a:off x="9036424" y="1408957"/>
            <a:ext cx="2514601" cy="6895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IN" b="1" dirty="0">
                <a:solidFill>
                  <a:schemeClr val="tx1"/>
                </a:solidFill>
                <a:latin typeface="Times New Roman" panose="02020603050405020304" pitchFamily="18" charset="0"/>
                <a:cs typeface="Times New Roman" panose="02020603050405020304" pitchFamily="18" charset="0"/>
              </a:rPr>
              <a:t>Year Under Current Manager</a:t>
            </a:r>
            <a:r>
              <a:rPr lang="en-IN" dirty="0">
                <a:solidFill>
                  <a:schemeClr val="tx1"/>
                </a:solidFill>
                <a:latin typeface="Times New Roman" panose="02020603050405020304" pitchFamily="18" charset="0"/>
                <a:cs typeface="Times New Roman" panose="02020603050405020304" pitchFamily="18" charset="0"/>
              </a:rPr>
              <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a:r>
            <a:br>
              <a:rPr lang="en-IN" dirty="0">
                <a:solidFill>
                  <a:schemeClr val="tx1"/>
                </a:solidFill>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cxnSp>
        <p:nvCxnSpPr>
          <p:cNvPr id="18" name="Straight Arrow Connector 17"/>
          <p:cNvCxnSpPr>
            <a:cxnSpLocks/>
          </p:cNvCxnSpPr>
          <p:nvPr/>
        </p:nvCxnSpPr>
        <p:spPr>
          <a:xfrm flipV="1">
            <a:off x="6913651" y="2032000"/>
            <a:ext cx="2145186" cy="829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7171763" y="3334871"/>
            <a:ext cx="1864661" cy="1270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10" idx="4"/>
            <a:endCxn id="15" idx="0"/>
          </p:cNvCxnSpPr>
          <p:nvPr/>
        </p:nvCxnSpPr>
        <p:spPr>
          <a:xfrm>
            <a:off x="5600701" y="4439675"/>
            <a:ext cx="11203" cy="1344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p:cNvCxnSpPr>
          <p:nvPr/>
        </p:nvCxnSpPr>
        <p:spPr>
          <a:xfrm flipH="1" flipV="1">
            <a:off x="2408514" y="2032000"/>
            <a:ext cx="1934886" cy="79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p:cNvCxnSpPr>
          <p:nvPr/>
        </p:nvCxnSpPr>
        <p:spPr>
          <a:xfrm flipH="1">
            <a:off x="2142565" y="3691965"/>
            <a:ext cx="1972239" cy="820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68562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0CA702A-D566-48A9-BF88-3BFF9B5AF64F}"/>
              </a:ext>
            </a:extLst>
          </p:cNvPr>
          <p:cNvSpPr txBox="1"/>
          <p:nvPr/>
        </p:nvSpPr>
        <p:spPr>
          <a:xfrm>
            <a:off x="200211" y="2814918"/>
            <a:ext cx="11791577" cy="1107996"/>
          </a:xfrm>
          <a:prstGeom prst="rect">
            <a:avLst/>
          </a:prstGeom>
          <a:noFill/>
        </p:spPr>
        <p:txBody>
          <a:bodyPr wrap="square" rtlCol="0">
            <a:spAutoFit/>
          </a:bodyPr>
          <a:lstStyle/>
          <a:p>
            <a:pPr algn="ctr"/>
            <a:r>
              <a:rPr lang="en-US" sz="6600" dirty="0">
                <a:solidFill>
                  <a:srgbClr val="FF0000"/>
                </a:solidFill>
                <a:latin typeface="Brush Script MT" panose="03060802040406070304" pitchFamily="66" charset="0"/>
                <a:cs typeface="Times New Roman" panose="02020603050405020304" pitchFamily="18" charset="0"/>
              </a:rPr>
              <a:t>Thank</a:t>
            </a:r>
            <a:r>
              <a:rPr lang="en-US" sz="5400" dirty="0">
                <a:solidFill>
                  <a:srgbClr val="FF0000"/>
                </a:solidFill>
                <a:latin typeface="Brush Script MT" panose="03060802040406070304" pitchFamily="66" charset="0"/>
                <a:cs typeface="Times New Roman" panose="02020603050405020304" pitchFamily="18" charset="0"/>
              </a:rPr>
              <a:t>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222624" y="2474201"/>
            <a:ext cx="3352800" cy="206188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JOB LEVEL</a:t>
            </a: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Avg. Monthly Income </a:t>
            </a:r>
          </a:p>
          <a:p>
            <a:pPr algn="ctr"/>
            <a:r>
              <a:rPr lang="en-IN" dirty="0">
                <a:latin typeface="Times New Roman" panose="02020603050405020304" pitchFamily="18" charset="0"/>
                <a:cs typeface="Times New Roman" panose="02020603050405020304" pitchFamily="18" charset="0"/>
              </a:rPr>
              <a:t> Years with company </a:t>
            </a:r>
          </a:p>
          <a:p>
            <a:pPr algn="ctr"/>
            <a:r>
              <a:rPr lang="en-IN" dirty="0">
                <a:latin typeface="Times New Roman" panose="02020603050405020304" pitchFamily="18" charset="0"/>
                <a:cs typeface="Times New Roman" panose="02020603050405020304" pitchFamily="18" charset="0"/>
              </a:rPr>
              <a:t>Marital Status, Distance  from Home</a:t>
            </a: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10" name="Oval 9"/>
          <p:cNvSpPr/>
          <p:nvPr/>
        </p:nvSpPr>
        <p:spPr>
          <a:xfrm>
            <a:off x="4348628" y="85281"/>
            <a:ext cx="3119718" cy="2061882"/>
          </a:xfrm>
          <a:prstGeom prst="ellipse">
            <a:avLst/>
          </a:prstGeom>
          <a:solidFill>
            <a:schemeClr val="accent2">
              <a:alpha val="50000"/>
            </a:schemeClr>
          </a:soli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Analysis Chart</a:t>
            </a:r>
          </a:p>
        </p:txBody>
      </p:sp>
      <p:sp>
        <p:nvSpPr>
          <p:cNvPr id="13" name="Rounded Rectangle 12"/>
          <p:cNvSpPr/>
          <p:nvPr/>
        </p:nvSpPr>
        <p:spPr>
          <a:xfrm>
            <a:off x="4342652" y="4639120"/>
            <a:ext cx="3024091" cy="179156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DEPARTMENT</a:t>
            </a:r>
          </a:p>
          <a:p>
            <a:pPr algn="ctr"/>
            <a:endParaRPr lang="en-IN" dirty="0">
              <a:latin typeface="Times New Roman" panose="02020603050405020304" pitchFamily="18" charset="0"/>
              <a:cs typeface="Times New Roman" panose="02020603050405020304" pitchFamily="18" charset="0"/>
            </a:endParaRPr>
          </a:p>
          <a:p>
            <a:pPr algn="ctr"/>
            <a:r>
              <a:rPr lang="en-IN" dirty="0" err="1">
                <a:latin typeface="Times New Roman" panose="02020603050405020304" pitchFamily="18" charset="0"/>
                <a:cs typeface="Times New Roman" panose="02020603050405020304" pitchFamily="18" charset="0"/>
              </a:rPr>
              <a:t>Enviroment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Satigfactio</a:t>
            </a:r>
            <a:r>
              <a:rPr lang="en-IN" dirty="0">
                <a:latin typeface="Times New Roman" panose="02020603050405020304" pitchFamily="18" charset="0"/>
                <a:cs typeface="Times New Roman" panose="02020603050405020304" pitchFamily="18" charset="0"/>
              </a:rPr>
              <a:t>. Gender, </a:t>
            </a:r>
            <a:r>
              <a:rPr lang="en-IN" dirty="0" err="1">
                <a:latin typeface="Times New Roman" panose="02020603050405020304" pitchFamily="18" charset="0"/>
                <a:cs typeface="Times New Roman" panose="02020603050405020304" pitchFamily="18" charset="0"/>
              </a:rPr>
              <a:t>WorkLife</a:t>
            </a:r>
            <a:r>
              <a:rPr lang="en-IN" dirty="0">
                <a:latin typeface="Times New Roman" panose="02020603050405020304" pitchFamily="18" charset="0"/>
                <a:cs typeface="Times New Roman" panose="02020603050405020304" pitchFamily="18" charset="0"/>
              </a:rPr>
              <a:t> balance, Job Level, Distance From Home, Business Travel</a:t>
            </a:r>
          </a:p>
        </p:txBody>
      </p:sp>
      <p:sp>
        <p:nvSpPr>
          <p:cNvPr id="15" name="Rounded Rectangle 14"/>
          <p:cNvSpPr/>
          <p:nvPr/>
        </p:nvSpPr>
        <p:spPr>
          <a:xfrm>
            <a:off x="8516468" y="2474201"/>
            <a:ext cx="3119718" cy="17647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Age</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Gender, Marital Status,</a:t>
            </a:r>
          </a:p>
          <a:p>
            <a:pPr algn="ctr"/>
            <a:r>
              <a:rPr lang="en-IN" dirty="0">
                <a:latin typeface="Times New Roman" panose="02020603050405020304" pitchFamily="18" charset="0"/>
                <a:cs typeface="Times New Roman" panose="02020603050405020304" pitchFamily="18" charset="0"/>
              </a:rPr>
              <a:t>Monthly Income,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Distance From Home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Over Time</a:t>
            </a:r>
          </a:p>
          <a:p>
            <a:pPr algn="ctr"/>
            <a:endParaRPr lang="en-IN" dirty="0">
              <a:latin typeface="Times New Roman" panose="02020603050405020304" pitchFamily="18" charset="0"/>
              <a:cs typeface="Times New Roman" panose="02020603050405020304" pitchFamily="18" charset="0"/>
            </a:endParaRPr>
          </a:p>
        </p:txBody>
      </p:sp>
      <p:cxnSp>
        <p:nvCxnSpPr>
          <p:cNvPr id="36" name="Straight Arrow Connector 35"/>
          <p:cNvCxnSpPr>
            <a:cxnSpLocks/>
          </p:cNvCxnSpPr>
          <p:nvPr/>
        </p:nvCxnSpPr>
        <p:spPr>
          <a:xfrm>
            <a:off x="7366743" y="1368612"/>
            <a:ext cx="1191563" cy="1240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p:cNvCxnSpPr>
          <p:nvPr/>
        </p:nvCxnSpPr>
        <p:spPr>
          <a:xfrm flipH="1">
            <a:off x="3376706" y="1498601"/>
            <a:ext cx="965947" cy="97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p:cNvCxnSpPr>
          <p:nvPr/>
        </p:nvCxnSpPr>
        <p:spPr>
          <a:xfrm>
            <a:off x="5903259" y="2371165"/>
            <a:ext cx="0" cy="2267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14" y="174167"/>
            <a:ext cx="12179486" cy="576699"/>
          </a:xfrm>
        </p:spPr>
        <p:txBody>
          <a:bodyPr>
            <a:normAutofit lnSpcReduction="10000"/>
          </a:bodyPr>
          <a:lstStyle/>
          <a:p>
            <a:r>
              <a:rPr lang="en-IN" sz="3600" b="1" dirty="0">
                <a:solidFill>
                  <a:srgbClr val="FF0000"/>
                </a:solidFill>
                <a:latin typeface="Times New Roman" panose="02020603050405020304" pitchFamily="18" charset="0"/>
                <a:cs typeface="Times New Roman" panose="02020603050405020304" pitchFamily="18" charset="0"/>
              </a:rPr>
              <a:t>JOB LEVEL  </a:t>
            </a: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514" y="3284390"/>
            <a:ext cx="12077886" cy="3443317"/>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xmlns="" val="578909185"/>
              </p:ext>
            </p:extLst>
          </p:nvPr>
        </p:nvGraphicFramePr>
        <p:xfrm>
          <a:off x="242046" y="1105761"/>
          <a:ext cx="11800543" cy="2045537"/>
        </p:xfrm>
        <a:graphic>
          <a:graphicData uri="http://schemas.openxmlformats.org/drawingml/2006/table">
            <a:tbl>
              <a:tblPr>
                <a:tableStyleId>{5C22544A-7EE6-4342-B048-85BDC9FD1C3A}</a:tableStyleId>
              </a:tblPr>
              <a:tblGrid>
                <a:gridCol w="1195713">
                  <a:extLst>
                    <a:ext uri="{9D8B030D-6E8A-4147-A177-3AD203B41FA5}">
                      <a16:colId xmlns:a16="http://schemas.microsoft.com/office/drawing/2014/main" xmlns="" val="20000"/>
                    </a:ext>
                  </a:extLst>
                </a:gridCol>
                <a:gridCol w="1380763">
                  <a:extLst>
                    <a:ext uri="{9D8B030D-6E8A-4147-A177-3AD203B41FA5}">
                      <a16:colId xmlns:a16="http://schemas.microsoft.com/office/drawing/2014/main" xmlns="" val="20001"/>
                    </a:ext>
                  </a:extLst>
                </a:gridCol>
                <a:gridCol w="1394998">
                  <a:extLst>
                    <a:ext uri="{9D8B030D-6E8A-4147-A177-3AD203B41FA5}">
                      <a16:colId xmlns:a16="http://schemas.microsoft.com/office/drawing/2014/main" xmlns="" val="20002"/>
                    </a:ext>
                  </a:extLst>
                </a:gridCol>
                <a:gridCol w="1437703">
                  <a:extLst>
                    <a:ext uri="{9D8B030D-6E8A-4147-A177-3AD203B41FA5}">
                      <a16:colId xmlns:a16="http://schemas.microsoft.com/office/drawing/2014/main" xmlns="" val="20003"/>
                    </a:ext>
                  </a:extLst>
                </a:gridCol>
                <a:gridCol w="1608518">
                  <a:extLst>
                    <a:ext uri="{9D8B030D-6E8A-4147-A177-3AD203B41FA5}">
                      <a16:colId xmlns:a16="http://schemas.microsoft.com/office/drawing/2014/main" xmlns="" val="20004"/>
                    </a:ext>
                  </a:extLst>
                </a:gridCol>
                <a:gridCol w="1765098">
                  <a:extLst>
                    <a:ext uri="{9D8B030D-6E8A-4147-A177-3AD203B41FA5}">
                      <a16:colId xmlns:a16="http://schemas.microsoft.com/office/drawing/2014/main" xmlns="" val="20005"/>
                    </a:ext>
                  </a:extLst>
                </a:gridCol>
                <a:gridCol w="1551579">
                  <a:extLst>
                    <a:ext uri="{9D8B030D-6E8A-4147-A177-3AD203B41FA5}">
                      <a16:colId xmlns:a16="http://schemas.microsoft.com/office/drawing/2014/main" xmlns="" val="20006"/>
                    </a:ext>
                  </a:extLst>
                </a:gridCol>
                <a:gridCol w="1466171">
                  <a:extLst>
                    <a:ext uri="{9D8B030D-6E8A-4147-A177-3AD203B41FA5}">
                      <a16:colId xmlns:a16="http://schemas.microsoft.com/office/drawing/2014/main" xmlns="" val="20007"/>
                    </a:ext>
                  </a:extLst>
                </a:gridCol>
              </a:tblGrid>
              <a:tr h="607483">
                <a:tc>
                  <a:txBody>
                    <a:bodyPr/>
                    <a:lstStyle/>
                    <a:p>
                      <a:pPr algn="ctr" fontAlgn="b"/>
                      <a:r>
                        <a:rPr lang="en-IN" sz="1800" b="1" u="none" strike="noStrike" dirty="0">
                          <a:effectLst/>
                          <a:latin typeface="Times New Roman" panose="02020603050405020304" pitchFamily="18" charset="0"/>
                          <a:cs typeface="Times New Roman" panose="02020603050405020304" pitchFamily="18" charset="0"/>
                        </a:rPr>
                        <a:t>Row Labels</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N" sz="1800" b="1" u="none" strike="noStrike" dirty="0">
                          <a:effectLst/>
                          <a:latin typeface="Times New Roman" panose="02020603050405020304" pitchFamily="18" charset="0"/>
                          <a:cs typeface="Times New Roman" panose="02020603050405020304" pitchFamily="18" charset="0"/>
                        </a:rPr>
                        <a:t>Average of Years At Company</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N" sz="1800" b="1" u="none" strike="noStrike" dirty="0">
                          <a:effectLst/>
                          <a:latin typeface="Times New Roman" panose="02020603050405020304" pitchFamily="18" charset="0"/>
                          <a:cs typeface="Times New Roman" panose="02020603050405020304" pitchFamily="18" charset="0"/>
                        </a:rPr>
                        <a:t>Average of Monthly</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N" sz="1800" b="1" u="none" strike="noStrike" dirty="0">
                          <a:effectLst/>
                          <a:latin typeface="Times New Roman" panose="02020603050405020304" pitchFamily="18" charset="0"/>
                          <a:cs typeface="Times New Roman" panose="02020603050405020304" pitchFamily="18" charset="0"/>
                        </a:rPr>
                        <a:t>Average of Distance</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N" sz="1800" b="1" u="none" strike="noStrike" dirty="0">
                          <a:effectLst/>
                          <a:latin typeface="Times New Roman" panose="02020603050405020304" pitchFamily="18" charset="0"/>
                          <a:cs typeface="Times New Roman" panose="02020603050405020304" pitchFamily="18" charset="0"/>
                        </a:rPr>
                        <a:t>Average of Years Since Last Promotion</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N" sz="1800" b="1" u="none" strike="noStrike" dirty="0">
                          <a:effectLst/>
                          <a:latin typeface="Times New Roman" panose="02020603050405020304" pitchFamily="18" charset="0"/>
                          <a:cs typeface="Times New Roman" panose="02020603050405020304" pitchFamily="18" charset="0"/>
                        </a:rPr>
                        <a:t>Average of </a:t>
                      </a:r>
                      <a:r>
                        <a:rPr lang="en-IN" sz="1800" b="1" u="none" strike="noStrike" dirty="0" err="1">
                          <a:effectLst/>
                          <a:latin typeface="Times New Roman" panose="02020603050405020304" pitchFamily="18" charset="0"/>
                          <a:cs typeface="Times New Roman" panose="02020603050405020304" pitchFamily="18" charset="0"/>
                        </a:rPr>
                        <a:t>TotalWorking</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N" sz="1800" b="1" u="none" strike="noStrike" dirty="0">
                          <a:effectLst/>
                          <a:latin typeface="Times New Roman" panose="02020603050405020304" pitchFamily="18" charset="0"/>
                          <a:cs typeface="Times New Roman" panose="02020603050405020304" pitchFamily="18" charset="0"/>
                        </a:rPr>
                        <a:t>Average of Years With Company</a:t>
                      </a: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N" sz="1800" b="1" u="none" strike="noStrike" dirty="0">
                          <a:effectLst/>
                          <a:latin typeface="Times New Roman" panose="02020603050405020304" pitchFamily="18" charset="0"/>
                          <a:cs typeface="Times New Roman" panose="02020603050405020304" pitchFamily="18" charset="0"/>
                        </a:rPr>
                        <a:t>Average of </a:t>
                      </a:r>
                      <a:r>
                        <a:rPr lang="en-IN" sz="1800" b="1" u="none" strike="noStrike" dirty="0" err="1">
                          <a:effectLst/>
                          <a:latin typeface="Times New Roman" panose="02020603050405020304" pitchFamily="18" charset="0"/>
                          <a:cs typeface="Times New Roman" panose="02020603050405020304" pitchFamily="18" charset="0"/>
                        </a:rPr>
                        <a:t>WorkLife</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607483">
                <a:tc>
                  <a:txBody>
                    <a:bodyPr/>
                    <a:lstStyle/>
                    <a:p>
                      <a:pPr algn="ctr" fontAlgn="b"/>
                      <a:r>
                        <a:rPr lang="en-IN" sz="1800" b="1" u="none" strike="noStrike" dirty="0">
                          <a:effectLst/>
                          <a:latin typeface="Times New Roman" panose="02020603050405020304" pitchFamily="18" charset="0"/>
                          <a:cs typeface="Times New Roman" panose="02020603050405020304" pitchFamily="18" charset="0"/>
                        </a:rPr>
                        <a:t>0</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4.24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2854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8.33</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1.21</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6.26</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2.69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2.73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607483">
                <a:tc>
                  <a:txBody>
                    <a:bodyPr/>
                    <a:lstStyle/>
                    <a:p>
                      <a:pPr algn="ctr" fontAlgn="b"/>
                      <a:r>
                        <a:rPr lang="en-IN" sz="1800" b="1" u="none" strike="noStrike" dirty="0">
                          <a:effectLst/>
                          <a:latin typeface="Times New Roman" panose="02020603050405020304" pitchFamily="18" charset="0"/>
                          <a:cs typeface="Times New Roman" panose="02020603050405020304" pitchFamily="18" charset="0"/>
                        </a:rPr>
                        <a:t>1</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3.08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2598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9.48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1.15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4.85</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1.89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2.67</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715" y="3150870"/>
            <a:ext cx="4116070" cy="555625"/>
          </a:xfrm>
        </p:spPr>
        <p:txBody>
          <a:bodyPr>
            <a:normAutofit/>
          </a:bodyPr>
          <a:lstStyle/>
          <a:p>
            <a:r>
              <a:rPr lang="en-IN" sz="1800" dirty="0"/>
              <a:t>   </a:t>
            </a:r>
            <a:r>
              <a:rPr lang="en-IN" sz="1800" b="1" dirty="0"/>
              <a:t>JOB LEVEL 1 AND YEARS WITH COMPANY</a:t>
            </a:r>
          </a:p>
        </p:txBody>
      </p:sp>
      <p:pic>
        <p:nvPicPr>
          <p:cNvPr id="6" name="Content Placeholder 5" descr="download"/>
          <p:cNvPicPr>
            <a:picLocks noGrp="1" noChangeAspect="1"/>
          </p:cNvPicPr>
          <p:nvPr>
            <p:ph idx="1"/>
          </p:nvPr>
        </p:nvPicPr>
        <p:blipFill>
          <a:blip r:embed="rId2"/>
          <a:stretch>
            <a:fillRect/>
          </a:stretch>
        </p:blipFill>
        <p:spPr>
          <a:xfrm>
            <a:off x="77777" y="2888831"/>
            <a:ext cx="11976764" cy="4026817"/>
          </a:xfrm>
          <a:prstGeom prst="rect">
            <a:avLst/>
          </a:prstGeom>
        </p:spPr>
      </p:pic>
      <p:graphicFrame>
        <p:nvGraphicFramePr>
          <p:cNvPr id="5" name="Chart 4"/>
          <p:cNvGraphicFramePr/>
          <p:nvPr>
            <p:extLst>
              <p:ext uri="{D42A27DB-BD31-4B8C-83A1-F6EECF244321}">
                <p14:modId xmlns:p14="http://schemas.microsoft.com/office/powerpoint/2010/main" xmlns="" val="2565649328"/>
              </p:ext>
            </p:extLst>
          </p:nvPr>
        </p:nvGraphicFramePr>
        <p:xfrm>
          <a:off x="137459" y="77694"/>
          <a:ext cx="11839388" cy="27013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1576" y="61503"/>
            <a:ext cx="6155267" cy="448733"/>
          </a:xfrm>
        </p:spPr>
        <p:txBody>
          <a:bodyPr>
            <a:normAutofit fontScale="90000"/>
          </a:bodyPr>
          <a:lstStyle/>
          <a:p>
            <a:r>
              <a:rPr lang="en-IN" sz="2400" b="1" u="sng" dirty="0">
                <a:latin typeface="Times New Roman" panose="02020603050405020304" pitchFamily="18" charset="0"/>
                <a:cs typeface="Times New Roman" panose="02020603050405020304" pitchFamily="18" charset="0"/>
              </a:rPr>
              <a:t>Marital Status and Job Level of past employees</a:t>
            </a:r>
          </a:p>
        </p:txBody>
      </p:sp>
      <p:sp>
        <p:nvSpPr>
          <p:cNvPr id="6" name="Subtitle 2"/>
          <p:cNvSpPr>
            <a:spLocks noGrp="1"/>
          </p:cNvSpPr>
          <p:nvPr>
            <p:ph type="subTitle" idx="1"/>
          </p:nvPr>
        </p:nvSpPr>
        <p:spPr>
          <a:xfrm>
            <a:off x="126999" y="4728395"/>
            <a:ext cx="11999260" cy="2068101"/>
          </a:xfrm>
        </p:spPr>
        <p:txBody>
          <a:bodyPr>
            <a:noAutofit/>
          </a:bodyPr>
          <a:lstStyle/>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majority of single left company more than anyone else </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majority of single were working at level 1</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75% of singles were below 35 years and their total working years avg. is 6 so may be for better opportunity they left company. </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75% of singles monthly income is below 5331 so we can say that majority of singles may left company because of monthly income and also their total working years avg. is 6 so for better income or opportunity they may have left</a:t>
            </a:r>
            <a:endParaRPr lang="en-IN" sz="1800" dirty="0">
              <a:latin typeface="Times New Roman" panose="02020603050405020304" pitchFamily="18" charset="0"/>
              <a:cs typeface="Times New Roman" panose="02020603050405020304" pitchFamily="18" charset="0"/>
            </a:endParaRPr>
          </a:p>
        </p:txBody>
      </p:sp>
      <p:graphicFrame>
        <p:nvGraphicFramePr>
          <p:cNvPr id="8" name="Chart 7"/>
          <p:cNvGraphicFramePr/>
          <p:nvPr>
            <p:extLst>
              <p:ext uri="{D42A27DB-BD31-4B8C-83A1-F6EECF244321}">
                <p14:modId xmlns:p14="http://schemas.microsoft.com/office/powerpoint/2010/main" xmlns="" val="3050039902"/>
              </p:ext>
            </p:extLst>
          </p:nvPr>
        </p:nvGraphicFramePr>
        <p:xfrm>
          <a:off x="126999" y="676216"/>
          <a:ext cx="11794067" cy="3886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p:cNvGraphicFramePr/>
          <p:nvPr>
            <p:extLst>
              <p:ext uri="{D42A27DB-BD31-4B8C-83A1-F6EECF244321}">
                <p14:modId xmlns:p14="http://schemas.microsoft.com/office/powerpoint/2010/main" xmlns="" val="222719014"/>
              </p:ext>
            </p:extLst>
          </p:nvPr>
        </p:nvGraphicFramePr>
        <p:xfrm>
          <a:off x="-21168" y="3376706"/>
          <a:ext cx="12135474" cy="3481294"/>
        </p:xfrm>
        <a:graphic>
          <a:graphicData uri="http://schemas.openxmlformats.org/drawingml/2006/chart">
            <c:chart xmlns:c="http://schemas.openxmlformats.org/drawingml/2006/chart" xmlns:r="http://schemas.openxmlformats.org/officeDocument/2006/relationships" r:id="rId2"/>
          </a:graphicData>
        </a:graphic>
      </p:graphicFrame>
      <p:sp>
        <p:nvSpPr>
          <p:cNvPr id="14" name="Title 13"/>
          <p:cNvSpPr>
            <a:spLocks noGrp="1"/>
          </p:cNvSpPr>
          <p:nvPr>
            <p:ph type="title"/>
          </p:nvPr>
        </p:nvSpPr>
        <p:spPr>
          <a:xfrm>
            <a:off x="620058" y="2500158"/>
            <a:ext cx="10515600" cy="677334"/>
          </a:xfrm>
        </p:spPr>
        <p:txBody>
          <a:bodyPr>
            <a:normAutofit fontScale="90000"/>
          </a:bodyPr>
          <a:lstStyle/>
          <a:p>
            <a:pPr algn="ctr"/>
            <a:r>
              <a:rPr lang="en-IN" b="1" dirty="0"/>
              <a:t/>
            </a:r>
            <a:br>
              <a:rPr lang="en-IN" b="1" dirty="0"/>
            </a:br>
            <a:r>
              <a:rPr lang="en-IN" b="1" u="sng" dirty="0"/>
              <a:t/>
            </a:r>
            <a:br>
              <a:rPr lang="en-IN" b="1" u="sng" dirty="0"/>
            </a:br>
            <a:endParaRPr lang="en-IN" b="1" u="sng" dirty="0"/>
          </a:p>
        </p:txBody>
      </p:sp>
      <p:graphicFrame>
        <p:nvGraphicFramePr>
          <p:cNvPr id="6" name="Chart 5"/>
          <p:cNvGraphicFramePr/>
          <p:nvPr>
            <p:extLst>
              <p:ext uri="{D42A27DB-BD31-4B8C-83A1-F6EECF244321}">
                <p14:modId xmlns:p14="http://schemas.microsoft.com/office/powerpoint/2010/main" xmlns="" val="3224990845"/>
              </p:ext>
            </p:extLst>
          </p:nvPr>
        </p:nvGraphicFramePr>
        <p:xfrm>
          <a:off x="0" y="280893"/>
          <a:ext cx="12042588" cy="28069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19" y="0"/>
            <a:ext cx="11976846" cy="636494"/>
          </a:xfrm>
        </p:spPr>
        <p:txBody>
          <a:bodyPr>
            <a:no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Years Working with Manager</a:t>
            </a:r>
          </a:p>
        </p:txBody>
      </p:sp>
      <p:sp>
        <p:nvSpPr>
          <p:cNvPr id="3" name="Content Placeholder 2"/>
          <p:cNvSpPr>
            <a:spLocks noGrp="1"/>
          </p:cNvSpPr>
          <p:nvPr>
            <p:ph idx="1"/>
          </p:nvPr>
        </p:nvSpPr>
        <p:spPr>
          <a:xfrm>
            <a:off x="83672" y="1631576"/>
            <a:ext cx="5910728" cy="5017247"/>
          </a:xfrm>
        </p:spPr>
        <p:txBody>
          <a:bodyPr>
            <a:normAutofit/>
          </a:bodyPr>
          <a:lstStyle/>
          <a:p>
            <a:r>
              <a:rPr lang="en-US" sz="2400" dirty="0">
                <a:latin typeface="Times New Roman" panose="02020603050405020304" pitchFamily="18" charset="0"/>
                <a:cs typeface="Times New Roman" panose="02020603050405020304" pitchFamily="18" charset="0"/>
              </a:rPr>
              <a:t>30% Attrition in Dept &gt; Job level 1&gt; less than 2 year with manager</a:t>
            </a:r>
          </a:p>
          <a:p>
            <a:r>
              <a:rPr lang="en-US" sz="2400" dirty="0">
                <a:latin typeface="Times New Roman" panose="02020603050405020304" pitchFamily="18" charset="0"/>
                <a:cs typeface="Times New Roman" panose="02020603050405020304" pitchFamily="18" charset="0"/>
              </a:rPr>
              <a:t>Out of 237 employees who left the company 133 were from R&amp; D department and 92 from sales department</a:t>
            </a:r>
          </a:p>
          <a:p>
            <a:r>
              <a:rPr lang="en-US" sz="2400" dirty="0">
                <a:latin typeface="Times New Roman" panose="02020603050405020304" pitchFamily="18" charset="0"/>
                <a:cs typeface="Times New Roman" panose="02020603050405020304" pitchFamily="18" charset="0"/>
              </a:rPr>
              <a:t>Out of 133 from R&amp;D, 101 left at the initial Job level 1.</a:t>
            </a:r>
          </a:p>
          <a:p>
            <a:r>
              <a:rPr lang="en-US" sz="2400" dirty="0">
                <a:latin typeface="Times New Roman" panose="02020603050405020304" pitchFamily="18" charset="0"/>
                <a:cs typeface="Times New Roman" panose="02020603050405020304" pitchFamily="18" charset="0"/>
              </a:rPr>
              <a:t>Out of 101, 70 has left in first 2 years of working under manager.</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3648623502"/>
              </p:ext>
            </p:extLst>
          </p:nvPr>
        </p:nvGraphicFramePr>
        <p:xfrm>
          <a:off x="6197600" y="4383740"/>
          <a:ext cx="5910728" cy="2265083"/>
        </p:xfrm>
        <a:graphic>
          <a:graphicData uri="http://schemas.openxmlformats.org/drawingml/2006/table">
            <a:tbl>
              <a:tblPr>
                <a:tableStyleId>{5C22544A-7EE6-4342-B048-85BDC9FD1C3A}</a:tableStyleId>
              </a:tblPr>
              <a:tblGrid>
                <a:gridCol w="2787793">
                  <a:extLst>
                    <a:ext uri="{9D8B030D-6E8A-4147-A177-3AD203B41FA5}">
                      <a16:colId xmlns:a16="http://schemas.microsoft.com/office/drawing/2014/main" xmlns="" val="20000"/>
                    </a:ext>
                  </a:extLst>
                </a:gridCol>
                <a:gridCol w="1561011">
                  <a:extLst>
                    <a:ext uri="{9D8B030D-6E8A-4147-A177-3AD203B41FA5}">
                      <a16:colId xmlns:a16="http://schemas.microsoft.com/office/drawing/2014/main" xmlns="" val="20001"/>
                    </a:ext>
                  </a:extLst>
                </a:gridCol>
                <a:gridCol w="1561924">
                  <a:extLst>
                    <a:ext uri="{9D8B030D-6E8A-4147-A177-3AD203B41FA5}">
                      <a16:colId xmlns:a16="http://schemas.microsoft.com/office/drawing/2014/main" xmlns="" val="20002"/>
                    </a:ext>
                  </a:extLst>
                </a:gridCol>
              </a:tblGrid>
              <a:tr h="597431">
                <a:tc rowSpan="2">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 </a:t>
                      </a:r>
                    </a:p>
                    <a:p>
                      <a:pPr algn="ctr" fontAlgn="ctr"/>
                      <a:r>
                        <a:rPr lang="en-US" sz="1600" b="1" u="none" strike="noStrike" dirty="0" err="1">
                          <a:effectLst/>
                          <a:latin typeface="Times New Roman" panose="02020603050405020304" pitchFamily="18" charset="0"/>
                          <a:cs typeface="Times New Roman" panose="02020603050405020304" pitchFamily="18" charset="0"/>
                        </a:rPr>
                        <a:t>Department|JobLevel|YatCM</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2">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Average of </a:t>
                      </a:r>
                      <a:r>
                        <a:rPr lang="en-US" sz="1400" b="1" u="none" strike="noStrike" dirty="0" err="1">
                          <a:effectLst/>
                          <a:latin typeface="Times New Roman" panose="02020603050405020304" pitchFamily="18" charset="0"/>
                          <a:cs typeface="Times New Roman" panose="02020603050405020304" pitchFamily="18" charset="0"/>
                        </a:rPr>
                        <a:t>YearsWithCurrManager</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extLst>
                  <a:ext uri="{0D108BD9-81ED-4DB2-BD59-A6C34878D82A}">
                    <a16:rowId xmlns:a16="http://schemas.microsoft.com/office/drawing/2014/main" xmlns="" val="10000"/>
                  </a:ext>
                </a:extLst>
              </a:tr>
              <a:tr h="416913">
                <a:tc vMerge="1">
                  <a:txBody>
                    <a:bodyPr/>
                    <a:lstStyle/>
                    <a:p>
                      <a:pPr algn="ctr" fontAlgn="ctr"/>
                      <a:r>
                        <a:rPr lang="en-US" sz="1400" b="1" u="none" strike="noStrike" dirty="0" err="1">
                          <a:effectLst/>
                          <a:latin typeface="Times New Roman" panose="02020603050405020304" pitchFamily="18" charset="0"/>
                          <a:cs typeface="Times New Roman" panose="02020603050405020304" pitchFamily="18" charset="0"/>
                        </a:rPr>
                        <a:t>Department|JobLevel|YatCM</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Attrition 0</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Attrition 1</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1"/>
                  </a:ext>
                </a:extLst>
              </a:tr>
              <a:tr h="416913">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Human Resources|1|0-2</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1.36</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0.6</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6913">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Research &amp; Development|1|0-2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1.23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0.7</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6913">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Sales|1|0-2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1.25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0.8</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pic>
        <p:nvPicPr>
          <p:cNvPr id="6" name="Picture 5"/>
          <p:cNvPicPr/>
          <p:nvPr/>
        </p:nvPicPr>
        <p:blipFill>
          <a:blip r:embed="rId2">
            <a:extLst>
              <a:ext uri="{28A0092B-C50C-407E-A947-70E740481C1C}">
                <a14:useLocalDpi xmlns:a14="http://schemas.microsoft.com/office/drawing/2010/main" xmlns="" val="0"/>
              </a:ext>
            </a:extLst>
          </a:blip>
          <a:srcRect/>
          <a:stretch>
            <a:fillRect/>
          </a:stretch>
        </p:blipFill>
        <p:spPr bwMode="auto">
          <a:xfrm>
            <a:off x="6197600" y="764986"/>
            <a:ext cx="5910728" cy="33826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63388"/>
          </a:xfrm>
        </p:spPr>
        <p:txBody>
          <a:bodyPr>
            <a:normAutofit/>
          </a:bodyPr>
          <a:lstStyle/>
          <a:p>
            <a:pPr algn="ctr"/>
            <a:r>
              <a:rPr lang="en-US" sz="3200" dirty="0">
                <a:latin typeface="Times New Roman" panose="02020603050405020304" pitchFamily="18" charset="0"/>
                <a:cs typeface="Times New Roman" panose="02020603050405020304" pitchFamily="18" charset="0"/>
              </a:rPr>
              <a:t>Job Level , Year with Manager and Years at Company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18408" y="527254"/>
            <a:ext cx="6392069" cy="3482957"/>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8378" y="3686324"/>
            <a:ext cx="6392069" cy="3202269"/>
          </a:xfrm>
          <a:prstGeom prst="rect">
            <a:avLst/>
          </a:prstGeom>
          <a:noFill/>
          <a:extLst>
            <a:ext uri="{909E8E84-426E-40DD-AFC4-6F175D3DCCD1}">
              <a14:hiddenFill xmlns:a14="http://schemas.microsoft.com/office/drawing/2010/main" xmlns="">
                <a:solidFill>
                  <a:srgbClr val="FFFFFF"/>
                </a:solidFill>
              </a14:hiddenFill>
            </a:ext>
          </a:extLst>
        </p:spPr>
      </p:pic>
      <p:sp>
        <p:nvSpPr>
          <p:cNvPr id="4" name="Arrow: Right 3"/>
          <p:cNvSpPr/>
          <p:nvPr/>
        </p:nvSpPr>
        <p:spPr>
          <a:xfrm rot="10800000">
            <a:off x="6843058" y="4852893"/>
            <a:ext cx="4817035" cy="66936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latin typeface="Times New Roman" panose="02020603050405020304" pitchFamily="18" charset="0"/>
              <a:cs typeface="Times New Roman" panose="02020603050405020304" pitchFamily="18" charset="0"/>
            </a:endParaRPr>
          </a:p>
        </p:txBody>
      </p:sp>
      <p:sp>
        <p:nvSpPr>
          <p:cNvPr id="5" name="TextBox 4"/>
          <p:cNvSpPr txBox="1"/>
          <p:nvPr/>
        </p:nvSpPr>
        <p:spPr>
          <a:xfrm>
            <a:off x="8020423" y="4987521"/>
            <a:ext cx="3036047"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Employee with Attrition 0</a:t>
            </a:r>
          </a:p>
        </p:txBody>
      </p:sp>
      <p:sp>
        <p:nvSpPr>
          <p:cNvPr id="6" name="Arrow: Right 5"/>
          <p:cNvSpPr/>
          <p:nvPr/>
        </p:nvSpPr>
        <p:spPr>
          <a:xfrm>
            <a:off x="450687" y="1658469"/>
            <a:ext cx="4817035" cy="66936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latin typeface="Times New Roman" panose="02020603050405020304" pitchFamily="18" charset="0"/>
              <a:cs typeface="Times New Roman" panose="02020603050405020304" pitchFamily="18" charset="0"/>
            </a:endParaRPr>
          </a:p>
        </p:txBody>
      </p:sp>
      <p:sp>
        <p:nvSpPr>
          <p:cNvPr id="15" name="TextBox 14"/>
          <p:cNvSpPr txBox="1"/>
          <p:nvPr/>
        </p:nvSpPr>
        <p:spPr>
          <a:xfrm>
            <a:off x="301275" y="1805524"/>
            <a:ext cx="4764624" cy="369332"/>
          </a:xfrm>
          <a:prstGeom prst="rect">
            <a:avLst/>
          </a:prstGeom>
          <a:noFill/>
        </p:spPr>
        <p:txBody>
          <a:bodyPr wrap="square">
            <a:spAutoFit/>
          </a:bodyPr>
          <a:lstStyle/>
          <a:p>
            <a:pPr algn="ctr"/>
            <a:r>
              <a:rPr lang="en-US" sz="1800" b="1" dirty="0">
                <a:latin typeface="Times New Roman" panose="02020603050405020304" pitchFamily="18" charset="0"/>
                <a:cs typeface="Times New Roman" panose="02020603050405020304" pitchFamily="18" charset="0"/>
              </a:rPr>
              <a:t>Employee with Attrition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708</TotalTime>
  <Words>1476</Words>
  <Application>Microsoft Office PowerPoint</Application>
  <PresentationFormat>Custom</PresentationFormat>
  <Paragraphs>179</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Summary of Data</vt:lpstr>
      <vt:lpstr>Slide 3</vt:lpstr>
      <vt:lpstr>Slide 4</vt:lpstr>
      <vt:lpstr>   JOB LEVEL 1 AND YEARS WITH COMPANY</vt:lpstr>
      <vt:lpstr>Marital Status and Job Level of past employees</vt:lpstr>
      <vt:lpstr>  </vt:lpstr>
      <vt:lpstr>Years Working with Manager</vt:lpstr>
      <vt:lpstr>Job Level , Year with Manager and Years at Company</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Eric Gonsalves</cp:lastModifiedBy>
  <cp:revision>51</cp:revision>
  <dcterms:created xsi:type="dcterms:W3CDTF">2020-10-20T15:15:00Z</dcterms:created>
  <dcterms:modified xsi:type="dcterms:W3CDTF">2020-11-21T11:41:36Z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