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61" r:id="rId7"/>
    <p:sldId id="362" r:id="rId8"/>
    <p:sldId id="363" r:id="rId9"/>
    <p:sldId id="364" r:id="rId10"/>
    <p:sldId id="365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3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Sharma" userId="5a5a20d72b342507" providerId="LiveId" clId="{D814E624-5FB8-4420-813B-C8B9327E794A}"/>
    <pc:docChg chg="undo custSel addSld delSld modSld">
      <pc:chgData name="Deepak Sharma" userId="5a5a20d72b342507" providerId="LiveId" clId="{D814E624-5FB8-4420-813B-C8B9327E794A}" dt="2021-01-10T15:53:16.173" v="1106" actId="20577"/>
      <pc:docMkLst>
        <pc:docMk/>
      </pc:docMkLst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2624630061" sldId="272"/>
        </pc:sldMkLst>
      </pc:sldChg>
      <pc:sldChg chg="modSp mod">
        <pc:chgData name="Deepak Sharma" userId="5a5a20d72b342507" providerId="LiveId" clId="{D814E624-5FB8-4420-813B-C8B9327E794A}" dt="2021-01-10T12:43:50.220" v="1069" actId="2711"/>
        <pc:sldMkLst>
          <pc:docMk/>
          <pc:sldMk cId="183373782" sldId="281"/>
        </pc:sldMkLst>
        <pc:spChg chg="mod">
          <ac:chgData name="Deepak Sharma" userId="5a5a20d72b342507" providerId="LiveId" clId="{D814E624-5FB8-4420-813B-C8B9327E794A}" dt="2021-01-10T12:43:50.220" v="1069" actId="2711"/>
          <ac:spMkLst>
            <pc:docMk/>
            <pc:sldMk cId="183373782" sldId="281"/>
            <ac:spMk id="2" creationId="{880D9D20-B4BB-42AA-8DDD-68CC9F1D95DB}"/>
          </ac:spMkLst>
        </pc:spChg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832742899" sldId="283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2130665396" sldId="284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4266353607" sldId="351"/>
        </pc:sldMkLst>
      </pc:sldChg>
      <pc:sldChg chg="del">
        <pc:chgData name="Deepak Sharma" userId="5a5a20d72b342507" providerId="LiveId" clId="{D814E624-5FB8-4420-813B-C8B9327E794A}" dt="2021-01-10T12:38:56.524" v="754" actId="47"/>
        <pc:sldMkLst>
          <pc:docMk/>
          <pc:sldMk cId="2177544562" sldId="353"/>
        </pc:sldMkLst>
      </pc:sldChg>
      <pc:sldChg chg="addSp delSp modSp del mod">
        <pc:chgData name="Deepak Sharma" userId="5a5a20d72b342507" providerId="LiveId" clId="{D814E624-5FB8-4420-813B-C8B9327E794A}" dt="2021-01-10T12:25:02.082" v="308" actId="47"/>
        <pc:sldMkLst>
          <pc:docMk/>
          <pc:sldMk cId="1471384650" sldId="354"/>
        </pc:sldMkLst>
        <pc:spChg chg="mod">
          <ac:chgData name="Deepak Sharma" userId="5a5a20d72b342507" providerId="LiveId" clId="{D814E624-5FB8-4420-813B-C8B9327E794A}" dt="2021-01-10T12:23:42.379" v="291" actId="14100"/>
          <ac:spMkLst>
            <pc:docMk/>
            <pc:sldMk cId="1471384650" sldId="354"/>
            <ac:spMk id="2" creationId="{A9501C14-7F4D-4D43-AB31-14E1B4AA1C63}"/>
          </ac:spMkLst>
        </pc:spChg>
        <pc:spChg chg="mod">
          <ac:chgData name="Deepak Sharma" userId="5a5a20d72b342507" providerId="LiveId" clId="{D814E624-5FB8-4420-813B-C8B9327E794A}" dt="2021-01-10T12:23:54.241" v="296" actId="1076"/>
          <ac:spMkLst>
            <pc:docMk/>
            <pc:sldMk cId="1471384650" sldId="354"/>
            <ac:spMk id="3" creationId="{04141C1E-7FB9-4FD0-9195-B9ADFD18ADC1}"/>
          </ac:spMkLst>
        </pc:spChg>
        <pc:spChg chg="add del mod">
          <ac:chgData name="Deepak Sharma" userId="5a5a20d72b342507" providerId="LiveId" clId="{D814E624-5FB8-4420-813B-C8B9327E794A}" dt="2021-01-10T12:22:20.785" v="251" actId="478"/>
          <ac:spMkLst>
            <pc:docMk/>
            <pc:sldMk cId="1471384650" sldId="354"/>
            <ac:spMk id="6" creationId="{84D3EF38-130B-4E98-A755-BBA97F80D5D2}"/>
          </ac:spMkLst>
        </pc:spChg>
        <pc:spChg chg="add del mod">
          <ac:chgData name="Deepak Sharma" userId="5a5a20d72b342507" providerId="LiveId" clId="{D814E624-5FB8-4420-813B-C8B9327E794A}" dt="2021-01-10T12:23:22.660" v="283" actId="478"/>
          <ac:spMkLst>
            <pc:docMk/>
            <pc:sldMk cId="1471384650" sldId="354"/>
            <ac:spMk id="8" creationId="{A64A8035-596A-426D-82CC-764D4D88624A}"/>
          </ac:spMkLst>
        </pc:spChg>
        <pc:spChg chg="add del mod">
          <ac:chgData name="Deepak Sharma" userId="5a5a20d72b342507" providerId="LiveId" clId="{D814E624-5FB8-4420-813B-C8B9327E794A}" dt="2021-01-10T12:24:53.263" v="305" actId="478"/>
          <ac:spMkLst>
            <pc:docMk/>
            <pc:sldMk cId="1471384650" sldId="354"/>
            <ac:spMk id="10" creationId="{E661C8CC-8392-4544-A6C8-4ED319AD6C94}"/>
          </ac:spMkLst>
        </pc:spChg>
        <pc:picChg chg="add del mod">
          <ac:chgData name="Deepak Sharma" userId="5a5a20d72b342507" providerId="LiveId" clId="{D814E624-5FB8-4420-813B-C8B9327E794A}" dt="2021-01-10T12:24:51.259" v="304" actId="478"/>
          <ac:picMkLst>
            <pc:docMk/>
            <pc:sldMk cId="1471384650" sldId="354"/>
            <ac:picMk id="11" creationId="{D29BF5B1-F685-4DBA-BD6E-C3404A64734E}"/>
          </ac:picMkLst>
        </pc:picChg>
        <pc:picChg chg="add mod">
          <ac:chgData name="Deepak Sharma" userId="5a5a20d72b342507" providerId="LiveId" clId="{D814E624-5FB8-4420-813B-C8B9327E794A}" dt="2021-01-10T12:24:58.364" v="307"/>
          <ac:picMkLst>
            <pc:docMk/>
            <pc:sldMk cId="1471384650" sldId="354"/>
            <ac:picMk id="14" creationId="{D26E6D3B-9BE6-4925-97BF-86EDA51377F3}"/>
          </ac:picMkLst>
        </pc:picChg>
        <pc:picChg chg="add del">
          <ac:chgData name="Deepak Sharma" userId="5a5a20d72b342507" providerId="LiveId" clId="{D814E624-5FB8-4420-813B-C8B9327E794A}" dt="2021-01-10T12:23:01.807" v="276" actId="478"/>
          <ac:picMkLst>
            <pc:docMk/>
            <pc:sldMk cId="1471384650" sldId="354"/>
            <ac:picMk id="18" creationId="{1A615CC8-9DF3-484C-8E7E-BA035F939002}"/>
          </ac:picMkLst>
        </pc:picChg>
        <pc:picChg chg="del">
          <ac:chgData name="Deepak Sharma" userId="5a5a20d72b342507" providerId="LiveId" clId="{D814E624-5FB8-4420-813B-C8B9327E794A}" dt="2021-01-10T12:23:11.594" v="279" actId="478"/>
          <ac:picMkLst>
            <pc:docMk/>
            <pc:sldMk cId="1471384650" sldId="354"/>
            <ac:picMk id="27" creationId="{778123A3-1887-4297-BB48-CD597C4677B3}"/>
          </ac:picMkLst>
        </pc:picChg>
      </pc:sldChg>
      <pc:sldChg chg="modSp mod">
        <pc:chgData name="Deepak Sharma" userId="5a5a20d72b342507" providerId="LiveId" clId="{D814E624-5FB8-4420-813B-C8B9327E794A}" dt="2021-01-10T12:43:58.008" v="1071" actId="2711"/>
        <pc:sldMkLst>
          <pc:docMk/>
          <pc:sldMk cId="41678316" sldId="355"/>
        </pc:sldMkLst>
        <pc:spChg chg="mod">
          <ac:chgData name="Deepak Sharma" userId="5a5a20d72b342507" providerId="LiveId" clId="{D814E624-5FB8-4420-813B-C8B9327E794A}" dt="2021-01-10T12:43:55.247" v="1070" actId="2711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Deepak Sharma" userId="5a5a20d72b342507" providerId="LiveId" clId="{D814E624-5FB8-4420-813B-C8B9327E794A}" dt="2021-01-10T12:43:58.008" v="1071" actId="2711"/>
          <ac:spMkLst>
            <pc:docMk/>
            <pc:sldMk cId="41678316" sldId="355"/>
            <ac:spMk id="3" creationId="{E32AB0EB-0819-41F4-99E9-C02FA0DAF66D}"/>
          </ac:spMkLst>
        </pc:spChg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236058760" sldId="356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95548345" sldId="357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1185792836" sldId="358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1257752888" sldId="359"/>
        </pc:sldMkLst>
      </pc:sldChg>
      <pc:sldChg chg="del">
        <pc:chgData name="Deepak Sharma" userId="5a5a20d72b342507" providerId="LiveId" clId="{D814E624-5FB8-4420-813B-C8B9327E794A}" dt="2021-01-10T12:43:12.088" v="1059" actId="47"/>
        <pc:sldMkLst>
          <pc:docMk/>
          <pc:sldMk cId="3352130887" sldId="360"/>
        </pc:sldMkLst>
      </pc:sldChg>
      <pc:sldChg chg="addSp delSp modSp new mod">
        <pc:chgData name="Deepak Sharma" userId="5a5a20d72b342507" providerId="LiveId" clId="{D814E624-5FB8-4420-813B-C8B9327E794A}" dt="2021-01-10T12:44:08.920" v="1073" actId="2711"/>
        <pc:sldMkLst>
          <pc:docMk/>
          <pc:sldMk cId="3450157451" sldId="361"/>
        </pc:sldMkLst>
        <pc:spChg chg="mod">
          <ac:chgData name="Deepak Sharma" userId="5a5a20d72b342507" providerId="LiveId" clId="{D814E624-5FB8-4420-813B-C8B9327E794A}" dt="2021-01-10T12:44:03.605" v="1072" actId="2711"/>
          <ac:spMkLst>
            <pc:docMk/>
            <pc:sldMk cId="3450157451" sldId="361"/>
            <ac:spMk id="2" creationId="{794124B8-659A-4966-A6A3-434EA34459BE}"/>
          </ac:spMkLst>
        </pc:spChg>
        <pc:spChg chg="del">
          <ac:chgData name="Deepak Sharma" userId="5a5a20d72b342507" providerId="LiveId" clId="{D814E624-5FB8-4420-813B-C8B9327E794A}" dt="2021-01-10T12:24:33.199" v="301" actId="478"/>
          <ac:spMkLst>
            <pc:docMk/>
            <pc:sldMk cId="3450157451" sldId="361"/>
            <ac:spMk id="3" creationId="{22371BFC-F782-4E59-ABF1-E0710EDF2FD8}"/>
          </ac:spMkLst>
        </pc:spChg>
        <pc:spChg chg="add mod">
          <ac:chgData name="Deepak Sharma" userId="5a5a20d72b342507" providerId="LiveId" clId="{D814E624-5FB8-4420-813B-C8B9327E794A}" dt="2021-01-10T12:44:08.920" v="1073" actId="2711"/>
          <ac:spMkLst>
            <pc:docMk/>
            <pc:sldMk cId="3450157451" sldId="361"/>
            <ac:spMk id="8" creationId="{221E92D1-8C7B-4A2A-95EC-F4336E562932}"/>
          </ac:spMkLst>
        </pc:spChg>
        <pc:picChg chg="add mod">
          <ac:chgData name="Deepak Sharma" userId="5a5a20d72b342507" providerId="LiveId" clId="{D814E624-5FB8-4420-813B-C8B9327E794A}" dt="2021-01-10T12:25:31.856" v="318" actId="14100"/>
          <ac:picMkLst>
            <pc:docMk/>
            <pc:sldMk cId="3450157451" sldId="361"/>
            <ac:picMk id="9" creationId="{879A24D5-2872-4058-AE9A-2242CBC3469F}"/>
          </ac:picMkLst>
        </pc:picChg>
      </pc:sldChg>
      <pc:sldChg chg="addSp modSp new mod">
        <pc:chgData name="Deepak Sharma" userId="5a5a20d72b342507" providerId="LiveId" clId="{D814E624-5FB8-4420-813B-C8B9327E794A}" dt="2021-01-10T12:44:27.272" v="1078" actId="2711"/>
        <pc:sldMkLst>
          <pc:docMk/>
          <pc:sldMk cId="3514751282" sldId="362"/>
        </pc:sldMkLst>
        <pc:spChg chg="mod">
          <ac:chgData name="Deepak Sharma" userId="5a5a20d72b342507" providerId="LiveId" clId="{D814E624-5FB8-4420-813B-C8B9327E794A}" dt="2021-01-10T12:44:27.272" v="1078" actId="2711"/>
          <ac:spMkLst>
            <pc:docMk/>
            <pc:sldMk cId="3514751282" sldId="362"/>
            <ac:spMk id="2" creationId="{6F17C074-A4AC-4F0B-894E-98BC0B8A83D7}"/>
          </ac:spMkLst>
        </pc:spChg>
        <pc:spChg chg="mod">
          <ac:chgData name="Deepak Sharma" userId="5a5a20d72b342507" providerId="LiveId" clId="{D814E624-5FB8-4420-813B-C8B9327E794A}" dt="2021-01-10T12:44:20.124" v="1077" actId="255"/>
          <ac:spMkLst>
            <pc:docMk/>
            <pc:sldMk cId="3514751282" sldId="362"/>
            <ac:spMk id="3" creationId="{220625C2-C771-44F3-B5E5-1DEC1F1A7650}"/>
          </ac:spMkLst>
        </pc:spChg>
        <pc:picChg chg="add mod">
          <ac:chgData name="Deepak Sharma" userId="5a5a20d72b342507" providerId="LiveId" clId="{D814E624-5FB8-4420-813B-C8B9327E794A}" dt="2021-01-10T12:29:26.178" v="394" actId="14100"/>
          <ac:picMkLst>
            <pc:docMk/>
            <pc:sldMk cId="3514751282" sldId="362"/>
            <ac:picMk id="7" creationId="{5D3BEAFA-9C07-4D29-95E8-D1BCC3CA6DE6}"/>
          </ac:picMkLst>
        </pc:picChg>
        <pc:picChg chg="add mod">
          <ac:chgData name="Deepak Sharma" userId="5a5a20d72b342507" providerId="LiveId" clId="{D814E624-5FB8-4420-813B-C8B9327E794A}" dt="2021-01-10T12:29:56.333" v="405" actId="1076"/>
          <ac:picMkLst>
            <pc:docMk/>
            <pc:sldMk cId="3514751282" sldId="362"/>
            <ac:picMk id="8" creationId="{AB908DD9-B54C-4E11-884B-163BB03A2C22}"/>
          </ac:picMkLst>
        </pc:picChg>
      </pc:sldChg>
      <pc:sldChg chg="addSp delSp modSp new mod">
        <pc:chgData name="Deepak Sharma" userId="5a5a20d72b342507" providerId="LiveId" clId="{D814E624-5FB8-4420-813B-C8B9327E794A}" dt="2021-01-10T13:52:39.276" v="1088" actId="1076"/>
        <pc:sldMkLst>
          <pc:docMk/>
          <pc:sldMk cId="3029880723" sldId="363"/>
        </pc:sldMkLst>
        <pc:spChg chg="add mod">
          <ac:chgData name="Deepak Sharma" userId="5a5a20d72b342507" providerId="LiveId" clId="{D814E624-5FB8-4420-813B-C8B9327E794A}" dt="2021-01-10T12:44:33.391" v="1079" actId="2711"/>
          <ac:spMkLst>
            <pc:docMk/>
            <pc:sldMk cId="3029880723" sldId="363"/>
            <ac:spMk id="6" creationId="{EC2EBE06-4FDC-41F4-8C3F-F99A863A0414}"/>
          </ac:spMkLst>
        </pc:spChg>
        <pc:spChg chg="add mod">
          <ac:chgData name="Deepak Sharma" userId="5a5a20d72b342507" providerId="LiveId" clId="{D814E624-5FB8-4420-813B-C8B9327E794A}" dt="2021-01-10T12:44:36.652" v="1080" actId="2711"/>
          <ac:spMkLst>
            <pc:docMk/>
            <pc:sldMk cId="3029880723" sldId="363"/>
            <ac:spMk id="8" creationId="{CE6F10B2-4054-45FC-93BC-0D8A52B8F150}"/>
          </ac:spMkLst>
        </pc:spChg>
        <pc:picChg chg="add del mod">
          <ac:chgData name="Deepak Sharma" userId="5a5a20d72b342507" providerId="LiveId" clId="{D814E624-5FB8-4420-813B-C8B9327E794A}" dt="2021-01-10T13:52:36.341" v="1086" actId="478"/>
          <ac:picMkLst>
            <pc:docMk/>
            <pc:sldMk cId="3029880723" sldId="363"/>
            <ac:picMk id="7" creationId="{1300A5A2-61B9-4FBE-B102-3F68317A2C3C}"/>
          </ac:picMkLst>
        </pc:picChg>
        <pc:picChg chg="add mod">
          <ac:chgData name="Deepak Sharma" userId="5a5a20d72b342507" providerId="LiveId" clId="{D814E624-5FB8-4420-813B-C8B9327E794A}" dt="2021-01-10T12:33:13.722" v="573" actId="14100"/>
          <ac:picMkLst>
            <pc:docMk/>
            <pc:sldMk cId="3029880723" sldId="363"/>
            <ac:picMk id="9" creationId="{D5DCC02F-A44F-427D-AF0B-2B6D4F5B3E80}"/>
          </ac:picMkLst>
        </pc:picChg>
        <pc:picChg chg="add mod">
          <ac:chgData name="Deepak Sharma" userId="5a5a20d72b342507" providerId="LiveId" clId="{D814E624-5FB8-4420-813B-C8B9327E794A}" dt="2021-01-10T13:52:39.276" v="1088" actId="1076"/>
          <ac:picMkLst>
            <pc:docMk/>
            <pc:sldMk cId="3029880723" sldId="363"/>
            <ac:picMk id="1026" creationId="{ADACF42A-DCA5-47B8-A005-585D8F20B1B7}"/>
          </ac:picMkLst>
        </pc:picChg>
      </pc:sldChg>
      <pc:sldChg chg="delSp new del mod">
        <pc:chgData name="Deepak Sharma" userId="5a5a20d72b342507" providerId="LiveId" clId="{D814E624-5FB8-4420-813B-C8B9327E794A}" dt="2021-01-10T12:30:40.849" v="411" actId="47"/>
        <pc:sldMkLst>
          <pc:docMk/>
          <pc:sldMk cId="3075140937" sldId="363"/>
        </pc:sldMkLst>
        <pc:spChg chg="del">
          <ac:chgData name="Deepak Sharma" userId="5a5a20d72b342507" providerId="LiveId" clId="{D814E624-5FB8-4420-813B-C8B9327E794A}" dt="2021-01-10T12:30:38.983" v="410" actId="478"/>
          <ac:spMkLst>
            <pc:docMk/>
            <pc:sldMk cId="3075140937" sldId="363"/>
            <ac:spMk id="2" creationId="{186EC420-DDD9-4EE6-897E-FDA217ED3BA6}"/>
          </ac:spMkLst>
        </pc:spChg>
      </pc:sldChg>
      <pc:sldChg chg="addSp delSp modSp new mod">
        <pc:chgData name="Deepak Sharma" userId="5a5a20d72b342507" providerId="LiveId" clId="{D814E624-5FB8-4420-813B-C8B9327E794A}" dt="2021-01-10T12:44:45.819" v="1082" actId="2711"/>
        <pc:sldMkLst>
          <pc:docMk/>
          <pc:sldMk cId="3813857081" sldId="364"/>
        </pc:sldMkLst>
        <pc:spChg chg="add mod">
          <ac:chgData name="Deepak Sharma" userId="5a5a20d72b342507" providerId="LiveId" clId="{D814E624-5FB8-4420-813B-C8B9327E794A}" dt="2021-01-10T12:44:42.094" v="1081" actId="2711"/>
          <ac:spMkLst>
            <pc:docMk/>
            <pc:sldMk cId="3813857081" sldId="364"/>
            <ac:spMk id="5" creationId="{49EC389B-B18A-4F32-9031-857AE8107ACB}"/>
          </ac:spMkLst>
        </pc:spChg>
        <pc:spChg chg="add del mod">
          <ac:chgData name="Deepak Sharma" userId="5a5a20d72b342507" providerId="LiveId" clId="{D814E624-5FB8-4420-813B-C8B9327E794A}" dt="2021-01-10T12:34:52.462" v="648"/>
          <ac:spMkLst>
            <pc:docMk/>
            <pc:sldMk cId="3813857081" sldId="364"/>
            <ac:spMk id="7" creationId="{EFCBC0CF-E4B0-42D1-9A3C-8FC3AB1DF7E1}"/>
          </ac:spMkLst>
        </pc:spChg>
        <pc:spChg chg="add mod">
          <ac:chgData name="Deepak Sharma" userId="5a5a20d72b342507" providerId="LiveId" clId="{D814E624-5FB8-4420-813B-C8B9327E794A}" dt="2021-01-10T12:44:45.819" v="1082" actId="2711"/>
          <ac:spMkLst>
            <pc:docMk/>
            <pc:sldMk cId="3813857081" sldId="364"/>
            <ac:spMk id="8" creationId="{46D098F2-AB79-44DD-A225-72DE15F626F6}"/>
          </ac:spMkLst>
        </pc:spChg>
        <pc:picChg chg="add mod">
          <ac:chgData name="Deepak Sharma" userId="5a5a20d72b342507" providerId="LiveId" clId="{D814E624-5FB8-4420-813B-C8B9327E794A}" dt="2021-01-10T12:36:24.629" v="704" actId="14100"/>
          <ac:picMkLst>
            <pc:docMk/>
            <pc:sldMk cId="3813857081" sldId="364"/>
            <ac:picMk id="6" creationId="{E2E21040-03FD-40D5-A112-08101039BE05}"/>
          </ac:picMkLst>
        </pc:picChg>
        <pc:picChg chg="add mod">
          <ac:chgData name="Deepak Sharma" userId="5a5a20d72b342507" providerId="LiveId" clId="{D814E624-5FB8-4420-813B-C8B9327E794A}" dt="2021-01-10T12:36:26.283" v="705" actId="1076"/>
          <ac:picMkLst>
            <pc:docMk/>
            <pc:sldMk cId="3813857081" sldId="364"/>
            <ac:picMk id="9" creationId="{D2A92F28-9117-4E61-AAC8-D4E27A46D439}"/>
          </ac:picMkLst>
        </pc:picChg>
        <pc:picChg chg="add mod">
          <ac:chgData name="Deepak Sharma" userId="5a5a20d72b342507" providerId="LiveId" clId="{D814E624-5FB8-4420-813B-C8B9327E794A}" dt="2021-01-10T12:37:33.702" v="741" actId="1076"/>
          <ac:picMkLst>
            <pc:docMk/>
            <pc:sldMk cId="3813857081" sldId="364"/>
            <ac:picMk id="10" creationId="{103850E2-5FDA-4427-A9AB-5B72CED1D72F}"/>
          </ac:picMkLst>
        </pc:picChg>
      </pc:sldChg>
      <pc:sldChg chg="addSp modSp new mod">
        <pc:chgData name="Deepak Sharma" userId="5a5a20d72b342507" providerId="LiveId" clId="{D814E624-5FB8-4420-813B-C8B9327E794A}" dt="2021-01-10T15:53:16.173" v="1106" actId="20577"/>
        <pc:sldMkLst>
          <pc:docMk/>
          <pc:sldMk cId="1430926752" sldId="365"/>
        </pc:sldMkLst>
        <pc:spChg chg="add mod">
          <ac:chgData name="Deepak Sharma" userId="5a5a20d72b342507" providerId="LiveId" clId="{D814E624-5FB8-4420-813B-C8B9327E794A}" dt="2021-01-10T12:44:51.661" v="1083" actId="2711"/>
          <ac:spMkLst>
            <pc:docMk/>
            <pc:sldMk cId="1430926752" sldId="365"/>
            <ac:spMk id="5" creationId="{931E23DF-38EF-4E40-B9C2-2467A3C5DF5C}"/>
          </ac:spMkLst>
        </pc:spChg>
        <pc:spChg chg="add mod">
          <ac:chgData name="Deepak Sharma" userId="5a5a20d72b342507" providerId="LiveId" clId="{D814E624-5FB8-4420-813B-C8B9327E794A}" dt="2021-01-10T15:53:16.173" v="1106" actId="20577"/>
          <ac:spMkLst>
            <pc:docMk/>
            <pc:sldMk cId="1430926752" sldId="365"/>
            <ac:spMk id="7" creationId="{14985955-C096-4B6F-95EC-DB06BEB4E05D}"/>
          </ac:spMkLst>
        </pc:spChg>
        <pc:picChg chg="add mod">
          <ac:chgData name="Deepak Sharma" userId="5a5a20d72b342507" providerId="LiveId" clId="{D814E624-5FB8-4420-813B-C8B9327E794A}" dt="2021-01-10T12:40:08.059" v="797" actId="14100"/>
          <ac:picMkLst>
            <pc:docMk/>
            <pc:sldMk cId="1430926752" sldId="365"/>
            <ac:picMk id="6" creationId="{DCED5A47-2EC7-4AE5-BE23-D6595523A91F}"/>
          </ac:picMkLst>
        </pc:picChg>
        <pc:picChg chg="add mod">
          <ac:chgData name="Deepak Sharma" userId="5a5a20d72b342507" providerId="LiveId" clId="{D814E624-5FB8-4420-813B-C8B9327E794A}" dt="2021-01-10T12:41:15.753" v="871" actId="1076"/>
          <ac:picMkLst>
            <pc:docMk/>
            <pc:sldMk cId="1430926752" sldId="365"/>
            <ac:picMk id="8" creationId="{FBAD6E07-98F6-46FB-9FB0-256BA3322E8A}"/>
          </ac:picMkLst>
        </pc:picChg>
      </pc:sldChg>
      <pc:sldChg chg="delSp modSp new mod">
        <pc:chgData name="Deepak Sharma" userId="5a5a20d72b342507" providerId="LiveId" clId="{D814E624-5FB8-4420-813B-C8B9327E794A}" dt="2021-01-10T12:45:07.183" v="1085" actId="2711"/>
        <pc:sldMkLst>
          <pc:docMk/>
          <pc:sldMk cId="2863141143" sldId="366"/>
        </pc:sldMkLst>
        <pc:spChg chg="mod">
          <ac:chgData name="Deepak Sharma" userId="5a5a20d72b342507" providerId="LiveId" clId="{D814E624-5FB8-4420-813B-C8B9327E794A}" dt="2021-01-10T12:45:07.183" v="1085" actId="2711"/>
          <ac:spMkLst>
            <pc:docMk/>
            <pc:sldMk cId="2863141143" sldId="366"/>
            <ac:spMk id="2" creationId="{448EE766-BD6A-485C-95E4-C62A45157699}"/>
          </ac:spMkLst>
        </pc:spChg>
        <pc:spChg chg="del mod">
          <ac:chgData name="Deepak Sharma" userId="5a5a20d72b342507" providerId="LiveId" clId="{D814E624-5FB8-4420-813B-C8B9327E794A}" dt="2021-01-10T12:43:36.348" v="1068" actId="478"/>
          <ac:spMkLst>
            <pc:docMk/>
            <pc:sldMk cId="2863141143" sldId="366"/>
            <ac:spMk id="3" creationId="{D234C0B9-FE57-42A0-BFEA-366757CF12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Anomaly Detection in TSF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Deepak Sharma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Placeholder 10" descr="team work hand gestur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Anomaly?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Detecting The Anomaly in The Data Set.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Treating The Anomalies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Predicted Values.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24B8-659A-4966-A6A3-434EA34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Anomaly?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28BD-C8CA-46C9-853C-BFC3FE8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5229-7F92-4646-9D72-1D05E72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CFA3-665B-4143-8BA9-2BD439EA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E92D1-8C7B-4A2A-95EC-F4336E562932}"/>
              </a:ext>
            </a:extLst>
          </p:cNvPr>
          <p:cNvSpPr txBox="1"/>
          <p:nvPr/>
        </p:nvSpPr>
        <p:spPr>
          <a:xfrm>
            <a:off x="418352" y="2280734"/>
            <a:ext cx="6364941" cy="434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time series data, an anomaly or outlier can be termed as a data point which is not following the common collective trend or seasonal or cyclic pattern of the entire data and is significantly distinct from rest of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it Is Important?</a:t>
            </a: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order to estimate, regroup and restructure business strategies and decision making process, it is very important to keep track of anomalies in every sector.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Sales and Marketing, to Supply Chain and Manufacturing, every stage of the business requires sufficient information, especially about these anomalies to shape their process and maximize productivity and outcome.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Image for post">
            <a:extLst>
              <a:ext uri="{FF2B5EF4-FFF2-40B4-BE49-F238E27FC236}">
                <a16:creationId xmlns:a16="http://schemas.microsoft.com/office/drawing/2014/main" id="{879A24D5-2872-4058-AE9A-2242CBC346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51" y="2172463"/>
            <a:ext cx="5189220" cy="34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15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C074-A4AC-4F0B-894E-98BC0B8A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do Time Series Anomaly Detection?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25C2-C771-44F3-B5E5-1DEC1F1A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67" y="2243006"/>
            <a:ext cx="6050220" cy="436099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Predictive Confidence Level Approach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way of doing anomaly detection with time series data is by building a predictive model using the historical data to estimate and get a sense of the overall common trend, seasonal or cyclic pattern of the time series data.</a:t>
            </a:r>
          </a:p>
          <a:p>
            <a:pPr marL="457200" lvl="1" indent="0">
              <a:lnSpc>
                <a:spcPct val="107000"/>
              </a:lnSpc>
              <a:buNone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Statistical Profiling Approach.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can be done by calculating statistical values like mean or median moving average of the historical data and using a standard deviation to come up with a band of statistical values which can define the uppermost bound and the lower most bound and anything falling beyond these ranges can be an anomaly.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14E3-2E04-413C-A8D2-3460B72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9DE2-99B8-40D8-90BC-11CB96E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3001-53F9-422D-AEB5-568AD8D0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Image for post">
            <a:extLst>
              <a:ext uri="{FF2B5EF4-FFF2-40B4-BE49-F238E27FC236}">
                <a16:creationId xmlns:a16="http://schemas.microsoft.com/office/drawing/2014/main" id="{5D3BEAFA-9C07-4D29-95E8-D1BCC3CA6D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0" y="2134491"/>
            <a:ext cx="5206175" cy="224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for post">
            <a:extLst>
              <a:ext uri="{FF2B5EF4-FFF2-40B4-BE49-F238E27FC236}">
                <a16:creationId xmlns:a16="http://schemas.microsoft.com/office/drawing/2014/main" id="{AB908DD9-B54C-4E11-884B-163BB03A2C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587" y="4248150"/>
            <a:ext cx="5611048" cy="2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7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4C8A1-DA8E-4C08-B033-62CC56F1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8FEB5-59ED-44F3-9E4F-97170C5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461A7-4406-4641-8B86-5092DB34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EBE06-4FDC-41F4-8C3F-F99A863A0414}"/>
              </a:ext>
            </a:extLst>
          </p:cNvPr>
          <p:cNvSpPr txBox="1"/>
          <p:nvPr/>
        </p:nvSpPr>
        <p:spPr>
          <a:xfrm>
            <a:off x="406399" y="395051"/>
            <a:ext cx="52556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Set: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 catfish monthly Sales data. From Jan, 1996 to Jan, 2001.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there is Trend As well AS Seasonality In the Data Set.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F10B2-4054-45FC-93BC-0D8A52B8F150}"/>
              </a:ext>
            </a:extLst>
          </p:cNvPr>
          <p:cNvSpPr txBox="1"/>
          <p:nvPr/>
        </p:nvSpPr>
        <p:spPr>
          <a:xfrm>
            <a:off x="469152" y="3308580"/>
            <a:ext cx="5255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Removing The Trend: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Removing the Trend We can See Data is Center Around 0 And There is no Upward or Downward Trend. But we still have the Seasonality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F42A-DCA5-47B8-A005-585D8F20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09" y="213583"/>
            <a:ext cx="60007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A2192EA-F946-4DE1-8E57-5D5D82F3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09" y="3152849"/>
            <a:ext cx="60769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C7C61-58B4-4B2E-9F2F-8B32578E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455DD-C432-4C96-BF35-89E35BB9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8919-EB62-40FD-B9D9-34BF0454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C389B-B18A-4F32-9031-857AE8107ACB}"/>
              </a:ext>
            </a:extLst>
          </p:cNvPr>
          <p:cNvSpPr txBox="1"/>
          <p:nvPr/>
        </p:nvSpPr>
        <p:spPr>
          <a:xfrm>
            <a:off x="406399" y="395051"/>
            <a:ext cx="6293225" cy="334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Without Anomaly Detection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Is Highly Skewed.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Couple of months are OK but As soon as we  get to the December Time Period It Is highly over predicted. Because It is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considering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previous Years December Data for Prediction.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 prediction we over correct and predicted next  Month Vary High.  Hence This will create the problem in future Prediction.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21040-03FD-40D5-A112-08101039BE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83" y="136525"/>
            <a:ext cx="5507411" cy="20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098F2-AB79-44DD-A225-72DE15F626F6}"/>
              </a:ext>
            </a:extLst>
          </p:cNvPr>
          <p:cNvSpPr txBox="1"/>
          <p:nvPr/>
        </p:nvSpPr>
        <p:spPr>
          <a:xfrm>
            <a:off x="434787" y="3714536"/>
            <a:ext cx="5960037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Detecting The Anomaly: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Deviation Method: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 will calculate the Std Dev For the Each Window Size.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Seasonal Method: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used when we know when there is seasonality in our Data.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chart show what is the STD dev when we only consider the data point in the given month.`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92F28-9117-4E61-AAC8-D4E27A46D4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89" y="2535834"/>
            <a:ext cx="5611906" cy="225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850E2-5FDA-4427-A9AB-5B72CED1D7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06" y="4901105"/>
            <a:ext cx="5438588" cy="1956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85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8CB72-57C8-4D54-85E8-2386A9FC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1D467-0085-4418-ADF0-B925FC7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4D26-2A34-4EE1-8516-4313C8F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E23DF-38EF-4E40-B9C2-2467A3C5DF5C}"/>
              </a:ext>
            </a:extLst>
          </p:cNvPr>
          <p:cNvSpPr txBox="1"/>
          <p:nvPr/>
        </p:nvSpPr>
        <p:spPr>
          <a:xfrm>
            <a:off x="406399" y="395051"/>
            <a:ext cx="6293225" cy="294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Treating the Anomaly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in the Next Step we will find the which December has the anomaly, By collecting all December data and eliminating one December data at a time and Calculate the SD of the Other three December, And the December month which change the SD the Highest contain the Anomaly.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will replace the December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Anomaly with the Local mean of All other remaining December.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D5A47-2EC7-4AE5-BE23-D6595523A9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68" y="395051"/>
            <a:ext cx="5364443" cy="20553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85955-C096-4B6F-95EC-DB06BEB4E05D}"/>
              </a:ext>
            </a:extLst>
          </p:cNvPr>
          <p:cNvSpPr txBox="1"/>
          <p:nvPr/>
        </p:nvSpPr>
        <p:spPr>
          <a:xfrm>
            <a:off x="434787" y="3601427"/>
            <a:ext cx="5785877" cy="20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after Detecting and Treating the Anomalies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now see the prediction is much closer to the actual values.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MAPS is reduced to 0.0459 from 0.1061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RMSE is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1321.21 vs 3121.39 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anomaly detection.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D6E07-98F6-46FB-9FB0-256BA3322E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64" y="3507945"/>
            <a:ext cx="5618724" cy="2767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9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766-BD6A-485C-95E4-C62A4515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631411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994</TotalTime>
  <Words>609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Anomaly Detection in TSF</vt:lpstr>
      <vt:lpstr>Agenda</vt:lpstr>
      <vt:lpstr>What Is Anomaly?</vt:lpstr>
      <vt:lpstr>How to do Time Series Anomaly Detection?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TSF</dc:title>
  <dc:creator>Deepak Sharma</dc:creator>
  <cp:lastModifiedBy>Deepak Sharma</cp:lastModifiedBy>
  <cp:revision>10</cp:revision>
  <dcterms:created xsi:type="dcterms:W3CDTF">2021-01-10T12:19:44Z</dcterms:created>
  <dcterms:modified xsi:type="dcterms:W3CDTF">2021-01-11T07:38:50Z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