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90204"/>
              </a:rPr>
              <a:t>Click to edit the title text format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Click to edit the outline text format</a:t>
            </a:r>
            <a:endParaRPr lang="en-IN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90204"/>
              </a:rPr>
              <a:t>Second Outline Level</a:t>
            </a:r>
            <a:endParaRPr lang="en-IN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Third Outline Level</a:t>
            </a:r>
            <a:endParaRPr lang="en-IN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Fourth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Fifth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Sixth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Seventh Outline Level</a:t>
            </a:r>
            <a:endParaRPr lang="en-IN" sz="2000" b="0" strike="noStrike" spc="-1">
              <a:latin typeface="Arial" panose="020B060402020209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Arial" panose="020B0604020202090204"/>
              </a:rPr>
              <a:t>&lt;date/time&gt;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IN" sz="1400" b="0" strike="noStrike" spc="-1">
                <a:latin typeface="Arial" panose="020B0604020202090204"/>
              </a:rPr>
              <a:t>&lt;footer&gt;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DFE59DD1-E459-4854-BFBB-0E5585D4CF75}" type="slidenum">
              <a:rPr lang="en-IN" sz="1400" b="0" strike="noStrike" spc="-1">
                <a:latin typeface="Arial" panose="020B0604020202090204"/>
              </a:rPr>
            </a:fld>
            <a:endParaRPr lang="en-IN" sz="14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90204"/>
              </a:rPr>
              <a:t>Click to edit the title text format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Click to edit the outline text format</a:t>
            </a:r>
            <a:endParaRPr lang="en-IN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90204"/>
              </a:rPr>
              <a:t>Second Outline Level</a:t>
            </a:r>
            <a:endParaRPr lang="en-IN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Third Outline Level</a:t>
            </a:r>
            <a:endParaRPr lang="en-IN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Fourth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Fifth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Sixth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Seventh Outline Level</a:t>
            </a:r>
            <a:endParaRPr lang="en-IN" sz="2000" b="0" strike="noStrike" spc="-1">
              <a:latin typeface="Arial" panose="020B060402020209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Arial" panose="020B0604020202090204"/>
              </a:rPr>
              <a:t>&lt;date/time&gt;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IN" sz="1400" b="0" strike="noStrike" spc="-1">
                <a:latin typeface="Arial" panose="020B0604020202090204"/>
              </a:rPr>
              <a:t>&lt;footer&gt;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E940A3CB-2861-45A7-9206-5AA62FD5AE55}" type="slidenum">
              <a:rPr lang="en-IN" sz="1400" b="0" strike="noStrike" spc="-1">
                <a:latin typeface="Arial" panose="020B0604020202090204"/>
              </a:rPr>
            </a:fld>
            <a:endParaRPr lang="en-IN" sz="14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90204"/>
              </a:rPr>
              <a:t>Click to edit the title text format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Click to edit the outline text format</a:t>
            </a:r>
            <a:endParaRPr lang="en-IN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90204"/>
              </a:rPr>
              <a:t>Second Outline Level</a:t>
            </a:r>
            <a:endParaRPr lang="en-IN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Third Outline Level</a:t>
            </a:r>
            <a:endParaRPr lang="en-IN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Fourth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Fifth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Sixth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Seventh Outline Level</a:t>
            </a:r>
            <a:endParaRPr lang="en-IN" sz="2000" b="0" strike="noStrike" spc="-1">
              <a:latin typeface="Arial" panose="020B060402020209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Arial" panose="020B0604020202090204"/>
              </a:rPr>
              <a:t>&lt;date/time&gt;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IN" sz="1400" b="0" strike="noStrike" spc="-1">
                <a:latin typeface="Arial" panose="020B0604020202090204"/>
              </a:rPr>
              <a:t>&lt;footer&gt;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0EDF0B2E-A985-4D28-8D58-002F224BB9EB}" type="slidenum">
              <a:rPr lang="en-IN" sz="1400" b="0" strike="noStrike" spc="-1">
                <a:latin typeface="Arial" panose="020B0604020202090204"/>
              </a:rPr>
            </a:fld>
            <a:endParaRPr lang="en-IN" sz="14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90204"/>
              </a:rPr>
              <a:t>Click to edit the title text format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Click to edit the outline text format</a:t>
            </a:r>
            <a:endParaRPr lang="en-IN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 panose="020B0604020202090204"/>
              </a:rPr>
              <a:t>Second Outline Level</a:t>
            </a:r>
            <a:endParaRPr lang="en-IN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Third Outline Level</a:t>
            </a:r>
            <a:endParaRPr lang="en-IN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Fourth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Fifth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Sixth Outline Level</a:t>
            </a:r>
            <a:endParaRPr lang="en-IN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Seventh Outline Level</a:t>
            </a:r>
            <a:endParaRPr lang="en-IN" sz="2000" b="0" strike="noStrike" spc="-1">
              <a:latin typeface="Arial" panose="020B060402020209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Arial" panose="020B0604020202090204"/>
              </a:rPr>
              <a:t>&lt;date/time&gt;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IN" sz="1400" b="0" strike="noStrike" spc="-1">
                <a:latin typeface="Arial" panose="020B0604020202090204"/>
              </a:rPr>
              <a:t>&lt;footer&gt;</a:t>
            </a:r>
            <a:endParaRPr lang="en-IN" sz="1400" b="0" strike="noStrike" spc="-1">
              <a:latin typeface="Arial" panose="020B0604020202090204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D5F83EA8-44F2-4029-AC13-0D066E3DFB6D}" type="slidenum">
              <a:rPr lang="en-IN" sz="1400" b="0" strike="noStrike" spc="-1">
                <a:latin typeface="Arial" panose="020B0604020202090204"/>
              </a:rPr>
            </a:fld>
            <a:endParaRPr lang="en-IN" sz="14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hyperlink" Target="https://docs.conda.io/en/latest/miniconda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hyperlink" Target="https://pypi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Introduction to Django</a:t>
            </a:r>
            <a:r>
              <a:rPr lang="en-IN" sz="3200" b="0" strike="noStrike" spc="-1">
                <a:solidFill>
                  <a:srgbClr val="168253"/>
                </a:solidFill>
                <a:latin typeface="Arial" panose="020B0604020202090204"/>
              </a:rPr>
              <a:t> </a:t>
            </a:r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Who is using?</a:t>
            </a:r>
            <a:endParaRPr lang="en-IN" sz="4400" b="0" strike="noStrike" spc="-1">
              <a:latin typeface="Arial" panose="020B0604020202090204"/>
            </a:endParaRPr>
          </a:p>
        </p:txBody>
      </p:sp>
      <p:pic>
        <p:nvPicPr>
          <p:cNvPr id="184" name="Picture 183"/>
          <p:cNvPicPr/>
          <p:nvPr/>
        </p:nvPicPr>
        <p:blipFill>
          <a:blip r:embed="rId1"/>
          <a:stretch>
            <a:fillRect/>
          </a:stretch>
        </p:blipFill>
        <p:spPr>
          <a:xfrm>
            <a:off x="690840" y="1768680"/>
            <a:ext cx="86976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When to use Django?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latin typeface="Arial" panose="020B0604020202090204"/>
              </a:rPr>
              <a:t>You need to deploy a web app or api backend</a:t>
            </a:r>
            <a:endParaRPr lang="en-IN" sz="2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latin typeface="Arial" panose="020B0604020202090204"/>
              </a:rPr>
              <a:t>You need to move fast, deploy fast and also make changes as move ahead.</a:t>
            </a:r>
            <a:endParaRPr lang="en-IN" sz="2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latin typeface="Arial" panose="020B0604020202090204"/>
              </a:rPr>
              <a:t>The app must be secure from common vulnerabilies like CSRF, SQL injections, XSS, Clickjacking etc</a:t>
            </a:r>
            <a:endParaRPr lang="en-IN" sz="2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latin typeface="Arial" panose="020B0604020202090204"/>
              </a:rPr>
              <a:t>You might integrated with cutting edge tech in future, eg. Maching Learning</a:t>
            </a:r>
            <a:endParaRPr lang="en-IN" sz="28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Django MVT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1" strike="noStrike" spc="-1">
                <a:latin typeface="Arial" panose="020B0604020202090204"/>
              </a:rPr>
              <a:t>It follows MVT and not MVC</a:t>
            </a:r>
            <a:endParaRPr lang="en-IN" sz="20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1" strike="noStrike" spc="-1">
                <a:latin typeface="Arial" panose="020B0604020202090204"/>
              </a:rPr>
              <a:t>Model</a:t>
            </a:r>
            <a:endParaRPr lang="en-IN" sz="20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90204"/>
              </a:rPr>
              <a:t>Defines the data structured</a:t>
            </a:r>
            <a:endParaRPr lang="en-IN" sz="18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90204"/>
              </a:rPr>
              <a:t>Takes care of query the database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1" strike="noStrike" spc="-1">
                <a:latin typeface="Arial" panose="020B0604020202090204"/>
              </a:rPr>
              <a:t>View</a:t>
            </a:r>
            <a:endParaRPr lang="en-IN" sz="20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90204"/>
              </a:rPr>
              <a:t>Defines what should be presented</a:t>
            </a:r>
            <a:endParaRPr lang="en-IN" sz="18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90204"/>
              </a:rPr>
              <a:t>Returns HTTP Response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1" strike="noStrike" spc="-1">
                <a:latin typeface="Arial Bold" panose="020B0604020202090204" charset="0"/>
                <a:cs typeface="Arial Bold" panose="020B0604020202090204" charset="0"/>
              </a:rPr>
              <a:t>Template</a:t>
            </a:r>
            <a:endParaRPr lang="en-IN" sz="18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 panose="020B0604020202090204"/>
              </a:rPr>
              <a:t>Renders the data in suitable format – HTML/XML etc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sz="18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Prerequisites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The basics syntax of python </a:t>
            </a:r>
            <a:endParaRPr lang="en-IN" sz="24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latin typeface="Arial" panose="020B0604020202090204"/>
              </a:rPr>
              <a:t>Function’s</a:t>
            </a:r>
            <a:endParaRPr lang="en-IN" sz="2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latin typeface="Arial" panose="020B0604020202090204"/>
              </a:rPr>
              <a:t>Module’s</a:t>
            </a:r>
            <a:endParaRPr lang="en-IN" sz="2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latin typeface="Arial" panose="020B0604020202090204"/>
              </a:rPr>
              <a:t>Conditional operators and loops</a:t>
            </a:r>
            <a:endParaRPr lang="en-IN" sz="2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latin typeface="Arial" panose="020B0604020202090204"/>
              </a:rPr>
              <a:t>Object-oriented concepts</a:t>
            </a:r>
            <a:endParaRPr lang="en-IN" sz="2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latin typeface="Arial" panose="020B0604020202090204"/>
              </a:rPr>
              <a:t>Database and SQL queries</a:t>
            </a:r>
            <a:endParaRPr lang="en-IN" sz="2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Which IDE?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Notepad++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Sublime Text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Atom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Pycharm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Vscode</a:t>
            </a:r>
            <a:endParaRPr lang="en-IN" sz="2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Installation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90204"/>
              </a:rPr>
              <a:t>Install miniconda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90204"/>
                <a:hlinkClick r:id="rId1"/>
              </a:rPr>
              <a:t>https://docs.conda.io/en/latest/miniconda.html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90204"/>
              </a:rPr>
              <a:t>Virtual environments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90204"/>
              </a:rPr>
              <a:t>Install Python</a:t>
            </a:r>
            <a:endParaRPr lang="en-IN" sz="18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90204"/>
              </a:rPr>
              <a:t>Install Django</a:t>
            </a:r>
            <a:endParaRPr lang="en-IN" sz="18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What is PIP?</a:t>
            </a:r>
            <a:endParaRPr lang="en-IN" sz="4400" b="0" strike="noStrike" spc="-1">
              <a:latin typeface="Arial" panose="020B0604020202090204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768680"/>
            <a:ext cx="83646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What is PIP?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latin typeface="Arial" panose="020B0604020202090204"/>
              </a:rPr>
              <a:t>Package manager for python</a:t>
            </a:r>
            <a:endParaRPr lang="en-IN" sz="2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latin typeface="Arial" panose="020B0604020202090204"/>
              </a:rPr>
              <a:t>Use to install and upgrade various python packages</a:t>
            </a:r>
            <a:endParaRPr lang="en-IN" sz="2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latin typeface="Arial" panose="020B0604020202090204"/>
              </a:rPr>
              <a:t>Similar to nuget(.net), npm(nodejs),gem(ruby)</a:t>
            </a:r>
            <a:endParaRPr lang="en-IN" sz="2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latin typeface="Arial" panose="020B0604020202090204"/>
              </a:rPr>
              <a:t>Commands</a:t>
            </a:r>
            <a:endParaRPr lang="en-IN" sz="2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pip help</a:t>
            </a:r>
            <a:endParaRPr lang="en-IN" sz="20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pip install “package”</a:t>
            </a:r>
            <a:endParaRPr lang="en-IN" sz="20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 panose="020B0604020202090204"/>
              </a:rPr>
              <a:t>pip show “package”</a:t>
            </a:r>
            <a:endParaRPr lang="en-IN" sz="20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90204"/>
              </a:rPr>
              <a:t>More info on </a:t>
            </a:r>
            <a:r>
              <a:rPr lang="en-IN" sz="2000" b="0" strike="noStrike" spc="-1">
                <a:latin typeface="Arial" panose="020B0604020202090204"/>
                <a:hlinkClick r:id="rId1"/>
              </a:rPr>
              <a:t>https://pypi.org</a:t>
            </a:r>
            <a:endParaRPr lang="en-IN" sz="20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sz="20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32000" y="288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90204"/>
              </a:rPr>
              <a:t>Thank You</a:t>
            </a:r>
            <a:endParaRPr lang="en-IN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What is Django?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Django is a free and open source web app framework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A web framework helps to effectively develop website.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Django follow DRY (</a:t>
            </a:r>
            <a:r>
              <a:rPr lang="en-IN" sz="2400" b="1" strike="noStrike" spc="-1">
                <a:latin typeface="Arial" panose="020B0604020202090204"/>
              </a:rPr>
              <a:t>D</a:t>
            </a:r>
            <a:r>
              <a:rPr lang="en-IN" sz="2400" b="0" strike="noStrike" spc="-1">
                <a:latin typeface="Arial" panose="020B0604020202090204"/>
              </a:rPr>
              <a:t>on’t </a:t>
            </a:r>
            <a:r>
              <a:rPr lang="en-IN" sz="2400" b="1" strike="noStrike" spc="-1">
                <a:latin typeface="Arial" panose="020B0604020202090204"/>
              </a:rPr>
              <a:t>R</a:t>
            </a:r>
            <a:r>
              <a:rPr lang="en-IN" sz="2400" b="0" strike="noStrike" spc="-1">
                <a:latin typeface="Arial" panose="020B0604020202090204"/>
              </a:rPr>
              <a:t>epeat </a:t>
            </a:r>
            <a:r>
              <a:rPr lang="en-IN" sz="2400" b="1" strike="noStrike" spc="-1">
                <a:latin typeface="Arial" panose="020B0604020202090204"/>
              </a:rPr>
              <a:t>Y</a:t>
            </a:r>
            <a:r>
              <a:rPr lang="en-IN" sz="2400" b="0" strike="noStrike" spc="-1">
                <a:latin typeface="Arial" panose="020B0604020202090204"/>
              </a:rPr>
              <a:t>ourself)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Supports multiple databases Postgres, MySql and Oracle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Supports Integration with other open source libraries like numpy, pandas as and when required.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sz="2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Key highlights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71640" cy="293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Authentication support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Database schema migrations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Object relational mapper(ORM)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Support for web servers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Template engine</a:t>
            </a:r>
            <a:endParaRPr lang="en-IN" sz="24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90204"/>
              </a:rPr>
              <a:t>Url routing</a:t>
            </a:r>
            <a:endParaRPr lang="en-IN" sz="2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Django Founders</a:t>
            </a:r>
            <a:endParaRPr lang="en-IN" sz="4400" b="0" strike="noStrike" spc="-1">
              <a:latin typeface="Arial" panose="020B0604020202090204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1"/>
          <a:stretch>
            <a:fillRect/>
          </a:stretch>
        </p:blipFill>
        <p:spPr>
          <a:xfrm>
            <a:off x="5904000" y="1710000"/>
            <a:ext cx="3619080" cy="376200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1800000"/>
            <a:ext cx="3504960" cy="374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History of Django Name</a:t>
            </a:r>
            <a:endParaRPr lang="en-IN" sz="4400" b="0" strike="noStrike" spc="-1">
              <a:latin typeface="Arial" panose="020B0604020202090204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2246040"/>
            <a:ext cx="5760000" cy="372996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1800000" y="1800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IN" sz="1800" b="0" strike="noStrike" spc="-1">
                <a:latin typeface="Arial" panose="020B0604020202090204"/>
              </a:rPr>
              <a:t>Was named after famous guitarist “</a:t>
            </a:r>
            <a:r>
              <a:rPr lang="en-IN" sz="2000" b="1" strike="noStrike" spc="-1">
                <a:latin typeface="Arial" panose="020B0604020202090204"/>
              </a:rPr>
              <a:t>Django Reinhardt”</a:t>
            </a:r>
            <a:endParaRPr lang="en-IN" sz="20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How to say Django?	</a:t>
            </a:r>
            <a:endParaRPr lang="en-IN" sz="4400" b="0" strike="noStrike" spc="-1">
              <a:latin typeface="Arial" panose="020B0604020202090204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1"/>
          <a:stretch>
            <a:fillRect/>
          </a:stretch>
        </p:blipFill>
        <p:spPr>
          <a:xfrm>
            <a:off x="1499040" y="1658520"/>
            <a:ext cx="6564960" cy="438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Version History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Open sourced in 2005 </a:t>
            </a:r>
            <a:endParaRPr lang="en-IN" sz="3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First version released in Sep’08</a:t>
            </a:r>
            <a:endParaRPr lang="en-IN" sz="3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Current Version :- 3.1.6</a:t>
            </a:r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E6A39"/>
                </a:solidFill>
                <a:latin typeface="Arial" panose="020B0604020202090204"/>
              </a:rPr>
              <a:t>Version Timeline</a:t>
            </a:r>
            <a:endParaRPr lang="en-IN" sz="4400" b="0" strike="noStrike" spc="-1">
              <a:latin typeface="Arial" panose="020B0604020202090204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819800"/>
            <a:ext cx="9071640" cy="42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solidFill>
                  <a:srgbClr val="168253"/>
                </a:solidFill>
                <a:latin typeface="Arial" panose="020B0604020202090204"/>
              </a:rPr>
              <a:t>Features</a:t>
            </a:r>
            <a:endParaRPr lang="en-IN" sz="4400" b="0" strike="noStrike" spc="-1">
              <a:latin typeface="Arial" panose="020B060402020209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Fast &amp; Simple</a:t>
            </a:r>
            <a:endParaRPr lang="en-IN" sz="3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Open source</a:t>
            </a:r>
            <a:endParaRPr lang="en-IN" sz="3200" b="0" strike="noStrike" spc="-1">
              <a:latin typeface="Arial" panose="020B060402020209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90204"/>
              </a:rPr>
              <a:t>It’s secure </a:t>
            </a:r>
            <a:endParaRPr lang="en-IN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WPS Presentation</Application>
  <PresentationFormat/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Arial</vt:lpstr>
      <vt:lpstr>Symbol</vt:lpstr>
      <vt:lpstr>Kingsoft Sign</vt:lpstr>
      <vt:lpstr>微软雅黑</vt:lpstr>
      <vt:lpstr>汉仪旗黑</vt:lpstr>
      <vt:lpstr>Arial Unicode MS</vt:lpstr>
      <vt:lpstr>Calibri</vt:lpstr>
      <vt:lpstr>Helvetica Neue</vt:lpstr>
      <vt:lpstr>宋体-简</vt:lpstr>
      <vt:lpstr>Arial Bold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creator/>
  <cp:lastModifiedBy>divyeshsharma</cp:lastModifiedBy>
  <cp:revision>17</cp:revision>
  <dcterms:created xsi:type="dcterms:W3CDTF">2021-05-17T15:19:46Z</dcterms:created>
  <dcterms:modified xsi:type="dcterms:W3CDTF">2021-05-17T15:19:46Z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1033-3.1.2.5330</vt:lpwstr>
  </property>
</Properties>
</file>