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FE59DD1-E459-4854-BFBB-0E5585D4CF75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940A3CB-2861-45A7-9206-5AA62FD5AE55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EDF0B2E-A985-4D28-8D58-002F224BB9EB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5F83EA8-44F2-4029-AC13-0D066E3DFB6D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docs.conda.io/en/latest/miniconda.html" TargetMode="External"/><Relationship Id="rId2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pypi.org/" TargetMode="External"/><Relationship Id="rId2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68253"/>
                </a:solidFill>
                <a:latin typeface="Arial"/>
              </a:rPr>
              <a:t>Introduction to Django</a:t>
            </a:r>
            <a:r>
              <a:rPr b="0" lang="en-IN" sz="3200" spc="-1" strike="noStrike">
                <a:solidFill>
                  <a:srgbClr val="168253"/>
                </a:solidFill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68253"/>
                </a:solidFill>
                <a:latin typeface="Arial"/>
              </a:rPr>
              <a:t>Who is using?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690840" y="1768680"/>
            <a:ext cx="8697600" cy="438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68253"/>
                </a:solidFill>
                <a:latin typeface="Arial"/>
              </a:rPr>
              <a:t>When to use Django?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You need to deploy a web app or api backend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You need to move fast, deploy fast and also make changes as move ahead.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The app must be secure from common vulnerabilies like CSRF, SQL injections, XSS, Clickjacking etc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You might integrated with cutting edge tech in future, eg. Maching Learning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68253"/>
                </a:solidFill>
                <a:latin typeface="Arial"/>
              </a:rPr>
              <a:t>Django MVT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latin typeface="Arial"/>
              </a:rPr>
              <a:t>It follows MVT and not MVC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latin typeface="Arial"/>
              </a:rPr>
              <a:t>Model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Defines the data structured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Takes care of query the database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latin typeface="Arial"/>
              </a:rPr>
              <a:t>View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Defines what should be presented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Returns HTTP Response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Template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Renders the data in suitable format – HTML/XML etc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e6a39"/>
                </a:solidFill>
                <a:latin typeface="Arial"/>
              </a:rPr>
              <a:t>Prerequisites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basics syntax of python 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latin typeface="Arial"/>
              </a:rPr>
              <a:t>Function’s</a:t>
            </a:r>
            <a:endParaRPr b="0" lang="en-IN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latin typeface="Arial"/>
              </a:rPr>
              <a:t>Module’s</a:t>
            </a:r>
            <a:endParaRPr b="0" lang="en-IN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latin typeface="Arial"/>
              </a:rPr>
              <a:t>Conditional operators and loops</a:t>
            </a:r>
            <a:endParaRPr b="0" lang="en-IN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latin typeface="Arial"/>
              </a:rPr>
              <a:t>Object-oriented concepts</a:t>
            </a:r>
            <a:endParaRPr b="0" lang="en-IN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00" spc="-1" strike="noStrike">
                <a:latin typeface="Arial"/>
              </a:rPr>
              <a:t>Database and SQL queries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e6a39"/>
                </a:solidFill>
                <a:latin typeface="Arial"/>
              </a:rPr>
              <a:t>Which IDE?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Notepad++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Sublime Text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Atom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Pycharm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Vscode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e6a39"/>
                </a:solidFill>
                <a:latin typeface="Arial"/>
              </a:rPr>
              <a:t>Installation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Install miniconda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hlinkClick r:id="rId1"/>
              </a:rPr>
              <a:t>https://docs.conda.io/en/latest/miniconda.html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Virtual environments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Install Python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Install Django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68253"/>
                </a:solidFill>
                <a:latin typeface="Arial"/>
              </a:rPr>
              <a:t>What is PIP?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857160" y="1768680"/>
            <a:ext cx="8364600" cy="438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68253"/>
                </a:solidFill>
                <a:latin typeface="Arial"/>
              </a:rPr>
              <a:t>What is PIP?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Package manager for python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Use to install and upgrade various python packages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Similar to nuget(.net), npm(nodejs),gem(ruby)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Commands</a:t>
            </a:r>
            <a:endParaRPr b="0" lang="en-IN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pip help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pip install “package”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pip show “package”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More info on </a:t>
            </a:r>
            <a:r>
              <a:rPr b="0" lang="en-IN" sz="2000" spc="-1" strike="noStrike">
                <a:latin typeface="Arial"/>
                <a:hlinkClick r:id="rId1"/>
              </a:rPr>
              <a:t>https://pypi.org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32000" y="288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Thank You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68253"/>
                </a:solidFill>
                <a:latin typeface="Arial"/>
              </a:rPr>
              <a:t>What is Django?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Django is a free and open source web app framework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 web framework helps to effectively develop website.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Django follow DRY (</a:t>
            </a:r>
            <a:r>
              <a:rPr b="1" lang="en-IN" sz="2400" spc="-1" strike="noStrike">
                <a:latin typeface="Arial"/>
              </a:rPr>
              <a:t>D</a:t>
            </a:r>
            <a:r>
              <a:rPr b="0" lang="en-IN" sz="2400" spc="-1" strike="noStrike">
                <a:latin typeface="Arial"/>
              </a:rPr>
              <a:t>on’t </a:t>
            </a:r>
            <a:r>
              <a:rPr b="1" lang="en-IN" sz="2400" spc="-1" strike="noStrike">
                <a:latin typeface="Arial"/>
              </a:rPr>
              <a:t>R</a:t>
            </a:r>
            <a:r>
              <a:rPr b="0" lang="en-IN" sz="2400" spc="-1" strike="noStrike">
                <a:latin typeface="Arial"/>
              </a:rPr>
              <a:t>epeat </a:t>
            </a:r>
            <a:r>
              <a:rPr b="1" lang="en-IN" sz="2400" spc="-1" strike="noStrike">
                <a:latin typeface="Arial"/>
              </a:rPr>
              <a:t>Y</a:t>
            </a:r>
            <a:r>
              <a:rPr b="0" lang="en-IN" sz="2400" spc="-1" strike="noStrike">
                <a:latin typeface="Arial"/>
              </a:rPr>
              <a:t>ourself)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Supports multiple databases Postgres, MySql and Oracle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Supports Integration with other open source libraries like numpy, pandas as and when required.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e6a39"/>
                </a:solidFill>
                <a:latin typeface="Arial"/>
              </a:rPr>
              <a:t>Key highlights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769040"/>
            <a:ext cx="9071640" cy="293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Authentication support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Database schema migrations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Object relational mapper(ORM)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Support for web servers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Template engine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Url routing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e6a39"/>
                </a:solidFill>
                <a:latin typeface="Arial"/>
              </a:rPr>
              <a:t>Django Founders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5904000" y="1710000"/>
            <a:ext cx="3619080" cy="376200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648000" y="1800000"/>
            <a:ext cx="3504960" cy="374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e6a39"/>
                </a:solidFill>
                <a:latin typeface="Arial"/>
              </a:rPr>
              <a:t>History of Django Name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800000" y="2246040"/>
            <a:ext cx="5760000" cy="3729960"/>
          </a:xfrm>
          <a:prstGeom prst="rect">
            <a:avLst/>
          </a:prstGeom>
          <a:ln>
            <a:noFill/>
          </a:ln>
        </p:spPr>
      </p:pic>
      <p:sp>
        <p:nvSpPr>
          <p:cNvPr id="174" name="TextShape 2"/>
          <p:cNvSpPr txBox="1"/>
          <p:nvPr/>
        </p:nvSpPr>
        <p:spPr>
          <a:xfrm>
            <a:off x="1800000" y="1800000"/>
            <a:ext cx="640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Was named after famous guitarist “</a:t>
            </a:r>
            <a:r>
              <a:rPr b="1" lang="en-IN" sz="2000" spc="-1" strike="noStrike">
                <a:latin typeface="Arial"/>
              </a:rPr>
              <a:t>Django Reinhardt”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e6a39"/>
                </a:solidFill>
                <a:latin typeface="Arial"/>
              </a:rPr>
              <a:t>How to say Django?</a:t>
            </a:r>
            <a:r>
              <a:rPr b="0" lang="en-IN" sz="4400" spc="-1" strike="noStrike">
                <a:solidFill>
                  <a:srgbClr val="1e6a39"/>
                </a:solidFill>
                <a:latin typeface="Arial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499040" y="1658520"/>
            <a:ext cx="6564960" cy="438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e6a39"/>
                </a:solidFill>
                <a:latin typeface="Arial"/>
              </a:rPr>
              <a:t>Version History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Open sourced in 2005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First version released in Sep’08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Current Version :- 3.1.6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e6a39"/>
                </a:solidFill>
                <a:latin typeface="Arial"/>
              </a:rPr>
              <a:t>Version Timeline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03640" y="1819800"/>
            <a:ext cx="9071640" cy="428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168253"/>
                </a:solidFill>
                <a:latin typeface="Arial"/>
              </a:rPr>
              <a:t>Features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Fast &amp; Simple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Open source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It’s secure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2021-02-17T11:32:32Z</dcterms:created>
  <dc:creator/>
  <dc:description/>
  <dc:language>en-IN</dc:language>
  <cp:lastModifiedBy/>
  <dcterms:modified xsi:type="dcterms:W3CDTF">2021-05-05T09:57:46Z</dcterms:modified>
  <cp:revision>16</cp:revision>
  <dc:subject/>
  <dc:title>Forestbird</dc:title>
</cp:coreProperties>
</file>