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4" r:id="rId4"/>
    <p:sldId id="257" r:id="rId5"/>
    <p:sldId id="268" r:id="rId6"/>
    <p:sldId id="269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6" d="100"/>
          <a:sy n="66" d="100"/>
        </p:scale>
        <p:origin x="151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D8E-E13C-4518-B758-E61258D33766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8580-567C-466F-BACD-1437F092E7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D8E-E13C-4518-B758-E61258D33766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8580-567C-466F-BACD-1437F092E7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D8E-E13C-4518-B758-E61258D33766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8580-567C-466F-BACD-1437F092E7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D8E-E13C-4518-B758-E61258D33766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8580-567C-466F-BACD-1437F092E7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D8E-E13C-4518-B758-E61258D33766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8580-567C-466F-BACD-1437F092E7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D8E-E13C-4518-B758-E61258D33766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8580-567C-466F-BACD-1437F092E7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D8E-E13C-4518-B758-E61258D33766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8580-567C-466F-BACD-1437F092E7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D8E-E13C-4518-B758-E61258D33766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8580-567C-466F-BACD-1437F092E7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D8E-E13C-4518-B758-E61258D33766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8580-567C-466F-BACD-1437F092E7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D8E-E13C-4518-B758-E61258D33766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8580-567C-466F-BACD-1437F092E77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D8E-E13C-4518-B758-E61258D33766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C78580-567C-466F-BACD-1437F092E77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FC78580-567C-466F-BACD-1437F092E77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8EE8D8E-E13C-4518-B758-E61258D33766}" type="datetimeFigureOut">
              <a:rPr lang="en-IN" smtClean="0"/>
              <a:t>24-04-2019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Training </a:t>
            </a:r>
            <a:r>
              <a:rPr lang="en-GB" b="1" dirty="0"/>
              <a:t>and Placement Office Web            			  Portal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60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3200" dirty="0" smtClean="0"/>
              <a:t>Modules:</a:t>
            </a:r>
          </a:p>
          <a:p>
            <a:pPr marL="114300" indent="0">
              <a:buNone/>
            </a:pPr>
            <a:r>
              <a:rPr lang="en-IN" sz="3200" dirty="0" smtClean="0"/>
              <a:t>Tools used</a:t>
            </a:r>
          </a:p>
          <a:p>
            <a:pPr marL="114300" indent="0">
              <a:buNone/>
            </a:pPr>
            <a:r>
              <a:rPr lang="en-IN" sz="3200" dirty="0" smtClean="0"/>
              <a:t>Registration</a:t>
            </a:r>
            <a:endParaRPr lang="en-IN" sz="3200" dirty="0"/>
          </a:p>
          <a:p>
            <a:pPr marL="114300" indent="0">
              <a:buNone/>
            </a:pPr>
            <a:r>
              <a:rPr lang="en-IN" sz="3200" dirty="0" smtClean="0"/>
              <a:t>Login</a:t>
            </a:r>
          </a:p>
          <a:p>
            <a:pPr marL="114300" indent="0">
              <a:buNone/>
            </a:pPr>
            <a:r>
              <a:rPr lang="en-IN" sz="3200" dirty="0" smtClean="0"/>
              <a:t>Database</a:t>
            </a:r>
          </a:p>
          <a:p>
            <a:pPr marL="114300" indent="0">
              <a:buNone/>
            </a:pPr>
            <a:r>
              <a:rPr lang="en-IN" sz="3200" dirty="0" smtClean="0"/>
              <a:t>Advantages</a:t>
            </a:r>
            <a:endParaRPr lang="en-IN" sz="3200" dirty="0" smtClean="0"/>
          </a:p>
          <a:p>
            <a:pPr marL="114300" indent="0">
              <a:buNone/>
            </a:pPr>
            <a:r>
              <a:rPr lang="en-IN" sz="3200" dirty="0" smtClean="0"/>
              <a:t>Difficulties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0496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used: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3200" dirty="0"/>
              <a:t>Tools/Platform </a:t>
            </a:r>
            <a:r>
              <a:rPr lang="en-IN" sz="3200" dirty="0" smtClean="0"/>
              <a:t>:</a:t>
            </a:r>
            <a:endParaRPr lang="en-IN" sz="3200" dirty="0" smtClean="0"/>
          </a:p>
          <a:p>
            <a:r>
              <a:rPr lang="en-IN" sz="2400" dirty="0"/>
              <a:t>HTML</a:t>
            </a:r>
          </a:p>
          <a:p>
            <a:r>
              <a:rPr lang="en-IN" sz="2400" dirty="0"/>
              <a:t>CSS</a:t>
            </a:r>
          </a:p>
          <a:p>
            <a:r>
              <a:rPr lang="en-IN" sz="2400" dirty="0"/>
              <a:t>Bootstrap</a:t>
            </a:r>
          </a:p>
          <a:p>
            <a:r>
              <a:rPr lang="en-IN" sz="2400" dirty="0" err="1"/>
              <a:t>PyCharm</a:t>
            </a:r>
            <a:endParaRPr lang="en-IN" sz="2400" dirty="0"/>
          </a:p>
          <a:p>
            <a:r>
              <a:rPr lang="en-IN" sz="2400" dirty="0" err="1"/>
              <a:t>Jquery</a:t>
            </a:r>
            <a:r>
              <a:rPr lang="en-IN" sz="2400" dirty="0"/>
              <a:t>/Ajax</a:t>
            </a:r>
          </a:p>
          <a:p>
            <a:pPr marL="114300" indent="0">
              <a:buNone/>
            </a:pPr>
            <a:r>
              <a:rPr lang="en-IN" sz="3200" dirty="0"/>
              <a:t>Backend</a:t>
            </a:r>
            <a:r>
              <a:rPr lang="en-IN" sz="3200" dirty="0" smtClean="0"/>
              <a:t>:</a:t>
            </a:r>
            <a:endParaRPr lang="en-IN" sz="3200" dirty="0" smtClean="0"/>
          </a:p>
          <a:p>
            <a:r>
              <a:rPr lang="en-IN" sz="2400" dirty="0" smtClean="0"/>
              <a:t>Node </a:t>
            </a:r>
            <a:r>
              <a:rPr lang="en-IN" sz="2400" dirty="0" err="1" smtClean="0"/>
              <a:t>js</a:t>
            </a:r>
            <a:endParaRPr lang="en-IN" sz="2400" dirty="0" smtClean="0"/>
          </a:p>
          <a:p>
            <a:r>
              <a:rPr lang="en-IN" sz="2400" dirty="0"/>
              <a:t>MySQL </a:t>
            </a:r>
          </a:p>
        </p:txBody>
      </p:sp>
    </p:spTree>
    <p:extLst>
      <p:ext uri="{BB962C8B-B14F-4D97-AF65-F5344CB8AC3E}">
        <p14:creationId xmlns:p14="http://schemas.microsoft.com/office/powerpoint/2010/main" val="115656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68981"/>
            <a:ext cx="7620000" cy="1143000"/>
          </a:xfrm>
        </p:spPr>
        <p:txBody>
          <a:bodyPr/>
          <a:lstStyle/>
          <a:p>
            <a:r>
              <a:rPr lang="en-IN" dirty="0" smtClean="0"/>
              <a:t>Registration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800" dirty="0" smtClean="0"/>
              <a:t>Students are need to enter the basic details about themselves .</a:t>
            </a:r>
          </a:p>
          <a:p>
            <a:pPr marL="114300" indent="0">
              <a:buNone/>
            </a:pPr>
            <a:r>
              <a:rPr lang="en-IN" sz="2800" dirty="0" smtClean="0"/>
              <a:t>After the entering of data ,the same will be cross verified from the server </a:t>
            </a:r>
            <a:r>
              <a:rPr lang="en-IN" sz="2800" dirty="0" err="1" smtClean="0"/>
              <a:t>side,the</a:t>
            </a:r>
            <a:r>
              <a:rPr lang="en-IN" sz="2800" dirty="0" smtClean="0"/>
              <a:t> error message will be displayed if any.</a:t>
            </a:r>
          </a:p>
          <a:p>
            <a:pPr marL="114300" indent="0">
              <a:buNone/>
            </a:pPr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2068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68981"/>
            <a:ext cx="7620000" cy="1143000"/>
          </a:xfrm>
        </p:spPr>
        <p:txBody>
          <a:bodyPr/>
          <a:lstStyle/>
          <a:p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800" dirty="0" smtClean="0"/>
              <a:t>Students are need to enter their  roll number and password in order to login the portal</a:t>
            </a:r>
          </a:p>
          <a:p>
            <a:pPr marL="114300" indent="0">
              <a:buNone/>
            </a:pPr>
            <a:r>
              <a:rPr lang="en-IN" sz="2800" dirty="0" smtClean="0"/>
              <a:t>After the entering of </a:t>
            </a:r>
            <a:r>
              <a:rPr lang="en-IN" sz="2800" dirty="0" err="1" smtClean="0"/>
              <a:t>data,the</a:t>
            </a:r>
            <a:r>
              <a:rPr lang="en-IN" sz="2800" dirty="0" smtClean="0"/>
              <a:t> same will be verified from the backend . The error will be displayed ,If any</a:t>
            </a:r>
          </a:p>
          <a:p>
            <a:pPr marL="114300" indent="0">
              <a:buNone/>
            </a:pPr>
            <a:endParaRPr lang="en-IN" sz="2800" dirty="0" smtClean="0"/>
          </a:p>
          <a:p>
            <a:pPr marL="114300" indent="0">
              <a:buNone/>
            </a:pPr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8273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Student basic details are stored in </a:t>
            </a:r>
            <a:r>
              <a:rPr lang="en-IN" dirty="0" err="1" smtClean="0"/>
              <a:t>database.which</a:t>
            </a:r>
            <a:r>
              <a:rPr lang="en-IN" dirty="0" smtClean="0"/>
              <a:t> will be provided from TPO.</a:t>
            </a:r>
          </a:p>
          <a:p>
            <a:r>
              <a:rPr lang="en-IN" dirty="0" smtClean="0"/>
              <a:t>This Data will be used to classify students and display their details</a:t>
            </a:r>
          </a:p>
        </p:txBody>
      </p:sp>
    </p:spTree>
    <p:extLst>
      <p:ext uri="{BB962C8B-B14F-4D97-AF65-F5344CB8AC3E}">
        <p14:creationId xmlns:p14="http://schemas.microsoft.com/office/powerpoint/2010/main" val="363035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Students can be classified According to </a:t>
            </a:r>
            <a:endParaRPr lang="en-IN" sz="2800" dirty="0" smtClean="0"/>
          </a:p>
          <a:p>
            <a:r>
              <a:rPr lang="en-IN" sz="2800" dirty="0" smtClean="0"/>
              <a:t>Easy , hassle free execution of process.</a:t>
            </a:r>
          </a:p>
          <a:p>
            <a:r>
              <a:rPr lang="en-IN" sz="2800" dirty="0" smtClean="0"/>
              <a:t>Time saving.</a:t>
            </a:r>
          </a:p>
          <a:p>
            <a:r>
              <a:rPr lang="en-IN" sz="2800" dirty="0" smtClean="0"/>
              <a:t>Can be used to detect and locate stolen cars using police database for such cars.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57807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77</TotalTime>
  <Words>166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Adjacency</vt:lpstr>
      <vt:lpstr>Training and Placement Office Web                 Portal </vt:lpstr>
      <vt:lpstr>Content:</vt:lpstr>
      <vt:lpstr>Tools used:</vt:lpstr>
      <vt:lpstr>Registration</vt:lpstr>
      <vt:lpstr>login</vt:lpstr>
      <vt:lpstr>Database</vt:lpstr>
      <vt:lpstr>Advantages: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Parking system using license  plate detection</dc:title>
  <dc:creator>neha shekhawat</dc:creator>
  <cp:lastModifiedBy>Windows User</cp:lastModifiedBy>
  <cp:revision>11</cp:revision>
  <dcterms:created xsi:type="dcterms:W3CDTF">2019-02-20T03:12:07Z</dcterms:created>
  <dcterms:modified xsi:type="dcterms:W3CDTF">2019-04-24T08:49:59Z</dcterms:modified>
</cp:coreProperties>
</file>