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9"/>
  </p:normalViewPr>
  <p:slideViewPr>
    <p:cSldViewPr snapToGrid="0">
      <p:cViewPr varScale="1">
        <p:scale>
          <a:sx n="122" d="100"/>
          <a:sy n="122" d="100"/>
        </p:scale>
        <p:origin x="82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280af3232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280af3232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9c3d06d7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19c3d06d7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280af3232_1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280af3232_1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Scoop test! Thanks for listening!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7d58d2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7d58d2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presentation should start with a joke..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schedule  - problem statement, research, idea generation, morph chart, CAD design, build progress, future work and conclusion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17d58d286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17d58d286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problem statement - increase population of Mars!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17d58d28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17d58d28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280af3232_1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280af3232_1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80af3232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280af3232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Morph chart - each design choice motivated by simplicity.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280af3232_1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280af3232_1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280af3232_1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280af3232_1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280af3232_1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280af3232_1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RJ-8bx3Lr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85325" y="1220175"/>
            <a:ext cx="9144000" cy="94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10 Design Presentation</a:t>
            </a:r>
            <a:endParaRPr sz="48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7200" y="3426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Electronics &amp; Control System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745500" cy="2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Control system is 2.4 Gh RC transmitter and receiver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Arduino Mega with 3x H-Bridge MOSFET Motor Controllers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128 bit rotary encoder for arm position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RC servo to open dispatching gate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Hall effect current sensor as fuse/ energy use measurement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Code adapted from ‘Arduino Robotics’  (Warren et al. 2011)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1750" y="1152475"/>
            <a:ext cx="1782000" cy="2308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update - April 2nd 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54100" cy="22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 designed and assembled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Electronics installed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Waiting on receiver and wheel shafts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Regolith collection and dispatch testing next week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200" y="1170125"/>
            <a:ext cx="4373400" cy="32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 descr="Regotron Scoop Test" title="2 April 20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375" y="112525"/>
            <a:ext cx="6227125" cy="46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Importance of the Concept Generation Stage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850" y="76425"/>
            <a:ext cx="7088374" cy="506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Goals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6582875" y="1992975"/>
            <a:ext cx="2295000" cy="1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FF"/>
              </a:highlight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95825" y="778225"/>
            <a:ext cx="8110500" cy="4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Design and produce a rover prototype to collect regolith for 3d printing a radiation shelter.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Required to operate in a Martian environment (think sand and rocks), no oxygen etc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high rate a of collection is better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5009750" y="607975"/>
            <a:ext cx="3696600" cy="4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i="1">
                <a:solidFill>
                  <a:srgbClr val="FFFFFF"/>
                </a:solidFill>
              </a:rPr>
              <a:t>Produce a working prototype of a rover. </a:t>
            </a:r>
            <a:endParaRPr sz="1800" i="1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i="1">
                <a:solidFill>
                  <a:srgbClr val="FFFFFF"/>
                </a:solidFill>
              </a:rPr>
              <a:t>The rover must be built in ten weeks. </a:t>
            </a:r>
            <a:endParaRPr sz="1800" i="1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i="1">
                <a:solidFill>
                  <a:srgbClr val="FFFFFF"/>
                </a:solidFill>
              </a:rPr>
              <a:t>It must be able to move about on a Mars like surface and collect resources 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i="1">
                <a:solidFill>
                  <a:srgbClr val="FFFFFF"/>
                </a:solidFill>
              </a:rPr>
              <a:t>It must operate continuously and collect as much regolith as possible in  4 minutes.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239225" y="265825"/>
            <a:ext cx="5225400" cy="28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highlight>
                  <a:srgbClr val="FFFFFF"/>
                </a:highlight>
              </a:rPr>
              <a:t>Research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8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</a:rPr>
              <a:t>Talked to our mentor (previous champion!)</a:t>
            </a:r>
            <a:endParaRPr sz="18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</a:rPr>
              <a:t>Read books (technical and general)</a:t>
            </a:r>
            <a:endParaRPr sz="18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</a:rPr>
              <a:t>Looked at previous years designs</a:t>
            </a:r>
            <a:endParaRPr sz="18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550" y="426438"/>
            <a:ext cx="2845350" cy="42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1786375" y="189075"/>
            <a:ext cx="517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generation &amp; sketches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362699" y="227875"/>
            <a:ext cx="3807025" cy="538672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dash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 Chart and Analysis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325" y="1017725"/>
            <a:ext cx="2950579" cy="382097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dash"/>
            <a:miter lim="8000"/>
            <a:headEnd type="none" w="sm" len="sm"/>
            <a:tailEnd type="none" w="sm" len="sm"/>
          </a:ln>
        </p:spPr>
      </p:pic>
      <p:sp>
        <p:nvSpPr>
          <p:cNvPr id="89" name="Google Shape;89;p18"/>
          <p:cNvSpPr txBox="1"/>
          <p:nvPr/>
        </p:nvSpPr>
        <p:spPr>
          <a:xfrm>
            <a:off x="364775" y="1094350"/>
            <a:ext cx="4997700" cy="3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Focus on Simplicity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Few parts - easy to take apart and maintain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Plywood Construction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 wheel drive with differential steering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Radio controlled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Arduino microprocessor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Scoop for collection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Gravity feed dispatching mechanism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Designed to collect and carry 5kg of regolith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25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 Design 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050" y="1182275"/>
            <a:ext cx="4458300" cy="33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413425" y="1325400"/>
            <a:ext cx="3781500" cy="3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Designed in Fusion 360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Profile sketches easily downloaded for laser cutting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Made geometry of the Scoop easier to visualize and calculate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Renders make communicating design to team and clients easier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9524" cy="55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9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Concept Prototype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Light and strong with large capacity (5kg regolith)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Powerful (24 Volt 4 wheel drive and 500N linear actuator)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Easy to maintain and operate</a:t>
            </a:r>
            <a:endParaRPr sz="12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25" y="2459050"/>
            <a:ext cx="8520601" cy="258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Macintosh PowerPoint</Application>
  <PresentationFormat>On-screen Show (16:9)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Simple Light</vt:lpstr>
      <vt:lpstr>Team 10 Design Presentation</vt:lpstr>
      <vt:lpstr>Importance of the Concept Generation Stage</vt:lpstr>
      <vt:lpstr>Project Goals </vt:lpstr>
      <vt:lpstr>PowerPoint Presentation</vt:lpstr>
      <vt:lpstr>Concept generation &amp; sketches</vt:lpstr>
      <vt:lpstr>Morph Chart and Analysis</vt:lpstr>
      <vt:lpstr>CAD Design </vt:lpstr>
      <vt:lpstr>PowerPoint Presentation</vt:lpstr>
      <vt:lpstr>Design Concept Prototype  Light and strong with large capacity (5kg regolith)  Powerful (24 Volt 4 wheel drive and 500N linear actuator)  Easy to maintain and operate</vt:lpstr>
      <vt:lpstr>Electronics &amp; Control System</vt:lpstr>
      <vt:lpstr>Project update - April 2nd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10 Design Presentation</dc:title>
  <cp:lastModifiedBy>Daniel Sharp</cp:lastModifiedBy>
  <cp:revision>1</cp:revision>
  <dcterms:modified xsi:type="dcterms:W3CDTF">2020-04-01T15:05:57Z</dcterms:modified>
</cp:coreProperties>
</file>