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1e1128ac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1e1128ac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1e1128ac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1e1128ac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1e1128ac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1e1128ac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20d1f36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20d1f36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20d1f36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20d1f36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20d1f364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20d1f364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4.png"/><Relationship Id="rId13" Type="http://schemas.openxmlformats.org/officeDocument/2006/relationships/image" Target="../media/image9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6.png"/><Relationship Id="rId7" Type="http://schemas.openxmlformats.org/officeDocument/2006/relationships/image" Target="../media/image2.png"/><Relationship Id="rId8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607350" y="209988"/>
            <a:ext cx="7411500" cy="47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607350" y="215250"/>
            <a:ext cx="7411500" cy="50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352" y="255525"/>
            <a:ext cx="773900" cy="50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2420950" y="228200"/>
            <a:ext cx="0" cy="4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3631400" y="337350"/>
            <a:ext cx="39600" cy="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053250" y="277725"/>
            <a:ext cx="1011900" cy="35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069950" y="233100"/>
            <a:ext cx="10119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Extract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4881450" y="292700"/>
            <a:ext cx="1230300" cy="35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881450" y="233100"/>
            <a:ext cx="12897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Transform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7639850" y="307575"/>
            <a:ext cx="1150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826250" y="319500"/>
            <a:ext cx="962400" cy="29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6826250" y="240500"/>
            <a:ext cx="96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Load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7625" y="827100"/>
            <a:ext cx="523200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2727488" y="1399188"/>
            <a:ext cx="16968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Amazon EventBridge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(daily trigger)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68" name="Google Shape;68;p13"/>
          <p:cNvCxnSpPr/>
          <p:nvPr/>
        </p:nvCxnSpPr>
        <p:spPr>
          <a:xfrm>
            <a:off x="3561775" y="1873075"/>
            <a:ext cx="300" cy="3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9" name="Google Shape;6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7862" y="2320125"/>
            <a:ext cx="682725" cy="63398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2790800" y="2954100"/>
            <a:ext cx="157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</a:rPr>
              <a:t>Extraction lambda 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</a:rPr>
              <a:t>function</a:t>
            </a:r>
            <a:endParaRPr b="1" sz="1100">
              <a:solidFill>
                <a:schemeClr val="dk2"/>
              </a:solidFill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8913" y="3824450"/>
            <a:ext cx="633975" cy="633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3"/>
          <p:cNvCxnSpPr>
            <a:stCxn id="70" idx="2"/>
            <a:endCxn id="71" idx="0"/>
          </p:cNvCxnSpPr>
          <p:nvPr/>
        </p:nvCxnSpPr>
        <p:spPr>
          <a:xfrm>
            <a:off x="3575900" y="3477300"/>
            <a:ext cx="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 txBox="1"/>
          <p:nvPr/>
        </p:nvSpPr>
        <p:spPr>
          <a:xfrm>
            <a:off x="3001700" y="4458425"/>
            <a:ext cx="13593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</a:rPr>
              <a:t>S3 bucket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</a:rPr>
              <a:t>(json data)</a:t>
            </a:r>
            <a:endParaRPr b="1" sz="1100">
              <a:solidFill>
                <a:schemeClr val="dk2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69700" y="3879825"/>
            <a:ext cx="523200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4816138" y="4403025"/>
            <a:ext cx="12303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</a:rPr>
              <a:t>On </a:t>
            </a:r>
            <a:r>
              <a:rPr b="1" lang="en-GB" sz="1000">
                <a:solidFill>
                  <a:schemeClr val="dk2"/>
                </a:solidFill>
              </a:rPr>
              <a:t>object</a:t>
            </a:r>
            <a:r>
              <a:rPr b="1" lang="en-GB" sz="1000">
                <a:solidFill>
                  <a:schemeClr val="dk2"/>
                </a:solidFill>
              </a:rPr>
              <a:t> create trigger</a:t>
            </a:r>
            <a:endParaRPr b="1" sz="1000">
              <a:solidFill>
                <a:schemeClr val="dk2"/>
              </a:solidFill>
            </a:endParaRPr>
          </a:p>
        </p:txBody>
      </p:sp>
      <p:cxnSp>
        <p:nvCxnSpPr>
          <p:cNvPr id="76" name="Google Shape;76;p13"/>
          <p:cNvCxnSpPr>
            <a:endCxn id="74" idx="1"/>
          </p:cNvCxnSpPr>
          <p:nvPr/>
        </p:nvCxnSpPr>
        <p:spPr>
          <a:xfrm>
            <a:off x="3821200" y="4141425"/>
            <a:ext cx="134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9937" y="2320125"/>
            <a:ext cx="682725" cy="63398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/>
        </p:nvSpPr>
        <p:spPr>
          <a:xfrm>
            <a:off x="4607788" y="2954100"/>
            <a:ext cx="164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2"/>
                </a:solidFill>
              </a:rPr>
              <a:t>Transform </a:t>
            </a:r>
            <a:r>
              <a:rPr b="1" lang="en-GB" sz="1100">
                <a:solidFill>
                  <a:schemeClr val="dk2"/>
                </a:solidFill>
              </a:rPr>
              <a:t>lambda 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2"/>
                </a:solidFill>
              </a:rPr>
              <a:t>function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9" name="Google Shape;79;p13"/>
          <p:cNvCxnSpPr>
            <a:stCxn id="74" idx="0"/>
            <a:endCxn id="78" idx="2"/>
          </p:cNvCxnSpPr>
          <p:nvPr/>
        </p:nvCxnSpPr>
        <p:spPr>
          <a:xfrm rot="10800000">
            <a:off x="5431300" y="3251625"/>
            <a:ext cx="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0" name="Google Shape;8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9923" y="813850"/>
            <a:ext cx="523200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4855900" y="1306400"/>
            <a:ext cx="11508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2"/>
                </a:solidFill>
              </a:rPr>
              <a:t>S3 bucket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2"/>
                </a:solidFill>
              </a:rPr>
              <a:t>(csv data)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82" name="Google Shape;82;p13"/>
          <p:cNvCxnSpPr>
            <a:endCxn id="81" idx="2"/>
          </p:cNvCxnSpPr>
          <p:nvPr/>
        </p:nvCxnSpPr>
        <p:spPr>
          <a:xfrm rot="10800000">
            <a:off x="5431300" y="166370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3" name="Google Shape;8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82225" y="827100"/>
            <a:ext cx="523200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6662625" y="1346600"/>
            <a:ext cx="9624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</a:rPr>
              <a:t>crawler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82225" y="2169500"/>
            <a:ext cx="523200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6501600" y="2800500"/>
            <a:ext cx="12303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AWS Glue</a:t>
            </a:r>
            <a:br>
              <a:rPr b="1" lang="en-GB" sz="900">
                <a:solidFill>
                  <a:schemeClr val="dk1"/>
                </a:solidFill>
              </a:rPr>
            </a:br>
            <a:r>
              <a:rPr b="1" lang="en-GB" sz="900">
                <a:solidFill>
                  <a:schemeClr val="dk1"/>
                </a:solidFill>
              </a:rPr>
              <a:t>Data Catalog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2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55149" y="3721899"/>
            <a:ext cx="523200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6501600" y="4245100"/>
            <a:ext cx="12303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</a:rPr>
              <a:t>Amazon Athena</a:t>
            </a:r>
            <a:br>
              <a:rPr b="1" lang="en-GB" sz="1000">
                <a:solidFill>
                  <a:schemeClr val="dk2"/>
                </a:solidFill>
              </a:rPr>
            </a:br>
            <a:r>
              <a:rPr b="1" lang="en-GB" sz="1000">
                <a:solidFill>
                  <a:schemeClr val="dk2"/>
                </a:solidFill>
              </a:rPr>
              <a:t>(analysis)</a:t>
            </a:r>
            <a:endParaRPr b="1" sz="1000">
              <a:solidFill>
                <a:schemeClr val="dk2"/>
              </a:solidFill>
            </a:endParaRPr>
          </a:p>
        </p:txBody>
      </p:sp>
      <p:cxnSp>
        <p:nvCxnSpPr>
          <p:cNvPr id="89" name="Google Shape;89;p13"/>
          <p:cNvCxnSpPr>
            <a:stCxn id="80" idx="3"/>
            <a:endCxn id="83" idx="1"/>
          </p:cNvCxnSpPr>
          <p:nvPr/>
        </p:nvCxnSpPr>
        <p:spPr>
          <a:xfrm>
            <a:off x="5613123" y="1075450"/>
            <a:ext cx="12690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3"/>
          <p:cNvCxnSpPr>
            <a:stCxn id="84" idx="2"/>
            <a:endCxn id="85" idx="0"/>
          </p:cNvCxnSpPr>
          <p:nvPr/>
        </p:nvCxnSpPr>
        <p:spPr>
          <a:xfrm>
            <a:off x="7143825" y="1525100"/>
            <a:ext cx="0" cy="6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3"/>
          <p:cNvCxnSpPr/>
          <p:nvPr/>
        </p:nvCxnSpPr>
        <p:spPr>
          <a:xfrm flipH="1">
            <a:off x="7123000" y="3194850"/>
            <a:ext cx="9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2" name="Google Shape;92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96275" y="2192875"/>
            <a:ext cx="833301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63063" y="3730450"/>
            <a:ext cx="899722" cy="50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3"/>
          <p:cNvCxnSpPr>
            <a:stCxn id="87" idx="3"/>
            <a:endCxn id="93" idx="1"/>
          </p:cNvCxnSpPr>
          <p:nvPr/>
        </p:nvCxnSpPr>
        <p:spPr>
          <a:xfrm>
            <a:off x="7378349" y="3983499"/>
            <a:ext cx="6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3"/>
          <p:cNvCxnSpPr>
            <a:stCxn id="93" idx="0"/>
            <a:endCxn id="92" idx="2"/>
          </p:cNvCxnSpPr>
          <p:nvPr/>
        </p:nvCxnSpPr>
        <p:spPr>
          <a:xfrm rot="10800000">
            <a:off x="8512924" y="2790550"/>
            <a:ext cx="0" cy="9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6" name="Google Shape;96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15500" y="2375518"/>
            <a:ext cx="1150802" cy="647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2375488"/>
            <a:ext cx="1289699" cy="52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3"/>
          <p:cNvCxnSpPr/>
          <p:nvPr/>
        </p:nvCxnSpPr>
        <p:spPr>
          <a:xfrm flipH="1" rot="10800000">
            <a:off x="1289699" y="2628263"/>
            <a:ext cx="5460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3"/>
          <p:cNvCxnSpPr>
            <a:stCxn id="66" idx="1"/>
            <a:endCxn id="96" idx="0"/>
          </p:cNvCxnSpPr>
          <p:nvPr/>
        </p:nvCxnSpPr>
        <p:spPr>
          <a:xfrm flipH="1">
            <a:off x="2190925" y="1088700"/>
            <a:ext cx="1106700" cy="1286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5" y="119075"/>
            <a:ext cx="8922174" cy="50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9916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625"/>
            <a:ext cx="9144003" cy="507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0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325"/>
            <a:ext cx="9144000" cy="494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450"/>
            <a:ext cx="9106817" cy="50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