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3AA6"/>
    <a:srgbClr val="7030A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1"/>
  </p:normalViewPr>
  <p:slideViewPr>
    <p:cSldViewPr snapToGrid="0" snapToObjects="1">
      <p:cViewPr>
        <p:scale>
          <a:sx n="387" d="100"/>
          <a:sy n="387" d="100"/>
        </p:scale>
        <p:origin x="-6352" y="-4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18977-E7C7-F647-9D8B-22D68EFDDA1D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EDC06-49A7-E94F-A5A7-F9BBD1599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7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EE28-45AB-BA40-8DA2-D7B0DB8E3758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CD76-302C-D041-AE57-245067425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EE28-45AB-BA40-8DA2-D7B0DB8E3758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CD76-302C-D041-AE57-245067425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EE28-45AB-BA40-8DA2-D7B0DB8E3758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CD76-302C-D041-AE57-245067425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EE28-45AB-BA40-8DA2-D7B0DB8E3758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CD76-302C-D041-AE57-245067425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EE28-45AB-BA40-8DA2-D7B0DB8E3758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CD76-302C-D041-AE57-245067425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EE28-45AB-BA40-8DA2-D7B0DB8E3758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CD76-302C-D041-AE57-245067425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EE28-45AB-BA40-8DA2-D7B0DB8E3758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CD76-302C-D041-AE57-245067425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EE28-45AB-BA40-8DA2-D7B0DB8E3758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CD76-302C-D041-AE57-245067425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EE28-45AB-BA40-8DA2-D7B0DB8E3758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CD76-302C-D041-AE57-245067425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EE28-45AB-BA40-8DA2-D7B0DB8E3758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CD76-302C-D041-AE57-245067425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EE28-45AB-BA40-8DA2-D7B0DB8E3758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CD76-302C-D041-AE57-245067425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1EE28-45AB-BA40-8DA2-D7B0DB8E3758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4CD76-302C-D041-AE57-24506742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3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gif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2304" y="1093410"/>
            <a:ext cx="5159827" cy="6422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3069769" y="-1904998"/>
            <a:ext cx="870861" cy="5159829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69000">
                <a:schemeClr val="bg1">
                  <a:lumMod val="75000"/>
                </a:schemeClr>
              </a:gs>
              <a:gs pos="97000">
                <a:schemeClr val="bg1"/>
              </a:gs>
              <a:gs pos="79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74" descr="mage result for green blue waves ribbon abstract transpar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50" b="7121"/>
          <a:stretch/>
        </p:blipFill>
        <p:spPr bwMode="auto">
          <a:xfrm rot="10800000">
            <a:off x="949009" y="707230"/>
            <a:ext cx="5136105" cy="80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4" descr="mage result for blue green waves ribbon abstr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25" y="70311"/>
            <a:ext cx="5526762" cy="172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24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4" descr="mage result for blue green waves ribbon abstr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308" y="3314095"/>
            <a:ext cx="84010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0" descr="mage result for blue green waves ribbon abstr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8315" y="3851123"/>
            <a:ext cx="84010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8" descr="mage result for blue green waves ribbon abstrac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58"/>
          <a:stretch/>
        </p:blipFill>
        <p:spPr bwMode="auto">
          <a:xfrm>
            <a:off x="3689247" y="608545"/>
            <a:ext cx="5769429" cy="113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2" descr="mage result for blue green waves ribbon abstra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02" y="443970"/>
            <a:ext cx="84010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63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280980" y="1557842"/>
            <a:ext cx="996849" cy="1579820"/>
            <a:chOff x="2345033" y="2370435"/>
            <a:chExt cx="996849" cy="1579820"/>
          </a:xfrm>
        </p:grpSpPr>
        <p:sp>
          <p:nvSpPr>
            <p:cNvPr id="6" name="Rectangle 5"/>
            <p:cNvSpPr/>
            <p:nvPr/>
          </p:nvSpPr>
          <p:spPr>
            <a:xfrm>
              <a:off x="2345033" y="2370435"/>
              <a:ext cx="989373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i="1" dirty="0" smtClean="0">
                  <a:ln w="0"/>
                  <a:solidFill>
                    <a:srgbClr val="00B0F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urlz MT" charset="0"/>
                  <a:ea typeface="Curlz MT" charset="0"/>
                  <a:cs typeface="Curlz MT" charset="0"/>
                </a:rPr>
                <a:t>D</a:t>
              </a:r>
              <a:endParaRPr lang="en-US" sz="9600" i="1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Curlz MT" charset="0"/>
                <a:ea typeface="Curlz MT" charset="0"/>
                <a:cs typeface="Curlz MT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346097" y="2380595"/>
              <a:ext cx="995785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r>
                <a:rPr lang="en-US" sz="9600" i="1" cap="none" spc="50" dirty="0" smtClean="0">
                  <a:ln w="0">
                    <a:solidFill>
                      <a:srgbClr val="833AA6"/>
                    </a:solidFill>
                  </a:ln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urlz MT" charset="0"/>
                  <a:ea typeface="Curlz MT" charset="0"/>
                  <a:cs typeface="Curlz MT" charset="0"/>
                </a:rPr>
                <a:t>D</a:t>
              </a:r>
              <a:endParaRPr lang="en-US" sz="9600" i="1" cap="none" spc="50" dirty="0">
                <a:ln w="0">
                  <a:solidFill>
                    <a:srgbClr val="833AA6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urlz MT" charset="0"/>
                <a:ea typeface="Curlz MT" charset="0"/>
                <a:cs typeface="Curlz MT" charset="0"/>
              </a:endParaRPr>
            </a:p>
          </p:txBody>
        </p:sp>
      </p:grpSp>
      <p:pic>
        <p:nvPicPr>
          <p:cNvPr id="20" name="Picture 18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97906">
            <a:off x="4299810" y="1777734"/>
            <a:ext cx="819844" cy="149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808149" y="2112076"/>
            <a:ext cx="792225" cy="1579820"/>
            <a:chOff x="3355061" y="2151995"/>
            <a:chExt cx="792225" cy="1579820"/>
          </a:xfrm>
        </p:grpSpPr>
        <p:sp>
          <p:nvSpPr>
            <p:cNvPr id="7" name="Rectangle 6"/>
            <p:cNvSpPr/>
            <p:nvPr/>
          </p:nvSpPr>
          <p:spPr>
            <a:xfrm>
              <a:off x="3371111" y="2162155"/>
              <a:ext cx="776175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i="1" dirty="0" smtClean="0">
                  <a:ln w="0"/>
                  <a:solidFill>
                    <a:srgbClr val="00B0F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urlz MT" charset="0"/>
                  <a:ea typeface="Curlz MT" charset="0"/>
                  <a:cs typeface="Curlz MT" charset="0"/>
                </a:rPr>
                <a:t>S</a:t>
              </a:r>
              <a:endParaRPr lang="en-US" sz="9600" i="1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Curlz MT" charset="0"/>
                <a:ea typeface="Curlz MT" charset="0"/>
                <a:cs typeface="Curlz MT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5061" y="2151995"/>
              <a:ext cx="782587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r>
                <a:rPr lang="en-US" sz="9600" i="1" cap="none" spc="50" dirty="0" smtClean="0">
                  <a:ln w="0">
                    <a:solidFill>
                      <a:srgbClr val="833AA6"/>
                    </a:solidFill>
                  </a:ln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urlz MT" charset="0"/>
                  <a:ea typeface="Curlz MT" charset="0"/>
                  <a:cs typeface="Curlz MT" charset="0"/>
                </a:rPr>
                <a:t>S</a:t>
              </a:r>
              <a:endParaRPr lang="en-US" sz="9600" i="1" cap="none" spc="50" dirty="0">
                <a:ln w="0">
                  <a:solidFill>
                    <a:srgbClr val="833AA6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urlz MT" charset="0"/>
                <a:ea typeface="Curlz MT" charset="0"/>
                <a:cs typeface="Curlz MT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760682" y="2526112"/>
            <a:ext cx="6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ln w="0">
                  <a:solidFill>
                    <a:srgbClr val="833AA6"/>
                  </a:solidFill>
                </a:ln>
                <a:solidFill>
                  <a:srgbClr val="00B0F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ambria Math" charset="0"/>
                <a:ea typeface="Cambria Math" charset="0"/>
                <a:cs typeface="Cambria Math" charset="0"/>
              </a:rPr>
              <a:t>ouglas</a:t>
            </a:r>
            <a:endParaRPr lang="en-US" sz="1400" i="1" dirty="0">
              <a:ln w="0">
                <a:solidFill>
                  <a:srgbClr val="833AA6"/>
                </a:solidFill>
              </a:ln>
              <a:solidFill>
                <a:srgbClr val="00B0F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56103" y="3063350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ln w="0">
                  <a:solidFill>
                    <a:srgbClr val="833AA6"/>
                  </a:solidFill>
                </a:ln>
                <a:solidFill>
                  <a:srgbClr val="00B0F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ambria Math" charset="0"/>
                <a:ea typeface="Cambria Math" charset="0"/>
                <a:cs typeface="Cambria Math" charset="0"/>
              </a:rPr>
              <a:t>herman</a:t>
            </a:r>
            <a:endParaRPr lang="en-US" sz="1400" i="1" dirty="0">
              <a:ln w="0">
                <a:solidFill>
                  <a:srgbClr val="833AA6"/>
                </a:solidFill>
              </a:ln>
              <a:solidFill>
                <a:srgbClr val="00B0F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1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13340</TotalTime>
  <Words>6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Cambria Math</vt:lpstr>
      <vt:lpstr>Curlz MT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Sherman</dc:creator>
  <cp:lastModifiedBy>Doug Sherman</cp:lastModifiedBy>
  <cp:revision>15</cp:revision>
  <dcterms:created xsi:type="dcterms:W3CDTF">2017-11-18T18:02:50Z</dcterms:created>
  <dcterms:modified xsi:type="dcterms:W3CDTF">2017-11-30T04:04:16Z</dcterms:modified>
</cp:coreProperties>
</file>