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030A0"/>
    <a:srgbClr val="833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>
        <p:scale>
          <a:sx n="100" d="100"/>
          <a:sy n="100" d="100"/>
        </p:scale>
        <p:origin x="19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18977-E7C7-F647-9D8B-22D68EFDDA1D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DC06-49A7-E94F-A5A7-F9BBD1599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EE28-45AB-BA40-8DA2-D7B0DB8E375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CD76-302C-D041-AE57-24506742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2304" y="1093410"/>
            <a:ext cx="5159827" cy="6422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3069769" y="-1904998"/>
            <a:ext cx="870861" cy="5159829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69000">
                <a:schemeClr val="bg1">
                  <a:lumMod val="75000"/>
                </a:schemeClr>
              </a:gs>
              <a:gs pos="97000">
                <a:schemeClr val="bg1"/>
              </a:gs>
              <a:gs pos="79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74" descr="mage result for green blue waves ribbon abstract transpar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50" b="7121"/>
          <a:stretch/>
        </p:blipFill>
        <p:spPr bwMode="auto">
          <a:xfrm rot="10800000">
            <a:off x="949009" y="707230"/>
            <a:ext cx="5136105" cy="8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4" descr="mage result for blue green waves ribbon abstr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5" y="70311"/>
            <a:ext cx="5526762" cy="172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2" descr="mage result for blue green waves ribbon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5" y="853927"/>
            <a:ext cx="84010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4" descr="mage result for blue green waves ribbon abstr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308" y="3314095"/>
            <a:ext cx="8401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0" descr="mage result for blue green waves ribbon abstr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8315" y="3851123"/>
            <a:ext cx="84010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8" descr="mage result for blue green waves ribbon abstrac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8"/>
          <a:stretch/>
        </p:blipFill>
        <p:spPr bwMode="auto">
          <a:xfrm>
            <a:off x="3689247" y="608545"/>
            <a:ext cx="5769429" cy="1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58353">
            <a:off x="815519" y="199668"/>
            <a:ext cx="1173568" cy="214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3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1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Sherman</dc:creator>
  <cp:lastModifiedBy>Doug Sherman</cp:lastModifiedBy>
  <cp:revision>10</cp:revision>
  <dcterms:created xsi:type="dcterms:W3CDTF">2017-11-18T18:02:50Z</dcterms:created>
  <dcterms:modified xsi:type="dcterms:W3CDTF">2017-11-21T02:11:50Z</dcterms:modified>
</cp:coreProperties>
</file>