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B9"/>
    <a:srgbClr val="9164E8"/>
    <a:srgbClr val="C66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7EEE8-2629-8946-8B30-3E3923C8CF1C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3CE4-7691-F449-9E08-DBBDDDAE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2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FDA5-B5FC-4F49-AA58-6A337CFD72D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2523-FEEB-6941-AC2C-F651F1DE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42" y="778103"/>
            <a:ext cx="2857500" cy="285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42" y="3835627"/>
            <a:ext cx="2857500" cy="285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0" y="3835627"/>
            <a:ext cx="2857500" cy="285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0" y="778103"/>
            <a:ext cx="2857500" cy="28575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862842" y="3835627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90000"/>
                </a:schemeClr>
              </a:gs>
              <a:gs pos="54000">
                <a:srgbClr val="9164E8">
                  <a:alpha val="90000"/>
                </a:srgbClr>
              </a:gs>
              <a:gs pos="58000">
                <a:schemeClr val="bg1">
                  <a:alpha val="90000"/>
                </a:schemeClr>
              </a:gs>
              <a:gs pos="27000">
                <a:schemeClr val="tx1"/>
              </a:gs>
              <a:gs pos="92000">
                <a:schemeClr val="bg1">
                  <a:lumMod val="85000"/>
                  <a:alpha val="90000"/>
                </a:schemeClr>
              </a:gs>
              <a:gs pos="64000">
                <a:srgbClr val="00B0F0">
                  <a:alpha val="90000"/>
                </a:srgbClr>
              </a:gs>
              <a:gs pos="46000">
                <a:schemeClr val="bg1">
                  <a:lumMod val="65000"/>
                  <a:alpha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7490" y="778103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34000"/>
                </a:schemeClr>
              </a:gs>
              <a:gs pos="54000">
                <a:srgbClr val="9164E8">
                  <a:alpha val="34000"/>
                </a:srgbClr>
              </a:gs>
              <a:gs pos="58000">
                <a:schemeClr val="bg1">
                  <a:alpha val="34000"/>
                </a:schemeClr>
              </a:gs>
              <a:gs pos="27000">
                <a:schemeClr val="tx1">
                  <a:alpha val="34000"/>
                </a:schemeClr>
              </a:gs>
              <a:gs pos="92000">
                <a:schemeClr val="bg1">
                  <a:lumMod val="85000"/>
                  <a:alpha val="34000"/>
                </a:schemeClr>
              </a:gs>
              <a:gs pos="64000">
                <a:srgbClr val="00B0F0">
                  <a:alpha val="34000"/>
                </a:srgbClr>
              </a:gs>
              <a:gs pos="46000">
                <a:schemeClr val="bg1">
                  <a:lumMod val="65000"/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37490" y="3835627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67000"/>
                </a:schemeClr>
              </a:gs>
              <a:gs pos="54000">
                <a:srgbClr val="9164E8">
                  <a:alpha val="67000"/>
                </a:srgbClr>
              </a:gs>
              <a:gs pos="58000">
                <a:schemeClr val="bg1">
                  <a:alpha val="67000"/>
                </a:schemeClr>
              </a:gs>
              <a:gs pos="27000">
                <a:schemeClr val="tx1">
                  <a:alpha val="67000"/>
                </a:schemeClr>
              </a:gs>
              <a:gs pos="92000">
                <a:schemeClr val="bg1">
                  <a:lumMod val="85000"/>
                  <a:alpha val="67000"/>
                </a:schemeClr>
              </a:gs>
              <a:gs pos="64000">
                <a:srgbClr val="00B0F0">
                  <a:alpha val="67000"/>
                </a:srgbClr>
              </a:gs>
              <a:gs pos="46000">
                <a:schemeClr val="bg1">
                  <a:lumMod val="65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42" y="978127"/>
            <a:ext cx="2690134" cy="2808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5" y="3835627"/>
            <a:ext cx="2690134" cy="2808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56" y="3835627"/>
            <a:ext cx="2690134" cy="280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13" y="826787"/>
            <a:ext cx="2690134" cy="280881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878265" y="3835627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90000"/>
                </a:schemeClr>
              </a:gs>
              <a:gs pos="54000">
                <a:srgbClr val="9164E8">
                  <a:alpha val="90000"/>
                </a:srgbClr>
              </a:gs>
              <a:gs pos="58000">
                <a:schemeClr val="bg1">
                  <a:alpha val="90000"/>
                </a:schemeClr>
              </a:gs>
              <a:gs pos="27000">
                <a:schemeClr val="tx1"/>
              </a:gs>
              <a:gs pos="92000">
                <a:schemeClr val="bg1">
                  <a:lumMod val="85000"/>
                  <a:alpha val="90000"/>
                </a:schemeClr>
              </a:gs>
              <a:gs pos="64000">
                <a:srgbClr val="00B0F0">
                  <a:alpha val="90000"/>
                </a:srgbClr>
              </a:gs>
              <a:gs pos="46000">
                <a:schemeClr val="bg1">
                  <a:lumMod val="65000"/>
                  <a:alpha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52913" y="778103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34000"/>
                </a:schemeClr>
              </a:gs>
              <a:gs pos="54000">
                <a:srgbClr val="9164E8">
                  <a:alpha val="34000"/>
                </a:srgbClr>
              </a:gs>
              <a:gs pos="58000">
                <a:schemeClr val="bg1">
                  <a:alpha val="34000"/>
                </a:schemeClr>
              </a:gs>
              <a:gs pos="27000">
                <a:schemeClr val="tx1">
                  <a:alpha val="34000"/>
                </a:schemeClr>
              </a:gs>
              <a:gs pos="92000">
                <a:schemeClr val="bg1">
                  <a:lumMod val="85000"/>
                  <a:alpha val="34000"/>
                </a:schemeClr>
              </a:gs>
              <a:gs pos="64000">
                <a:srgbClr val="00B0F0">
                  <a:alpha val="34000"/>
                </a:srgbClr>
              </a:gs>
              <a:gs pos="46000">
                <a:schemeClr val="bg1">
                  <a:lumMod val="65000"/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52913" y="3835627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67000"/>
                </a:schemeClr>
              </a:gs>
              <a:gs pos="54000">
                <a:srgbClr val="9164E8">
                  <a:alpha val="67000"/>
                </a:srgbClr>
              </a:gs>
              <a:gs pos="58000">
                <a:schemeClr val="bg1">
                  <a:alpha val="67000"/>
                </a:schemeClr>
              </a:gs>
              <a:gs pos="27000">
                <a:schemeClr val="tx1">
                  <a:alpha val="67000"/>
                </a:schemeClr>
              </a:gs>
              <a:gs pos="92000">
                <a:schemeClr val="bg1">
                  <a:lumMod val="85000"/>
                  <a:alpha val="67000"/>
                </a:schemeClr>
              </a:gs>
              <a:gs pos="64000">
                <a:srgbClr val="00B0F0">
                  <a:alpha val="67000"/>
                </a:srgbClr>
              </a:gs>
              <a:gs pos="46000">
                <a:schemeClr val="bg1">
                  <a:lumMod val="65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04" y="4002541"/>
            <a:ext cx="2523671" cy="2523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04" y="945017"/>
            <a:ext cx="2523671" cy="2523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56" y="4002541"/>
            <a:ext cx="2523671" cy="252367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62842" y="3835627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90000"/>
                </a:schemeClr>
              </a:gs>
              <a:gs pos="54000">
                <a:srgbClr val="9164E8">
                  <a:alpha val="90000"/>
                </a:srgbClr>
              </a:gs>
              <a:gs pos="58000">
                <a:schemeClr val="bg1">
                  <a:alpha val="90000"/>
                </a:schemeClr>
              </a:gs>
              <a:gs pos="27000">
                <a:schemeClr val="tx1"/>
              </a:gs>
              <a:gs pos="92000">
                <a:schemeClr val="bg1">
                  <a:lumMod val="85000"/>
                  <a:alpha val="90000"/>
                </a:schemeClr>
              </a:gs>
              <a:gs pos="64000">
                <a:srgbClr val="00B0F0">
                  <a:alpha val="90000"/>
                </a:srgbClr>
              </a:gs>
              <a:gs pos="46000">
                <a:schemeClr val="bg1">
                  <a:lumMod val="65000"/>
                  <a:alpha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37490" y="778103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34000"/>
                </a:schemeClr>
              </a:gs>
              <a:gs pos="54000">
                <a:srgbClr val="9164E8">
                  <a:alpha val="34000"/>
                </a:srgbClr>
              </a:gs>
              <a:gs pos="58000">
                <a:schemeClr val="bg1">
                  <a:alpha val="34000"/>
                </a:schemeClr>
              </a:gs>
              <a:gs pos="27000">
                <a:schemeClr val="tx1">
                  <a:alpha val="34000"/>
                </a:schemeClr>
              </a:gs>
              <a:gs pos="92000">
                <a:schemeClr val="bg1">
                  <a:lumMod val="85000"/>
                  <a:alpha val="34000"/>
                </a:schemeClr>
              </a:gs>
              <a:gs pos="64000">
                <a:srgbClr val="00B0F0">
                  <a:alpha val="34000"/>
                </a:srgbClr>
              </a:gs>
              <a:gs pos="46000">
                <a:schemeClr val="bg1">
                  <a:lumMod val="65000"/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37490" y="3835627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67000"/>
                </a:schemeClr>
              </a:gs>
              <a:gs pos="54000">
                <a:srgbClr val="9164E8">
                  <a:alpha val="67000"/>
                </a:srgbClr>
              </a:gs>
              <a:gs pos="58000">
                <a:schemeClr val="bg1">
                  <a:alpha val="67000"/>
                </a:schemeClr>
              </a:gs>
              <a:gs pos="27000">
                <a:schemeClr val="tx1">
                  <a:alpha val="67000"/>
                </a:schemeClr>
              </a:gs>
              <a:gs pos="92000">
                <a:schemeClr val="bg1">
                  <a:lumMod val="85000"/>
                  <a:alpha val="67000"/>
                </a:schemeClr>
              </a:gs>
              <a:gs pos="64000">
                <a:srgbClr val="00B0F0">
                  <a:alpha val="67000"/>
                </a:srgbClr>
              </a:gs>
              <a:gs pos="46000">
                <a:schemeClr val="bg1">
                  <a:lumMod val="65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7" y="1111932"/>
            <a:ext cx="2523671" cy="25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8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87" y="778103"/>
            <a:ext cx="2870200" cy="283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69" y="3743325"/>
            <a:ext cx="2870200" cy="283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32" y="778103"/>
            <a:ext cx="2870200" cy="283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62" y="3681184"/>
            <a:ext cx="2870200" cy="28321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446462" y="3730625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90000"/>
                </a:schemeClr>
              </a:gs>
              <a:gs pos="54000">
                <a:srgbClr val="9164E8">
                  <a:alpha val="90000"/>
                </a:srgbClr>
              </a:gs>
              <a:gs pos="58000">
                <a:schemeClr val="bg1">
                  <a:alpha val="90000"/>
                </a:schemeClr>
              </a:gs>
              <a:gs pos="27000">
                <a:schemeClr val="tx1"/>
              </a:gs>
              <a:gs pos="92000">
                <a:schemeClr val="bg1">
                  <a:lumMod val="85000"/>
                  <a:alpha val="90000"/>
                </a:schemeClr>
              </a:gs>
              <a:gs pos="64000">
                <a:srgbClr val="00B0F0">
                  <a:alpha val="90000"/>
                </a:srgbClr>
              </a:gs>
              <a:gs pos="46000">
                <a:schemeClr val="bg1">
                  <a:lumMod val="65000"/>
                  <a:alpha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7132" y="778103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34000"/>
                </a:schemeClr>
              </a:gs>
              <a:gs pos="54000">
                <a:srgbClr val="9164E8">
                  <a:alpha val="34000"/>
                </a:srgbClr>
              </a:gs>
              <a:gs pos="58000">
                <a:schemeClr val="bg1">
                  <a:alpha val="34000"/>
                </a:schemeClr>
              </a:gs>
              <a:gs pos="27000">
                <a:schemeClr val="tx1">
                  <a:alpha val="34000"/>
                </a:schemeClr>
              </a:gs>
              <a:gs pos="92000">
                <a:schemeClr val="bg1">
                  <a:lumMod val="85000"/>
                  <a:alpha val="34000"/>
                </a:schemeClr>
              </a:gs>
              <a:gs pos="64000">
                <a:srgbClr val="00B0F0">
                  <a:alpha val="34000"/>
                </a:srgbClr>
              </a:gs>
              <a:gs pos="46000">
                <a:schemeClr val="bg1">
                  <a:lumMod val="65000"/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10069" y="3768725"/>
            <a:ext cx="2857500" cy="2857500"/>
          </a:xfrm>
          <a:prstGeom prst="ellipse">
            <a:avLst/>
          </a:prstGeom>
          <a:gradFill flip="none" rotWithShape="1">
            <a:gsLst>
              <a:gs pos="74000">
                <a:schemeClr val="tx1">
                  <a:alpha val="67000"/>
                </a:schemeClr>
              </a:gs>
              <a:gs pos="54000">
                <a:srgbClr val="9164E8">
                  <a:alpha val="67000"/>
                </a:srgbClr>
              </a:gs>
              <a:gs pos="58000">
                <a:schemeClr val="bg1">
                  <a:alpha val="67000"/>
                </a:schemeClr>
              </a:gs>
              <a:gs pos="27000">
                <a:schemeClr val="tx1">
                  <a:alpha val="67000"/>
                </a:schemeClr>
              </a:gs>
              <a:gs pos="92000">
                <a:schemeClr val="bg1">
                  <a:lumMod val="85000"/>
                  <a:alpha val="67000"/>
                </a:schemeClr>
              </a:gs>
              <a:gs pos="64000">
                <a:srgbClr val="00B0F0">
                  <a:alpha val="67000"/>
                </a:srgbClr>
              </a:gs>
              <a:gs pos="46000">
                <a:schemeClr val="bg1">
                  <a:lumMod val="65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Sherman</dc:creator>
  <cp:lastModifiedBy>Doug Sherman</cp:lastModifiedBy>
  <cp:revision>3</cp:revision>
  <dcterms:created xsi:type="dcterms:W3CDTF">2017-10-20T03:57:51Z</dcterms:created>
  <dcterms:modified xsi:type="dcterms:W3CDTF">2017-10-20T04:19:31Z</dcterms:modified>
</cp:coreProperties>
</file>