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95FD-C443-0849-BDBE-C7A46A4321A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6488-468D-C249-9A9C-A86C1ACE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6964" y="585788"/>
            <a:ext cx="8758237" cy="3314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015" y="1763568"/>
            <a:ext cx="78021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350308"/>
              </a:avLst>
            </a:prstTxWarp>
            <a:spAutoFit/>
            <a:scene3d>
              <a:camera prst="obliqueBottomLeft"/>
              <a:lightRig rig="threePt" dir="t"/>
            </a:scene3d>
          </a:bodyPr>
          <a:lstStyle/>
          <a:p>
            <a:pPr algn="ctr"/>
            <a:r>
              <a:rPr lang="en-US" sz="8000" b="1" spc="50" dirty="0" smtClean="0">
                <a:ln w="9525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368300">
                    <a:srgbClr val="7030A0">
                      <a:alpha val="24000"/>
                    </a:srgbClr>
                  </a:glow>
                  <a:innerShdw blurRad="127000" dist="38100" dir="11820000">
                    <a:schemeClr val="bg1">
                      <a:lumMod val="75000"/>
                      <a:alpha val="95000"/>
                    </a:schemeClr>
                  </a:innerShdw>
                  <a:reflection blurRad="6350" stA="55000" endA="50" endPos="85000" dist="29997" dir="5400000" sy="-10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Douglas Sherman</a:t>
            </a:r>
            <a:endParaRPr lang="en-US" sz="8000" b="1" spc="50" dirty="0">
              <a:ln w="9525" cmpd="sng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368300">
                  <a:srgbClr val="7030A0">
                    <a:alpha val="24000"/>
                  </a:srgbClr>
                </a:glow>
                <a:innerShdw blurRad="127000" dist="38100" dir="11820000">
                  <a:schemeClr val="bg1">
                    <a:lumMod val="75000"/>
                    <a:alpha val="95000"/>
                  </a:schemeClr>
                </a:innerShdw>
                <a:reflection blurRad="6350" stA="55000" endA="50" endPos="85000" dist="29997" dir="5400000" sy="-100000" algn="bl" rotWithShape="0"/>
              </a:effectLst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Sherman</dc:creator>
  <cp:lastModifiedBy>Doug Sherman</cp:lastModifiedBy>
  <cp:revision>4</cp:revision>
  <dcterms:created xsi:type="dcterms:W3CDTF">2017-10-19T23:22:37Z</dcterms:created>
  <dcterms:modified xsi:type="dcterms:W3CDTF">2017-10-20T04:19:48Z</dcterms:modified>
</cp:coreProperties>
</file>