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FFED-C91B-DD4A-AEBC-786A690E29AA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6D5D3-27DA-CC48-A8F3-E0A7E419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7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6D5D3-27DA-CC48-A8F3-E0A7E4194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4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F140-9105-7749-8534-4650201F1A6F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2EACBC-E05C-7F49-81B3-9917F9C0126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F140-9105-7749-8534-4650201F1A6F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CBC-E05C-7F49-81B3-9917F9C0126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F140-9105-7749-8534-4650201F1A6F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CBC-E05C-7F49-81B3-9917F9C0126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F140-9105-7749-8534-4650201F1A6F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CBC-E05C-7F49-81B3-9917F9C0126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D0DF140-9105-7749-8534-4650201F1A6F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2EACBC-E05C-7F49-81B3-9917F9C0126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F140-9105-7749-8534-4650201F1A6F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CBC-E05C-7F49-81B3-9917F9C0126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F140-9105-7749-8534-4650201F1A6F}" type="datetimeFigureOut">
              <a:rPr lang="en-US" smtClean="0"/>
              <a:t>3/7/17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CBC-E05C-7F49-81B3-9917F9C012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F140-9105-7749-8534-4650201F1A6F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CBC-E05C-7F49-81B3-9917F9C012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F140-9105-7749-8534-4650201F1A6F}" type="datetimeFigureOut">
              <a:rPr lang="en-US" smtClean="0"/>
              <a:t>3/7/17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CBC-E05C-7F49-81B3-9917F9C0126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F140-9105-7749-8534-4650201F1A6F}" type="datetimeFigureOut">
              <a:rPr lang="en-US" smtClean="0"/>
              <a:t>3/7/17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CBC-E05C-7F49-81B3-9917F9C0126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F140-9105-7749-8534-4650201F1A6F}" type="datetimeFigureOut">
              <a:rPr lang="en-US" smtClean="0"/>
              <a:t>3/7/17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ACBC-E05C-7F49-81B3-9917F9C0126C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D0DF140-9105-7749-8534-4650201F1A6F}" type="datetimeFigureOut">
              <a:rPr lang="en-US" smtClean="0"/>
              <a:t>3/7/17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2EACBC-E05C-7F49-81B3-9917F9C01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1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3.png"/><Relationship Id="rId6" Type="http://schemas.microsoft.com/office/2007/relationships/hdphoto" Target="../media/hdphoto1.wdp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8153" y="1022354"/>
            <a:ext cx="9319846" cy="110111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Mathematical Theorem Models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415" y="3391667"/>
            <a:ext cx="9003322" cy="2349681"/>
          </a:xfrm>
        </p:spPr>
        <p:txBody>
          <a:bodyPr>
            <a:no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2800" dirty="0" smtClean="0"/>
              <a:t>Determine the most common words in Math Theorems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800" dirty="0" smtClean="0"/>
              <a:t>Find the most similar fields in Mathematics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800" dirty="0" smtClean="0"/>
              <a:t>Build a predictive model to determine the field given words</a:t>
            </a:r>
          </a:p>
          <a:p>
            <a:pPr marL="342900" indent="-342900" algn="l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41231" y="2290552"/>
            <a:ext cx="7936523" cy="1101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smtClean="0"/>
              <a:t>Goals: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770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6799" y="-194427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Support Vector Machine (Top Words)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492" y="1037545"/>
            <a:ext cx="1266498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40" y="1067542"/>
            <a:ext cx="10529975" cy="5461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58" y="259618"/>
            <a:ext cx="10515600" cy="1325563"/>
          </a:xfrm>
        </p:spPr>
        <p:txBody>
          <a:bodyPr/>
          <a:lstStyle/>
          <a:p>
            <a:r>
              <a:rPr lang="en-US" dirty="0" smtClean="0"/>
              <a:t>Wikipedia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9" name="Rectangle 7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6" name="Oval 8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7" name="Oval 8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9" name="Rectangle 8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Rectangle 9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r="13354" b="1"/>
          <a:stretch/>
        </p:blipFill>
        <p:spPr>
          <a:xfrm>
            <a:off x="-7620" y="613693"/>
            <a:ext cx="7247803" cy="4257366"/>
          </a:xfrm>
          <a:prstGeom prst="rect">
            <a:avLst/>
          </a:prstGeom>
        </p:spPr>
      </p:pic>
      <p:grpSp>
        <p:nvGrpSpPr>
          <p:cNvPr id="93" name="Group 9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94" name="Oval 9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5" name="Oval 9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r="7311" b="6"/>
          <a:stretch/>
        </p:blipFill>
        <p:spPr>
          <a:xfrm>
            <a:off x="7186613" y="421275"/>
            <a:ext cx="5005387" cy="446555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89594" y="5000728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Text Example</a:t>
            </a:r>
          </a:p>
        </p:txBody>
      </p:sp>
    </p:spTree>
    <p:extLst>
      <p:ext uri="{BB962C8B-B14F-4D97-AF65-F5344CB8AC3E}">
        <p14:creationId xmlns:p14="http://schemas.microsoft.com/office/powerpoint/2010/main" val="3871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0214" y="514960"/>
            <a:ext cx="10515600" cy="1325563"/>
          </a:xfrm>
        </p:spPr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5" y="1524001"/>
            <a:ext cx="12043795" cy="4129012"/>
          </a:xfrm>
        </p:spPr>
      </p:pic>
    </p:spTree>
    <p:extLst>
      <p:ext uri="{BB962C8B-B14F-4D97-AF65-F5344CB8AC3E}">
        <p14:creationId xmlns:p14="http://schemas.microsoft.com/office/powerpoint/2010/main" val="19356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6" y="668215"/>
            <a:ext cx="8749065" cy="5368071"/>
          </a:xfrm>
        </p:spPr>
      </p:pic>
    </p:spTree>
    <p:extLst>
      <p:ext uri="{BB962C8B-B14F-4D97-AF65-F5344CB8AC3E}">
        <p14:creationId xmlns:p14="http://schemas.microsoft.com/office/powerpoint/2010/main" val="15573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354004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Most Common Words per Field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8" y="1465943"/>
            <a:ext cx="11825240" cy="4740075"/>
          </a:xfrm>
        </p:spPr>
      </p:pic>
    </p:spTree>
    <p:extLst>
      <p:ext uri="{BB962C8B-B14F-4D97-AF65-F5344CB8AC3E}">
        <p14:creationId xmlns:p14="http://schemas.microsoft.com/office/powerpoint/2010/main" val="3259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7" y="1194304"/>
            <a:ext cx="2495523" cy="4542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770" y="2687588"/>
            <a:ext cx="6423997" cy="30492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77026" y="451962"/>
            <a:ext cx="3779044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Most Common Words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48" y="2687588"/>
            <a:ext cx="6423997" cy="304925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080" y="2108916"/>
            <a:ext cx="4022036" cy="3875781"/>
          </a:xfr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3246637" y="1446134"/>
            <a:ext cx="37790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Similarity Matrix</a:t>
            </a:r>
            <a:endParaRPr lang="en-US" sz="36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653036" y="1881581"/>
            <a:ext cx="37790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Most Similar Fields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24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27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Predictive Models with Bag of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10" y="2193471"/>
            <a:ext cx="7585579" cy="4889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07" y="1738085"/>
            <a:ext cx="11620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136289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Multinomial Naïve Bayes (Top Words)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1" y="1289304"/>
            <a:ext cx="11754233" cy="4894943"/>
          </a:xfrm>
        </p:spPr>
      </p:pic>
    </p:spTree>
    <p:extLst>
      <p:ext uri="{BB962C8B-B14F-4D97-AF65-F5344CB8AC3E}">
        <p14:creationId xmlns:p14="http://schemas.microsoft.com/office/powerpoint/2010/main" val="32484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925</TotalTime>
  <Words>70</Words>
  <Application>Microsoft Macintosh PowerPoint</Application>
  <PresentationFormat>Widescreen</PresentationFormat>
  <Paragraphs>16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Arial</vt:lpstr>
      <vt:lpstr>Wood Type</vt:lpstr>
      <vt:lpstr>Mathematical Theorem Models</vt:lpstr>
      <vt:lpstr>Wikipedia Page</vt:lpstr>
      <vt:lpstr>Text Example</vt:lpstr>
      <vt:lpstr>Data Frame</vt:lpstr>
      <vt:lpstr>PowerPoint Presentation</vt:lpstr>
      <vt:lpstr>Most Common Words per Field</vt:lpstr>
      <vt:lpstr>Most Common Words</vt:lpstr>
      <vt:lpstr>Predictive Models with Bag of Words</vt:lpstr>
      <vt:lpstr>Multinomial Naïve Bayes (Top Words)</vt:lpstr>
      <vt:lpstr>Support Vector Machine (Top Words)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Theorem Models</dc:title>
  <dc:creator>Doug Sherman</dc:creator>
  <cp:lastModifiedBy>Doug Sherman</cp:lastModifiedBy>
  <cp:revision>10</cp:revision>
  <dcterms:created xsi:type="dcterms:W3CDTF">2017-03-08T01:33:22Z</dcterms:created>
  <dcterms:modified xsi:type="dcterms:W3CDTF">2017-03-08T16:58:37Z</dcterms:modified>
</cp:coreProperties>
</file>