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d202b0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d202b0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202b0a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202b0a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202b0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202b0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202b0a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202b0a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202b0a2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202b0a2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8fa3db7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8fa3db7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d202b0a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d202b0a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Himalayan</a:t>
            </a:r>
            <a:r>
              <a:rPr lang="en"/>
              <a:t> Climbing Expeditions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Selection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be Answered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variables with success rate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 to be explored: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Group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Month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Peak Height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4575" y="363375"/>
            <a:ext cx="22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75" y="2345850"/>
            <a:ext cx="2859251" cy="238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920" y="363363"/>
            <a:ext cx="3025406" cy="25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9575" y="445047"/>
            <a:ext cx="2724655" cy="227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6925" y="2765005"/>
            <a:ext cx="2724650" cy="2270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2275" y="2708925"/>
            <a:ext cx="2859251" cy="23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642925" y="1612450"/>
            <a:ext cx="22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(blue) =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(red) = Success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33300" y="552300"/>
            <a:ext cx="28956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00" y="325"/>
            <a:ext cx="3185020" cy="175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0937" y="3390607"/>
            <a:ext cx="3044550" cy="167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175" y="1695375"/>
            <a:ext cx="3044550" cy="1675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19987" y="1787213"/>
            <a:ext cx="2957250" cy="1627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19975" y="3414625"/>
            <a:ext cx="2957247" cy="16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42925" y="1612450"/>
            <a:ext cx="22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 (blue) =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 (red) = Success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Blueprint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