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76" r:id="rId11"/>
    <p:sldId id="277" r:id="rId12"/>
    <p:sldId id="278" r:id="rId13"/>
    <p:sldId id="268" r:id="rId14"/>
    <p:sldId id="279" r:id="rId15"/>
    <p:sldId id="280" r:id="rId16"/>
    <p:sldId id="28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DECBB-1261-4E10-9C56-986449EAEA36}" type="doc">
      <dgm:prSet loTypeId="urn:microsoft.com/office/officeart/2005/8/layout/process4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CDA2D47-6D0D-4E46-9B50-816939CC9B36}">
      <dgm:prSet/>
      <dgm:spPr/>
      <dgm:t>
        <a:bodyPr/>
        <a:lstStyle/>
        <a:p>
          <a:pPr rtl="0"/>
          <a:r>
            <a:rPr lang="en-IN" dirty="0" smtClean="0"/>
            <a:t>Troll World Overview</a:t>
          </a:r>
          <a:endParaRPr lang="en-IN" dirty="0"/>
        </a:p>
      </dgm:t>
    </dgm:pt>
    <dgm:pt modelId="{2849AA9F-CAFC-44D0-929A-418B8078B353}" type="parTrans" cxnId="{4B6CA545-BE25-4140-BA0B-CFD171B22E44}">
      <dgm:prSet/>
      <dgm:spPr/>
      <dgm:t>
        <a:bodyPr/>
        <a:lstStyle/>
        <a:p>
          <a:endParaRPr lang="en-IN"/>
        </a:p>
      </dgm:t>
    </dgm:pt>
    <dgm:pt modelId="{3096A19D-151C-4455-8156-014ABCABA78D}" type="sibTrans" cxnId="{4B6CA545-BE25-4140-BA0B-CFD171B22E44}">
      <dgm:prSet/>
      <dgm:spPr/>
      <dgm:t>
        <a:bodyPr/>
        <a:lstStyle/>
        <a:p>
          <a:endParaRPr lang="en-IN"/>
        </a:p>
      </dgm:t>
    </dgm:pt>
    <dgm:pt modelId="{B9F8340A-4D12-4BD3-85C0-EF4197726BBE}">
      <dgm:prSet/>
      <dgm:spPr/>
      <dgm:t>
        <a:bodyPr/>
        <a:lstStyle/>
        <a:p>
          <a:pPr rtl="0"/>
          <a:r>
            <a:rPr lang="en-IN" dirty="0" smtClean="0"/>
            <a:t>Current Architecture</a:t>
          </a:r>
          <a:endParaRPr lang="en-IN" dirty="0"/>
        </a:p>
      </dgm:t>
    </dgm:pt>
    <dgm:pt modelId="{642B880C-D5BB-4430-8E8A-848FDA20F8EF}" type="parTrans" cxnId="{88234EB3-C2AF-433C-98C3-8439381BB3D8}">
      <dgm:prSet/>
      <dgm:spPr/>
      <dgm:t>
        <a:bodyPr/>
        <a:lstStyle/>
        <a:p>
          <a:endParaRPr lang="en-IN"/>
        </a:p>
      </dgm:t>
    </dgm:pt>
    <dgm:pt modelId="{60051694-C5D4-427A-B257-E0772D63DCAC}" type="sibTrans" cxnId="{88234EB3-C2AF-433C-98C3-8439381BB3D8}">
      <dgm:prSet/>
      <dgm:spPr/>
      <dgm:t>
        <a:bodyPr/>
        <a:lstStyle/>
        <a:p>
          <a:endParaRPr lang="en-IN"/>
        </a:p>
      </dgm:t>
    </dgm:pt>
    <dgm:pt modelId="{619A5810-F4D3-4228-89C2-871D46A2F228}">
      <dgm:prSet/>
      <dgm:spPr/>
      <dgm:t>
        <a:bodyPr/>
        <a:lstStyle/>
        <a:p>
          <a:pPr rtl="0"/>
          <a:r>
            <a:rPr lang="en-IN" dirty="0" smtClean="0"/>
            <a:t>Risks in Current Architecture</a:t>
          </a:r>
          <a:endParaRPr lang="en-IN" dirty="0"/>
        </a:p>
      </dgm:t>
    </dgm:pt>
    <dgm:pt modelId="{081950D4-4F73-4207-BF4E-D3EBDC005162}" type="parTrans" cxnId="{16CD0E95-8F2D-429B-9377-855D3997E4E7}">
      <dgm:prSet/>
      <dgm:spPr/>
      <dgm:t>
        <a:bodyPr/>
        <a:lstStyle/>
        <a:p>
          <a:endParaRPr lang="en-IN"/>
        </a:p>
      </dgm:t>
    </dgm:pt>
    <dgm:pt modelId="{332159B4-E914-4545-8F6D-916D2D547454}" type="sibTrans" cxnId="{16CD0E95-8F2D-429B-9377-855D3997E4E7}">
      <dgm:prSet/>
      <dgm:spPr/>
      <dgm:t>
        <a:bodyPr/>
        <a:lstStyle/>
        <a:p>
          <a:endParaRPr lang="en-IN"/>
        </a:p>
      </dgm:t>
    </dgm:pt>
    <dgm:pt modelId="{EC6016EF-9CFA-49FA-8D4A-0490DF89E4AA}">
      <dgm:prSet/>
      <dgm:spPr/>
      <dgm:t>
        <a:bodyPr/>
        <a:lstStyle/>
        <a:p>
          <a:pPr rtl="0"/>
          <a:r>
            <a:rPr lang="en-IN" dirty="0" smtClean="0"/>
            <a:t>Merits of Migrating to Cloud</a:t>
          </a:r>
          <a:endParaRPr lang="en-IN" dirty="0"/>
        </a:p>
      </dgm:t>
    </dgm:pt>
    <dgm:pt modelId="{3287B6CC-D3EA-4765-9CAB-D46AFDA7B36C}" type="parTrans" cxnId="{37C023A2-4460-4910-8B29-E995D88B58F1}">
      <dgm:prSet/>
      <dgm:spPr/>
      <dgm:t>
        <a:bodyPr/>
        <a:lstStyle/>
        <a:p>
          <a:endParaRPr lang="en-IN"/>
        </a:p>
      </dgm:t>
    </dgm:pt>
    <dgm:pt modelId="{E0B03C53-73CD-4E7B-AB3F-D2A5435C42E2}" type="sibTrans" cxnId="{37C023A2-4460-4910-8B29-E995D88B58F1}">
      <dgm:prSet/>
      <dgm:spPr/>
      <dgm:t>
        <a:bodyPr/>
        <a:lstStyle/>
        <a:p>
          <a:endParaRPr lang="en-IN"/>
        </a:p>
      </dgm:t>
    </dgm:pt>
    <dgm:pt modelId="{7ED39F70-23B0-4036-8B46-E4C20A45AB5E}">
      <dgm:prSet/>
      <dgm:spPr/>
      <dgm:t>
        <a:bodyPr/>
        <a:lstStyle/>
        <a:p>
          <a:pPr rtl="0"/>
          <a:r>
            <a:rPr lang="en-IN" dirty="0" smtClean="0"/>
            <a:t>Proposed Architecture</a:t>
          </a:r>
          <a:endParaRPr lang="en-IN" dirty="0"/>
        </a:p>
      </dgm:t>
    </dgm:pt>
    <dgm:pt modelId="{F7AD2FD9-8277-42A0-857A-28EC65CC8FCB}" type="parTrans" cxnId="{1A6FD550-A6BD-414A-BEF6-6CF19B5A8702}">
      <dgm:prSet/>
      <dgm:spPr/>
      <dgm:t>
        <a:bodyPr/>
        <a:lstStyle/>
        <a:p>
          <a:endParaRPr lang="en-IN"/>
        </a:p>
      </dgm:t>
    </dgm:pt>
    <dgm:pt modelId="{2610BEF5-67E4-4734-94BC-919A166F085B}" type="sibTrans" cxnId="{1A6FD550-A6BD-414A-BEF6-6CF19B5A8702}">
      <dgm:prSet/>
      <dgm:spPr/>
      <dgm:t>
        <a:bodyPr/>
        <a:lstStyle/>
        <a:p>
          <a:endParaRPr lang="en-IN"/>
        </a:p>
      </dgm:t>
    </dgm:pt>
    <dgm:pt modelId="{590A3060-7D2B-4EB7-A163-F15BD4FDB1A9}">
      <dgm:prSet/>
      <dgm:spPr/>
      <dgm:t>
        <a:bodyPr/>
        <a:lstStyle/>
        <a:p>
          <a:pPr rtl="0"/>
          <a:r>
            <a:rPr lang="en-IN" dirty="0" smtClean="0"/>
            <a:t>Infrastructure and Services</a:t>
          </a:r>
          <a:endParaRPr lang="en-IN" dirty="0"/>
        </a:p>
      </dgm:t>
    </dgm:pt>
    <dgm:pt modelId="{A8D45BB0-98C6-489A-9E00-C0F3CE2C498E}" type="parTrans" cxnId="{9E508357-5AF1-46A6-A258-BD8120810319}">
      <dgm:prSet/>
      <dgm:spPr/>
      <dgm:t>
        <a:bodyPr/>
        <a:lstStyle/>
        <a:p>
          <a:endParaRPr lang="en-IN"/>
        </a:p>
      </dgm:t>
    </dgm:pt>
    <dgm:pt modelId="{D070A3AA-B837-4B55-80FD-D523E3961763}" type="sibTrans" cxnId="{9E508357-5AF1-46A6-A258-BD8120810319}">
      <dgm:prSet/>
      <dgm:spPr/>
      <dgm:t>
        <a:bodyPr/>
        <a:lstStyle/>
        <a:p>
          <a:endParaRPr lang="en-IN"/>
        </a:p>
      </dgm:t>
    </dgm:pt>
    <dgm:pt modelId="{FA669C1D-D0B9-48F1-ABE7-91C8C64C15B5}">
      <dgm:prSet/>
      <dgm:spPr/>
      <dgm:t>
        <a:bodyPr/>
        <a:lstStyle/>
        <a:p>
          <a:pPr rtl="0"/>
          <a:r>
            <a:rPr lang="en-IN" dirty="0" smtClean="0"/>
            <a:t>Trolls Internal Operational Zone</a:t>
          </a:r>
          <a:endParaRPr lang="en-IN" dirty="0"/>
        </a:p>
      </dgm:t>
    </dgm:pt>
    <dgm:pt modelId="{1DB50730-1409-4513-9105-7312B0C16BB0}" type="parTrans" cxnId="{E6BEC8D9-0EF7-4E71-ABBA-0102E57C9D31}">
      <dgm:prSet/>
      <dgm:spPr/>
      <dgm:t>
        <a:bodyPr/>
        <a:lstStyle/>
        <a:p>
          <a:endParaRPr lang="en-IN"/>
        </a:p>
      </dgm:t>
    </dgm:pt>
    <dgm:pt modelId="{A24160F1-AF8A-471B-ACF5-5C8121195D3B}" type="sibTrans" cxnId="{E6BEC8D9-0EF7-4E71-ABBA-0102E57C9D31}">
      <dgm:prSet/>
      <dgm:spPr/>
      <dgm:t>
        <a:bodyPr/>
        <a:lstStyle/>
        <a:p>
          <a:endParaRPr lang="en-IN"/>
        </a:p>
      </dgm:t>
    </dgm:pt>
    <dgm:pt modelId="{F61ADAB0-0138-4148-A0BC-BDCD23D4A670}">
      <dgm:prSet/>
      <dgm:spPr/>
      <dgm:t>
        <a:bodyPr/>
        <a:lstStyle/>
        <a:p>
          <a:pPr rtl="0"/>
          <a:r>
            <a:rPr lang="en-IN" dirty="0" smtClean="0"/>
            <a:t>Identity and Access Management</a:t>
          </a:r>
          <a:endParaRPr lang="en-IN" dirty="0"/>
        </a:p>
      </dgm:t>
    </dgm:pt>
    <dgm:pt modelId="{2137C7D7-9B95-4EB7-AC4F-FBB715EEA732}" type="parTrans" cxnId="{9C8CE5A1-88B1-4FE3-A491-37E5C185DED4}">
      <dgm:prSet/>
      <dgm:spPr/>
      <dgm:t>
        <a:bodyPr/>
        <a:lstStyle/>
        <a:p>
          <a:endParaRPr lang="en-IN"/>
        </a:p>
      </dgm:t>
    </dgm:pt>
    <dgm:pt modelId="{5EC58309-8872-490C-84A0-B442D72A2726}" type="sibTrans" cxnId="{9C8CE5A1-88B1-4FE3-A491-37E5C185DED4}">
      <dgm:prSet/>
      <dgm:spPr/>
      <dgm:t>
        <a:bodyPr/>
        <a:lstStyle/>
        <a:p>
          <a:endParaRPr lang="en-IN"/>
        </a:p>
      </dgm:t>
    </dgm:pt>
    <dgm:pt modelId="{77B0FB9B-F26F-4970-85F2-77186C9D2A49}">
      <dgm:prSet/>
      <dgm:spPr/>
      <dgm:t>
        <a:bodyPr/>
        <a:lstStyle/>
        <a:p>
          <a:pPr rtl="0"/>
          <a:r>
            <a:rPr lang="en-IN" dirty="0" smtClean="0"/>
            <a:t>Conclusion</a:t>
          </a:r>
          <a:endParaRPr lang="en-IN" dirty="0"/>
        </a:p>
      </dgm:t>
    </dgm:pt>
    <dgm:pt modelId="{548451ED-DC27-45F7-AD00-133FBD0420EC}" type="parTrans" cxnId="{09B05F42-A695-4D13-9119-5531328C051A}">
      <dgm:prSet/>
      <dgm:spPr/>
      <dgm:t>
        <a:bodyPr/>
        <a:lstStyle/>
        <a:p>
          <a:endParaRPr lang="en-IN"/>
        </a:p>
      </dgm:t>
    </dgm:pt>
    <dgm:pt modelId="{3CDCDC2C-EC14-42EA-93E1-2FDF59BA3A53}" type="sibTrans" cxnId="{09B05F42-A695-4D13-9119-5531328C051A}">
      <dgm:prSet/>
      <dgm:spPr/>
      <dgm:t>
        <a:bodyPr/>
        <a:lstStyle/>
        <a:p>
          <a:endParaRPr lang="en-IN"/>
        </a:p>
      </dgm:t>
    </dgm:pt>
    <dgm:pt modelId="{8CF42E5A-7907-444C-9B2F-40B1D9D58818}" type="pres">
      <dgm:prSet presAssocID="{AFADECBB-1261-4E10-9C56-986449EAEA36}" presName="Name0" presStyleCnt="0">
        <dgm:presLayoutVars>
          <dgm:dir/>
          <dgm:animLvl val="lvl"/>
          <dgm:resizeHandles val="exact"/>
        </dgm:presLayoutVars>
      </dgm:prSet>
      <dgm:spPr/>
    </dgm:pt>
    <dgm:pt modelId="{520D86A8-31C2-46F8-8CA2-647F4DF640AE}" type="pres">
      <dgm:prSet presAssocID="{77B0FB9B-F26F-4970-85F2-77186C9D2A49}" presName="boxAndChildren" presStyleCnt="0"/>
      <dgm:spPr/>
    </dgm:pt>
    <dgm:pt modelId="{B7BC1C0F-B837-4F0B-AA83-D23C27A6CCA2}" type="pres">
      <dgm:prSet presAssocID="{77B0FB9B-F26F-4970-85F2-77186C9D2A49}" presName="parentTextBox" presStyleLbl="node1" presStyleIdx="0" presStyleCnt="4" custScaleY="40138"/>
      <dgm:spPr/>
    </dgm:pt>
    <dgm:pt modelId="{F7A6D0E4-A1D6-4D6D-BB81-38685E908B04}" type="pres">
      <dgm:prSet presAssocID="{2610BEF5-67E4-4734-94BC-919A166F085B}" presName="sp" presStyleCnt="0"/>
      <dgm:spPr/>
    </dgm:pt>
    <dgm:pt modelId="{05749289-327A-49A0-8B7C-6249B917E0F5}" type="pres">
      <dgm:prSet presAssocID="{7ED39F70-23B0-4036-8B46-E4C20A45AB5E}" presName="arrowAndChildren" presStyleCnt="0"/>
      <dgm:spPr/>
    </dgm:pt>
    <dgm:pt modelId="{ECB01E59-1094-49B0-B8B1-746C89E51C23}" type="pres">
      <dgm:prSet presAssocID="{7ED39F70-23B0-4036-8B46-E4C20A45AB5E}" presName="parentTextArrow" presStyleLbl="node1" presStyleIdx="0" presStyleCnt="4"/>
      <dgm:spPr/>
    </dgm:pt>
    <dgm:pt modelId="{836BAD74-E177-4AF2-B88D-A660D41E9988}" type="pres">
      <dgm:prSet presAssocID="{7ED39F70-23B0-4036-8B46-E4C20A45AB5E}" presName="arrow" presStyleLbl="node1" presStyleIdx="1" presStyleCnt="4"/>
      <dgm:spPr/>
    </dgm:pt>
    <dgm:pt modelId="{68E63F01-527D-4F77-9D80-B752E49B2B06}" type="pres">
      <dgm:prSet presAssocID="{7ED39F70-23B0-4036-8B46-E4C20A45AB5E}" presName="descendantArrow" presStyleCnt="0"/>
      <dgm:spPr/>
    </dgm:pt>
    <dgm:pt modelId="{4D90D8E9-014C-473A-808C-E641E048E435}" type="pres">
      <dgm:prSet presAssocID="{590A3060-7D2B-4EB7-A163-F15BD4FDB1A9}" presName="childTextArrow" presStyleLbl="fgAccFollowNode1" presStyleIdx="0" presStyleCnt="5">
        <dgm:presLayoutVars>
          <dgm:bulletEnabled val="1"/>
        </dgm:presLayoutVars>
      </dgm:prSet>
      <dgm:spPr/>
    </dgm:pt>
    <dgm:pt modelId="{77E4B794-2309-4F6F-9916-9DAF13E3A565}" type="pres">
      <dgm:prSet presAssocID="{FA669C1D-D0B9-48F1-ABE7-91C8C64C15B5}" presName="childTextArrow" presStyleLbl="fgAccFollowNode1" presStyleIdx="1" presStyleCnt="5">
        <dgm:presLayoutVars>
          <dgm:bulletEnabled val="1"/>
        </dgm:presLayoutVars>
      </dgm:prSet>
      <dgm:spPr/>
    </dgm:pt>
    <dgm:pt modelId="{6CB72A09-BF24-46FC-80D9-E338F00576F0}" type="pres">
      <dgm:prSet presAssocID="{F61ADAB0-0138-4148-A0BC-BDCD23D4A670}" presName="childTextArrow" presStyleLbl="fgAccFollowNode1" presStyleIdx="2" presStyleCnt="5">
        <dgm:presLayoutVars>
          <dgm:bulletEnabled val="1"/>
        </dgm:presLayoutVars>
      </dgm:prSet>
      <dgm:spPr/>
    </dgm:pt>
    <dgm:pt modelId="{DD7FFFC3-A136-4B8C-8D5F-1BEDEF1E16AA}" type="pres">
      <dgm:prSet presAssocID="{60051694-C5D4-427A-B257-E0772D63DCAC}" presName="sp" presStyleCnt="0"/>
      <dgm:spPr/>
    </dgm:pt>
    <dgm:pt modelId="{8D4F3A63-4787-4BD8-BC3D-4140C6AD1B73}" type="pres">
      <dgm:prSet presAssocID="{B9F8340A-4D12-4BD3-85C0-EF4197726BBE}" presName="arrowAndChildren" presStyleCnt="0"/>
      <dgm:spPr/>
    </dgm:pt>
    <dgm:pt modelId="{EF4D9D0C-674C-40C3-ADA1-71FDBBDFD1AE}" type="pres">
      <dgm:prSet presAssocID="{B9F8340A-4D12-4BD3-85C0-EF4197726BBE}" presName="parentTextArrow" presStyleLbl="node1" presStyleIdx="1" presStyleCnt="4"/>
      <dgm:spPr/>
    </dgm:pt>
    <dgm:pt modelId="{5D09BC91-D133-447E-AF57-30151FF31EDC}" type="pres">
      <dgm:prSet presAssocID="{B9F8340A-4D12-4BD3-85C0-EF4197726BBE}" presName="arrow" presStyleLbl="node1" presStyleIdx="2" presStyleCnt="4"/>
      <dgm:spPr/>
    </dgm:pt>
    <dgm:pt modelId="{D1AF9F80-34E4-4A60-B459-DAC6CA461790}" type="pres">
      <dgm:prSet presAssocID="{B9F8340A-4D12-4BD3-85C0-EF4197726BBE}" presName="descendantArrow" presStyleCnt="0"/>
      <dgm:spPr/>
    </dgm:pt>
    <dgm:pt modelId="{45EEE155-6D12-4DD9-BDD7-CA96599CB197}" type="pres">
      <dgm:prSet presAssocID="{619A5810-F4D3-4228-89C2-871D46A2F228}" presName="childTextArrow" presStyleLbl="fgAccFollowNode1" presStyleIdx="3" presStyleCnt="5">
        <dgm:presLayoutVars>
          <dgm:bulletEnabled val="1"/>
        </dgm:presLayoutVars>
      </dgm:prSet>
      <dgm:spPr/>
    </dgm:pt>
    <dgm:pt modelId="{2B900636-112A-4A2C-87C3-953E631FCFEA}" type="pres">
      <dgm:prSet presAssocID="{EC6016EF-9CFA-49FA-8D4A-0490DF89E4AA}" presName="childTextArrow" presStyleLbl="fgAccFollowNode1" presStyleIdx="4" presStyleCnt="5">
        <dgm:presLayoutVars>
          <dgm:bulletEnabled val="1"/>
        </dgm:presLayoutVars>
      </dgm:prSet>
      <dgm:spPr/>
    </dgm:pt>
    <dgm:pt modelId="{5755F5FC-7D6D-4BB8-8CD1-88E72FA6AF55}" type="pres">
      <dgm:prSet presAssocID="{3096A19D-151C-4455-8156-014ABCABA78D}" presName="sp" presStyleCnt="0"/>
      <dgm:spPr/>
    </dgm:pt>
    <dgm:pt modelId="{134EF296-5364-46D0-B0ED-151F1D662F8D}" type="pres">
      <dgm:prSet presAssocID="{1CDA2D47-6D0D-4E46-9B50-816939CC9B36}" presName="arrowAndChildren" presStyleCnt="0"/>
      <dgm:spPr/>
    </dgm:pt>
    <dgm:pt modelId="{97B380AB-64A3-4FDE-8DAF-2F89AC19AF8D}" type="pres">
      <dgm:prSet presAssocID="{1CDA2D47-6D0D-4E46-9B50-816939CC9B36}" presName="parentTextArrow" presStyleLbl="node1" presStyleIdx="3" presStyleCnt="4" custScaleY="63807"/>
      <dgm:spPr/>
    </dgm:pt>
  </dgm:ptLst>
  <dgm:cxnLst>
    <dgm:cxn modelId="{AA5CF53E-D417-481E-9849-0FAA39849161}" type="presOf" srcId="{77B0FB9B-F26F-4970-85F2-77186C9D2A49}" destId="{B7BC1C0F-B837-4F0B-AA83-D23C27A6CCA2}" srcOrd="0" destOrd="0" presId="urn:microsoft.com/office/officeart/2005/8/layout/process4"/>
    <dgm:cxn modelId="{DDD18475-9AD9-452E-9D69-125C1CC1D336}" type="presOf" srcId="{AFADECBB-1261-4E10-9C56-986449EAEA36}" destId="{8CF42E5A-7907-444C-9B2F-40B1D9D58818}" srcOrd="0" destOrd="0" presId="urn:microsoft.com/office/officeart/2005/8/layout/process4"/>
    <dgm:cxn modelId="{F674FB27-AFED-4D45-AA97-60F27242C73C}" type="presOf" srcId="{619A5810-F4D3-4228-89C2-871D46A2F228}" destId="{45EEE155-6D12-4DD9-BDD7-CA96599CB197}" srcOrd="0" destOrd="0" presId="urn:microsoft.com/office/officeart/2005/8/layout/process4"/>
    <dgm:cxn modelId="{9C8CE5A1-88B1-4FE3-A491-37E5C185DED4}" srcId="{7ED39F70-23B0-4036-8B46-E4C20A45AB5E}" destId="{F61ADAB0-0138-4148-A0BC-BDCD23D4A670}" srcOrd="2" destOrd="0" parTransId="{2137C7D7-9B95-4EB7-AC4F-FBB715EEA732}" sibTransId="{5EC58309-8872-490C-84A0-B442D72A2726}"/>
    <dgm:cxn modelId="{B6578516-E567-44D8-9779-013D521E315D}" type="presOf" srcId="{B9F8340A-4D12-4BD3-85C0-EF4197726BBE}" destId="{EF4D9D0C-674C-40C3-ADA1-71FDBBDFD1AE}" srcOrd="0" destOrd="0" presId="urn:microsoft.com/office/officeart/2005/8/layout/process4"/>
    <dgm:cxn modelId="{999B18BC-1953-4E61-BB37-365EC5F9AFE4}" type="presOf" srcId="{1CDA2D47-6D0D-4E46-9B50-816939CC9B36}" destId="{97B380AB-64A3-4FDE-8DAF-2F89AC19AF8D}" srcOrd="0" destOrd="0" presId="urn:microsoft.com/office/officeart/2005/8/layout/process4"/>
    <dgm:cxn modelId="{37C023A2-4460-4910-8B29-E995D88B58F1}" srcId="{B9F8340A-4D12-4BD3-85C0-EF4197726BBE}" destId="{EC6016EF-9CFA-49FA-8D4A-0490DF89E4AA}" srcOrd="1" destOrd="0" parTransId="{3287B6CC-D3EA-4765-9CAB-D46AFDA7B36C}" sibTransId="{E0B03C53-73CD-4E7B-AB3F-D2A5435C42E2}"/>
    <dgm:cxn modelId="{E6BEC8D9-0EF7-4E71-ABBA-0102E57C9D31}" srcId="{7ED39F70-23B0-4036-8B46-E4C20A45AB5E}" destId="{FA669C1D-D0B9-48F1-ABE7-91C8C64C15B5}" srcOrd="1" destOrd="0" parTransId="{1DB50730-1409-4513-9105-7312B0C16BB0}" sibTransId="{A24160F1-AF8A-471B-ACF5-5C8121195D3B}"/>
    <dgm:cxn modelId="{2D1B10F5-D659-490B-BFF9-974C5ACEE299}" type="presOf" srcId="{7ED39F70-23B0-4036-8B46-E4C20A45AB5E}" destId="{836BAD74-E177-4AF2-B88D-A660D41E9988}" srcOrd="1" destOrd="0" presId="urn:microsoft.com/office/officeart/2005/8/layout/process4"/>
    <dgm:cxn modelId="{A51D60C6-BDA5-421E-9177-9FE6C9585C1A}" type="presOf" srcId="{590A3060-7D2B-4EB7-A163-F15BD4FDB1A9}" destId="{4D90D8E9-014C-473A-808C-E641E048E435}" srcOrd="0" destOrd="0" presId="urn:microsoft.com/office/officeart/2005/8/layout/process4"/>
    <dgm:cxn modelId="{84B327EC-C5BA-44BF-9899-0419D13D5718}" type="presOf" srcId="{EC6016EF-9CFA-49FA-8D4A-0490DF89E4AA}" destId="{2B900636-112A-4A2C-87C3-953E631FCFEA}" srcOrd="0" destOrd="0" presId="urn:microsoft.com/office/officeart/2005/8/layout/process4"/>
    <dgm:cxn modelId="{90AB1A9C-36F4-456F-B7B9-C3C0EF4963F9}" type="presOf" srcId="{F61ADAB0-0138-4148-A0BC-BDCD23D4A670}" destId="{6CB72A09-BF24-46FC-80D9-E338F00576F0}" srcOrd="0" destOrd="0" presId="urn:microsoft.com/office/officeart/2005/8/layout/process4"/>
    <dgm:cxn modelId="{457D34CD-6892-46B2-A386-B11BCA360D59}" type="presOf" srcId="{7ED39F70-23B0-4036-8B46-E4C20A45AB5E}" destId="{ECB01E59-1094-49B0-B8B1-746C89E51C23}" srcOrd="0" destOrd="0" presId="urn:microsoft.com/office/officeart/2005/8/layout/process4"/>
    <dgm:cxn modelId="{09B05F42-A695-4D13-9119-5531328C051A}" srcId="{AFADECBB-1261-4E10-9C56-986449EAEA36}" destId="{77B0FB9B-F26F-4970-85F2-77186C9D2A49}" srcOrd="3" destOrd="0" parTransId="{548451ED-DC27-45F7-AD00-133FBD0420EC}" sibTransId="{3CDCDC2C-EC14-42EA-93E1-2FDF59BA3A53}"/>
    <dgm:cxn modelId="{50372627-8AB5-4642-AC0D-815C444E097C}" type="presOf" srcId="{FA669C1D-D0B9-48F1-ABE7-91C8C64C15B5}" destId="{77E4B794-2309-4F6F-9916-9DAF13E3A565}" srcOrd="0" destOrd="0" presId="urn:microsoft.com/office/officeart/2005/8/layout/process4"/>
    <dgm:cxn modelId="{4B6CA545-BE25-4140-BA0B-CFD171B22E44}" srcId="{AFADECBB-1261-4E10-9C56-986449EAEA36}" destId="{1CDA2D47-6D0D-4E46-9B50-816939CC9B36}" srcOrd="0" destOrd="0" parTransId="{2849AA9F-CAFC-44D0-929A-418B8078B353}" sibTransId="{3096A19D-151C-4455-8156-014ABCABA78D}"/>
    <dgm:cxn modelId="{16CD0E95-8F2D-429B-9377-855D3997E4E7}" srcId="{B9F8340A-4D12-4BD3-85C0-EF4197726BBE}" destId="{619A5810-F4D3-4228-89C2-871D46A2F228}" srcOrd="0" destOrd="0" parTransId="{081950D4-4F73-4207-BF4E-D3EBDC005162}" sibTransId="{332159B4-E914-4545-8F6D-916D2D547454}"/>
    <dgm:cxn modelId="{1A6FD550-A6BD-414A-BEF6-6CF19B5A8702}" srcId="{AFADECBB-1261-4E10-9C56-986449EAEA36}" destId="{7ED39F70-23B0-4036-8B46-E4C20A45AB5E}" srcOrd="2" destOrd="0" parTransId="{F7AD2FD9-8277-42A0-857A-28EC65CC8FCB}" sibTransId="{2610BEF5-67E4-4734-94BC-919A166F085B}"/>
    <dgm:cxn modelId="{88234EB3-C2AF-433C-98C3-8439381BB3D8}" srcId="{AFADECBB-1261-4E10-9C56-986449EAEA36}" destId="{B9F8340A-4D12-4BD3-85C0-EF4197726BBE}" srcOrd="1" destOrd="0" parTransId="{642B880C-D5BB-4430-8E8A-848FDA20F8EF}" sibTransId="{60051694-C5D4-427A-B257-E0772D63DCAC}"/>
    <dgm:cxn modelId="{9E508357-5AF1-46A6-A258-BD8120810319}" srcId="{7ED39F70-23B0-4036-8B46-E4C20A45AB5E}" destId="{590A3060-7D2B-4EB7-A163-F15BD4FDB1A9}" srcOrd="0" destOrd="0" parTransId="{A8D45BB0-98C6-489A-9E00-C0F3CE2C498E}" sibTransId="{D070A3AA-B837-4B55-80FD-D523E3961763}"/>
    <dgm:cxn modelId="{C7C2A5EE-A2D8-4225-845D-1D4481F83DE7}" type="presOf" srcId="{B9F8340A-4D12-4BD3-85C0-EF4197726BBE}" destId="{5D09BC91-D133-447E-AF57-30151FF31EDC}" srcOrd="1" destOrd="0" presId="urn:microsoft.com/office/officeart/2005/8/layout/process4"/>
    <dgm:cxn modelId="{995BCBCC-7DA3-4442-96D0-12DA39A44DA6}" type="presParOf" srcId="{8CF42E5A-7907-444C-9B2F-40B1D9D58818}" destId="{520D86A8-31C2-46F8-8CA2-647F4DF640AE}" srcOrd="0" destOrd="0" presId="urn:microsoft.com/office/officeart/2005/8/layout/process4"/>
    <dgm:cxn modelId="{997F6EEE-1B7E-4E4C-886F-0E9373245646}" type="presParOf" srcId="{520D86A8-31C2-46F8-8CA2-647F4DF640AE}" destId="{B7BC1C0F-B837-4F0B-AA83-D23C27A6CCA2}" srcOrd="0" destOrd="0" presId="urn:microsoft.com/office/officeart/2005/8/layout/process4"/>
    <dgm:cxn modelId="{8721318B-2FF2-4BEB-B219-75F4D066B05F}" type="presParOf" srcId="{8CF42E5A-7907-444C-9B2F-40B1D9D58818}" destId="{F7A6D0E4-A1D6-4D6D-BB81-38685E908B04}" srcOrd="1" destOrd="0" presId="urn:microsoft.com/office/officeart/2005/8/layout/process4"/>
    <dgm:cxn modelId="{D46EFF2B-B5FF-49A1-B7B0-9A40F4B042F9}" type="presParOf" srcId="{8CF42E5A-7907-444C-9B2F-40B1D9D58818}" destId="{05749289-327A-49A0-8B7C-6249B917E0F5}" srcOrd="2" destOrd="0" presId="urn:microsoft.com/office/officeart/2005/8/layout/process4"/>
    <dgm:cxn modelId="{67E6B673-C2E5-409A-89F5-8B5B7ECC9C51}" type="presParOf" srcId="{05749289-327A-49A0-8B7C-6249B917E0F5}" destId="{ECB01E59-1094-49B0-B8B1-746C89E51C23}" srcOrd="0" destOrd="0" presId="urn:microsoft.com/office/officeart/2005/8/layout/process4"/>
    <dgm:cxn modelId="{261E6AF3-6AC5-44CF-8BE6-DC5590F029D3}" type="presParOf" srcId="{05749289-327A-49A0-8B7C-6249B917E0F5}" destId="{836BAD74-E177-4AF2-B88D-A660D41E9988}" srcOrd="1" destOrd="0" presId="urn:microsoft.com/office/officeart/2005/8/layout/process4"/>
    <dgm:cxn modelId="{333BF489-82EE-48EC-B4D4-9FAC06E1C679}" type="presParOf" srcId="{05749289-327A-49A0-8B7C-6249B917E0F5}" destId="{68E63F01-527D-4F77-9D80-B752E49B2B06}" srcOrd="2" destOrd="0" presId="urn:microsoft.com/office/officeart/2005/8/layout/process4"/>
    <dgm:cxn modelId="{4F7CA090-82B2-4F79-B49F-60FF0B370287}" type="presParOf" srcId="{68E63F01-527D-4F77-9D80-B752E49B2B06}" destId="{4D90D8E9-014C-473A-808C-E641E048E435}" srcOrd="0" destOrd="0" presId="urn:microsoft.com/office/officeart/2005/8/layout/process4"/>
    <dgm:cxn modelId="{15935E4B-FC01-451C-8BC6-6D3C2E571B67}" type="presParOf" srcId="{68E63F01-527D-4F77-9D80-B752E49B2B06}" destId="{77E4B794-2309-4F6F-9916-9DAF13E3A565}" srcOrd="1" destOrd="0" presId="urn:microsoft.com/office/officeart/2005/8/layout/process4"/>
    <dgm:cxn modelId="{D584FD4E-CAFE-47FA-9B9E-CAB1A9CE6D44}" type="presParOf" srcId="{68E63F01-527D-4F77-9D80-B752E49B2B06}" destId="{6CB72A09-BF24-46FC-80D9-E338F00576F0}" srcOrd="2" destOrd="0" presId="urn:microsoft.com/office/officeart/2005/8/layout/process4"/>
    <dgm:cxn modelId="{227A5438-716B-4127-97D0-599A83C3DD53}" type="presParOf" srcId="{8CF42E5A-7907-444C-9B2F-40B1D9D58818}" destId="{DD7FFFC3-A136-4B8C-8D5F-1BEDEF1E16AA}" srcOrd="3" destOrd="0" presId="urn:microsoft.com/office/officeart/2005/8/layout/process4"/>
    <dgm:cxn modelId="{900DB3C3-6E62-4B12-8C0B-DDDC94431EBB}" type="presParOf" srcId="{8CF42E5A-7907-444C-9B2F-40B1D9D58818}" destId="{8D4F3A63-4787-4BD8-BC3D-4140C6AD1B73}" srcOrd="4" destOrd="0" presId="urn:microsoft.com/office/officeart/2005/8/layout/process4"/>
    <dgm:cxn modelId="{A2F86340-1213-4CAF-98D6-AA750C741D4C}" type="presParOf" srcId="{8D4F3A63-4787-4BD8-BC3D-4140C6AD1B73}" destId="{EF4D9D0C-674C-40C3-ADA1-71FDBBDFD1AE}" srcOrd="0" destOrd="0" presId="urn:microsoft.com/office/officeart/2005/8/layout/process4"/>
    <dgm:cxn modelId="{24C7181F-00E6-48DB-AAC7-49F464768378}" type="presParOf" srcId="{8D4F3A63-4787-4BD8-BC3D-4140C6AD1B73}" destId="{5D09BC91-D133-447E-AF57-30151FF31EDC}" srcOrd="1" destOrd="0" presId="urn:microsoft.com/office/officeart/2005/8/layout/process4"/>
    <dgm:cxn modelId="{DD6F96A7-703E-4BEA-9212-B78A45202959}" type="presParOf" srcId="{8D4F3A63-4787-4BD8-BC3D-4140C6AD1B73}" destId="{D1AF9F80-34E4-4A60-B459-DAC6CA461790}" srcOrd="2" destOrd="0" presId="urn:microsoft.com/office/officeart/2005/8/layout/process4"/>
    <dgm:cxn modelId="{FA79DC9A-A43E-49BB-A18F-8704055F81C3}" type="presParOf" srcId="{D1AF9F80-34E4-4A60-B459-DAC6CA461790}" destId="{45EEE155-6D12-4DD9-BDD7-CA96599CB197}" srcOrd="0" destOrd="0" presId="urn:microsoft.com/office/officeart/2005/8/layout/process4"/>
    <dgm:cxn modelId="{A94B9471-B864-4699-BEBD-CA6A7A77FFC3}" type="presParOf" srcId="{D1AF9F80-34E4-4A60-B459-DAC6CA461790}" destId="{2B900636-112A-4A2C-87C3-953E631FCFEA}" srcOrd="1" destOrd="0" presId="urn:microsoft.com/office/officeart/2005/8/layout/process4"/>
    <dgm:cxn modelId="{EB57E1A2-F804-4BB7-A30D-33E68FF881D3}" type="presParOf" srcId="{8CF42E5A-7907-444C-9B2F-40B1D9D58818}" destId="{5755F5FC-7D6D-4BB8-8CD1-88E72FA6AF55}" srcOrd="5" destOrd="0" presId="urn:microsoft.com/office/officeart/2005/8/layout/process4"/>
    <dgm:cxn modelId="{3FDB3743-84B3-45AA-A314-EBD4B8B5BA61}" type="presParOf" srcId="{8CF42E5A-7907-444C-9B2F-40B1D9D58818}" destId="{134EF296-5364-46D0-B0ED-151F1D662F8D}" srcOrd="6" destOrd="0" presId="urn:microsoft.com/office/officeart/2005/8/layout/process4"/>
    <dgm:cxn modelId="{9A318F64-9625-4CE2-AD2E-F7F2EFBEAD0D}" type="presParOf" srcId="{134EF296-5364-46D0-B0ED-151F1D662F8D}" destId="{97B380AB-64A3-4FDE-8DAF-2F89AC19A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5346F-8B0C-46FE-9485-921383E94FF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4730D843-651B-4E2D-901C-FEA3E77A6233}">
      <dgm:prSet/>
      <dgm:spPr/>
      <dgm:t>
        <a:bodyPr/>
        <a:lstStyle/>
        <a:p>
          <a:pPr rtl="0"/>
          <a:r>
            <a:rPr lang="en-IN" dirty="0" smtClean="0">
              <a:latin typeface="Calibri" pitchFamily="34" charset="0"/>
              <a:cs typeface="Calibri" pitchFamily="34" charset="0"/>
            </a:rPr>
            <a:t>AWS Infrastructure Components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1374041E-5E56-4289-AF5C-846FEF6CE249}" type="parTrans" cxnId="{E5366B41-897D-49EB-AC54-03AEB1CF690D}">
      <dgm:prSet/>
      <dgm:spPr/>
      <dgm:t>
        <a:bodyPr/>
        <a:lstStyle/>
        <a:p>
          <a:endParaRPr lang="en-IN"/>
        </a:p>
      </dgm:t>
    </dgm:pt>
    <dgm:pt modelId="{47AB5481-07BB-4336-97C8-E7E6C36C8926}" type="sibTrans" cxnId="{E5366B41-897D-49EB-AC54-03AEB1CF690D}">
      <dgm:prSet/>
      <dgm:spPr/>
      <dgm:t>
        <a:bodyPr/>
        <a:lstStyle/>
        <a:p>
          <a:endParaRPr lang="en-IN"/>
        </a:p>
      </dgm:t>
    </dgm:pt>
    <dgm:pt modelId="{C35DA4B6-2907-4069-995A-36CE8AED7AFD}">
      <dgm:prSet/>
      <dgm:spPr/>
      <dgm:t>
        <a:bodyPr/>
        <a:lstStyle/>
        <a:p>
          <a:pPr marL="179388" indent="0" rtl="0"/>
          <a:r>
            <a:rPr lang="en-IN" dirty="0" smtClean="0">
              <a:latin typeface="Calibri" pitchFamily="34" charset="0"/>
              <a:cs typeface="Calibri" pitchFamily="34" charset="0"/>
            </a:rPr>
            <a:t>Network Zone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D58BC8F3-1353-4D07-99A8-852A53C49F09}" type="parTrans" cxnId="{28D9449C-863F-450B-A321-26E1BDD81BF6}">
      <dgm:prSet/>
      <dgm:spPr/>
      <dgm:t>
        <a:bodyPr/>
        <a:lstStyle/>
        <a:p>
          <a:endParaRPr lang="en-IN"/>
        </a:p>
      </dgm:t>
    </dgm:pt>
    <dgm:pt modelId="{1618E3C2-EC2D-4A83-A829-48012C17CB8F}" type="sibTrans" cxnId="{28D9449C-863F-450B-A321-26E1BDD81BF6}">
      <dgm:prSet/>
      <dgm:spPr/>
      <dgm:t>
        <a:bodyPr/>
        <a:lstStyle/>
        <a:p>
          <a:endParaRPr lang="en-IN"/>
        </a:p>
      </dgm:t>
    </dgm:pt>
    <dgm:pt modelId="{7ABC7374-9A85-4334-A076-0472A8E84972}">
      <dgm:prSet/>
      <dgm:spPr/>
      <dgm:t>
        <a:bodyPr/>
        <a:lstStyle/>
        <a:p>
          <a:pPr marL="179388" indent="0" rtl="0"/>
          <a:r>
            <a:rPr lang="en-IN" dirty="0" smtClean="0">
              <a:latin typeface="Calibri" pitchFamily="34" charset="0"/>
              <a:cs typeface="Calibri" pitchFamily="34" charset="0"/>
            </a:rPr>
            <a:t>Server Zone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9A77A854-1CA1-440D-96C8-95DA03D52DB3}" type="parTrans" cxnId="{5F183138-9E64-43C6-A90D-9AA2D88CDBF9}">
      <dgm:prSet/>
      <dgm:spPr/>
      <dgm:t>
        <a:bodyPr/>
        <a:lstStyle/>
        <a:p>
          <a:endParaRPr lang="en-IN"/>
        </a:p>
      </dgm:t>
    </dgm:pt>
    <dgm:pt modelId="{70819B7D-9633-4664-B2AE-C9F54ED93892}" type="sibTrans" cxnId="{5F183138-9E64-43C6-A90D-9AA2D88CDBF9}">
      <dgm:prSet/>
      <dgm:spPr/>
      <dgm:t>
        <a:bodyPr/>
        <a:lstStyle/>
        <a:p>
          <a:endParaRPr lang="en-IN"/>
        </a:p>
      </dgm:t>
    </dgm:pt>
    <dgm:pt modelId="{CAF8B82B-EFC9-4FAB-B064-09B628DA8626}">
      <dgm:prSet/>
      <dgm:spPr/>
      <dgm:t>
        <a:bodyPr/>
        <a:lstStyle/>
        <a:p>
          <a:pPr marL="179388" indent="0" rtl="0"/>
          <a:r>
            <a:rPr lang="en-IN" dirty="0" smtClean="0">
              <a:latin typeface="Calibri" pitchFamily="34" charset="0"/>
              <a:cs typeface="Calibri" pitchFamily="34" charset="0"/>
            </a:rPr>
            <a:t>AWS IT Utility Services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67CEC091-0453-44F1-8172-044983A3FDC8}" type="parTrans" cxnId="{D517A6D7-1F24-4055-8A7C-728375901026}">
      <dgm:prSet/>
      <dgm:spPr/>
      <dgm:t>
        <a:bodyPr/>
        <a:lstStyle/>
        <a:p>
          <a:endParaRPr lang="en-IN"/>
        </a:p>
      </dgm:t>
    </dgm:pt>
    <dgm:pt modelId="{CB58D214-4932-40D1-9866-DDA4F654DD4D}" type="sibTrans" cxnId="{D517A6D7-1F24-4055-8A7C-728375901026}">
      <dgm:prSet/>
      <dgm:spPr/>
      <dgm:t>
        <a:bodyPr/>
        <a:lstStyle/>
        <a:p>
          <a:endParaRPr lang="en-IN"/>
        </a:p>
      </dgm:t>
    </dgm:pt>
    <dgm:pt modelId="{9F933216-67ED-437A-A037-6A31934ACA4A}">
      <dgm:prSet/>
      <dgm:spPr/>
      <dgm:t>
        <a:bodyPr/>
        <a:lstStyle/>
        <a:p>
          <a:pPr marL="179388" indent="0" rtl="0"/>
          <a:r>
            <a:rPr lang="en-IN" dirty="0" smtClean="0">
              <a:latin typeface="Calibri" pitchFamily="34" charset="0"/>
              <a:cs typeface="Calibri" pitchFamily="34" charset="0"/>
            </a:rPr>
            <a:t>Credit Card Payment Process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EC96DEE6-31E6-4165-875B-46E62B1BDD71}" type="parTrans" cxnId="{4E1823BB-7B72-45C4-998C-675DDCE2CE89}">
      <dgm:prSet/>
      <dgm:spPr/>
      <dgm:t>
        <a:bodyPr/>
        <a:lstStyle/>
        <a:p>
          <a:endParaRPr lang="en-IN"/>
        </a:p>
      </dgm:t>
    </dgm:pt>
    <dgm:pt modelId="{766A1AF3-0D06-4F5D-89F2-4F18814BFE97}" type="sibTrans" cxnId="{4E1823BB-7B72-45C4-998C-675DDCE2CE89}">
      <dgm:prSet/>
      <dgm:spPr/>
      <dgm:t>
        <a:bodyPr/>
        <a:lstStyle/>
        <a:p>
          <a:endParaRPr lang="en-IN"/>
        </a:p>
      </dgm:t>
    </dgm:pt>
    <dgm:pt modelId="{D6A63EEE-A05A-46E4-B226-EFF14887C34F}">
      <dgm:prSet/>
      <dgm:spPr/>
      <dgm:t>
        <a:bodyPr/>
        <a:lstStyle/>
        <a:p>
          <a:pPr marL="179388" indent="0" rtl="0"/>
          <a:r>
            <a:rPr lang="en-IN" dirty="0" smtClean="0">
              <a:latin typeface="Calibri" pitchFamily="34" charset="0"/>
              <a:cs typeface="Calibri" pitchFamily="34" charset="0"/>
            </a:rPr>
            <a:t>Identity and Access Management Service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4F59C654-9BD9-47AA-B622-688473D4D0C5}" type="parTrans" cxnId="{C2F36AAA-260F-4B70-9BEE-50D0D42520C6}">
      <dgm:prSet/>
      <dgm:spPr/>
      <dgm:t>
        <a:bodyPr/>
        <a:lstStyle/>
        <a:p>
          <a:endParaRPr lang="en-IN"/>
        </a:p>
      </dgm:t>
    </dgm:pt>
    <dgm:pt modelId="{9F651E9F-1EBD-45A1-A686-5FD7C1546DD9}" type="sibTrans" cxnId="{C2F36AAA-260F-4B70-9BEE-50D0D42520C6}">
      <dgm:prSet/>
      <dgm:spPr/>
      <dgm:t>
        <a:bodyPr/>
        <a:lstStyle/>
        <a:p>
          <a:endParaRPr lang="en-IN"/>
        </a:p>
      </dgm:t>
    </dgm:pt>
    <dgm:pt modelId="{363424DC-F9DF-4C32-9DF1-9FA50FE380FC}" type="pres">
      <dgm:prSet presAssocID="{A4C5346F-8B0C-46FE-9485-921383E94FF7}" presName="Name0" presStyleCnt="0">
        <dgm:presLayoutVars>
          <dgm:dir/>
          <dgm:animLvl val="lvl"/>
          <dgm:resizeHandles val="exact"/>
        </dgm:presLayoutVars>
      </dgm:prSet>
      <dgm:spPr/>
    </dgm:pt>
    <dgm:pt modelId="{5DE9E7AA-D4D4-4DD4-9809-75890CBCB994}" type="pres">
      <dgm:prSet presAssocID="{4730D843-651B-4E2D-901C-FEA3E77A6233}" presName="linNode" presStyleCnt="0"/>
      <dgm:spPr/>
    </dgm:pt>
    <dgm:pt modelId="{52E411FE-776F-4354-95EA-C0429CCB3306}" type="pres">
      <dgm:prSet presAssocID="{4730D843-651B-4E2D-901C-FEA3E77A623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1013936-48AD-48CA-906F-7A701FF07F01}" type="pres">
      <dgm:prSet presAssocID="{4730D843-651B-4E2D-901C-FEA3E77A623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CAE469E-671D-45CF-91C8-D31ABEF62B8B}" type="presOf" srcId="{D6A63EEE-A05A-46E4-B226-EFF14887C34F}" destId="{91013936-48AD-48CA-906F-7A701FF07F01}" srcOrd="0" destOrd="4" presId="urn:microsoft.com/office/officeart/2005/8/layout/vList5"/>
    <dgm:cxn modelId="{C2F36AAA-260F-4B70-9BEE-50D0D42520C6}" srcId="{4730D843-651B-4E2D-901C-FEA3E77A6233}" destId="{D6A63EEE-A05A-46E4-B226-EFF14887C34F}" srcOrd="4" destOrd="0" parTransId="{4F59C654-9BD9-47AA-B622-688473D4D0C5}" sibTransId="{9F651E9F-1EBD-45A1-A686-5FD7C1546DD9}"/>
    <dgm:cxn modelId="{D517A6D7-1F24-4055-8A7C-728375901026}" srcId="{4730D843-651B-4E2D-901C-FEA3E77A6233}" destId="{CAF8B82B-EFC9-4FAB-B064-09B628DA8626}" srcOrd="2" destOrd="0" parTransId="{67CEC091-0453-44F1-8172-044983A3FDC8}" sibTransId="{CB58D214-4932-40D1-9866-DDA4F654DD4D}"/>
    <dgm:cxn modelId="{465D70A3-EDE9-423D-A227-01CCA20415ED}" type="presOf" srcId="{7ABC7374-9A85-4334-A076-0472A8E84972}" destId="{91013936-48AD-48CA-906F-7A701FF07F01}" srcOrd="0" destOrd="1" presId="urn:microsoft.com/office/officeart/2005/8/layout/vList5"/>
    <dgm:cxn modelId="{0999E460-2932-4D96-B581-89D537A8D7C4}" type="presOf" srcId="{C35DA4B6-2907-4069-995A-36CE8AED7AFD}" destId="{91013936-48AD-48CA-906F-7A701FF07F01}" srcOrd="0" destOrd="0" presId="urn:microsoft.com/office/officeart/2005/8/layout/vList5"/>
    <dgm:cxn modelId="{AD613609-4A09-4BB0-8AB8-06B41E63F957}" type="presOf" srcId="{4730D843-651B-4E2D-901C-FEA3E77A6233}" destId="{52E411FE-776F-4354-95EA-C0429CCB3306}" srcOrd="0" destOrd="0" presId="urn:microsoft.com/office/officeart/2005/8/layout/vList5"/>
    <dgm:cxn modelId="{28D9449C-863F-450B-A321-26E1BDD81BF6}" srcId="{4730D843-651B-4E2D-901C-FEA3E77A6233}" destId="{C35DA4B6-2907-4069-995A-36CE8AED7AFD}" srcOrd="0" destOrd="0" parTransId="{D58BC8F3-1353-4D07-99A8-852A53C49F09}" sibTransId="{1618E3C2-EC2D-4A83-A829-48012C17CB8F}"/>
    <dgm:cxn modelId="{AA79B968-C732-461F-8CCA-856D350E6641}" type="presOf" srcId="{A4C5346F-8B0C-46FE-9485-921383E94FF7}" destId="{363424DC-F9DF-4C32-9DF1-9FA50FE380FC}" srcOrd="0" destOrd="0" presId="urn:microsoft.com/office/officeart/2005/8/layout/vList5"/>
    <dgm:cxn modelId="{4E1823BB-7B72-45C4-998C-675DDCE2CE89}" srcId="{4730D843-651B-4E2D-901C-FEA3E77A6233}" destId="{9F933216-67ED-437A-A037-6A31934ACA4A}" srcOrd="3" destOrd="0" parTransId="{EC96DEE6-31E6-4165-875B-46E62B1BDD71}" sibTransId="{766A1AF3-0D06-4F5D-89F2-4F18814BFE97}"/>
    <dgm:cxn modelId="{5F183138-9E64-43C6-A90D-9AA2D88CDBF9}" srcId="{4730D843-651B-4E2D-901C-FEA3E77A6233}" destId="{7ABC7374-9A85-4334-A076-0472A8E84972}" srcOrd="1" destOrd="0" parTransId="{9A77A854-1CA1-440D-96C8-95DA03D52DB3}" sibTransId="{70819B7D-9633-4664-B2AE-C9F54ED93892}"/>
    <dgm:cxn modelId="{E5366B41-897D-49EB-AC54-03AEB1CF690D}" srcId="{A4C5346F-8B0C-46FE-9485-921383E94FF7}" destId="{4730D843-651B-4E2D-901C-FEA3E77A6233}" srcOrd="0" destOrd="0" parTransId="{1374041E-5E56-4289-AF5C-846FEF6CE249}" sibTransId="{47AB5481-07BB-4336-97C8-E7E6C36C8926}"/>
    <dgm:cxn modelId="{0B85AC94-5DCE-46D5-92D4-D436F0001131}" type="presOf" srcId="{9F933216-67ED-437A-A037-6A31934ACA4A}" destId="{91013936-48AD-48CA-906F-7A701FF07F01}" srcOrd="0" destOrd="3" presId="urn:microsoft.com/office/officeart/2005/8/layout/vList5"/>
    <dgm:cxn modelId="{92355AD0-1445-41A7-BD8C-11A51F9BDD38}" type="presOf" srcId="{CAF8B82B-EFC9-4FAB-B064-09B628DA8626}" destId="{91013936-48AD-48CA-906F-7A701FF07F01}" srcOrd="0" destOrd="2" presId="urn:microsoft.com/office/officeart/2005/8/layout/vList5"/>
    <dgm:cxn modelId="{301E6868-9906-43F9-A44D-67CB4149161D}" type="presParOf" srcId="{363424DC-F9DF-4C32-9DF1-9FA50FE380FC}" destId="{5DE9E7AA-D4D4-4DD4-9809-75890CBCB994}" srcOrd="0" destOrd="0" presId="urn:microsoft.com/office/officeart/2005/8/layout/vList5"/>
    <dgm:cxn modelId="{F1D406D8-3EC9-4E69-AF29-9556490ABFE9}" type="presParOf" srcId="{5DE9E7AA-D4D4-4DD4-9809-75890CBCB994}" destId="{52E411FE-776F-4354-95EA-C0429CCB3306}" srcOrd="0" destOrd="0" presId="urn:microsoft.com/office/officeart/2005/8/layout/vList5"/>
    <dgm:cxn modelId="{873055A1-9777-4F8B-9D24-E4CA87927704}" type="presParOf" srcId="{5DE9E7AA-D4D4-4DD4-9809-75890CBCB994}" destId="{91013936-48AD-48CA-906F-7A701FF07F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7EA2F-F484-4EC3-A358-77D3B732BAB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6B99756C-53B5-486E-9C1F-8D25408EA37B}">
      <dgm:prSet/>
      <dgm:spPr/>
      <dgm:t>
        <a:bodyPr/>
        <a:lstStyle/>
        <a:p>
          <a:pPr rtl="0"/>
          <a:r>
            <a:rPr lang="en-IN" dirty="0" smtClean="0">
              <a:latin typeface="Calibri" pitchFamily="34" charset="0"/>
              <a:cs typeface="Calibri" pitchFamily="34" charset="0"/>
            </a:rPr>
            <a:t>Trolls Private Infrastructure Components</a:t>
          </a:r>
          <a:endParaRPr lang="en-IN" dirty="0">
            <a:latin typeface="Calibri" pitchFamily="34" charset="0"/>
            <a:cs typeface="Calibri" pitchFamily="34" charset="0"/>
          </a:endParaRPr>
        </a:p>
      </dgm:t>
    </dgm:pt>
    <dgm:pt modelId="{309E11F9-D375-4C36-9256-122339027926}" type="parTrans" cxnId="{DFDFA803-0CC8-42C9-8C86-E89032E58BA5}">
      <dgm:prSet/>
      <dgm:spPr/>
      <dgm:t>
        <a:bodyPr/>
        <a:lstStyle/>
        <a:p>
          <a:endParaRPr lang="en-IN"/>
        </a:p>
      </dgm:t>
    </dgm:pt>
    <dgm:pt modelId="{57728703-1484-4A68-81F4-01957E45327D}" type="sibTrans" cxnId="{DFDFA803-0CC8-42C9-8C86-E89032E58BA5}">
      <dgm:prSet/>
      <dgm:spPr/>
      <dgm:t>
        <a:bodyPr/>
        <a:lstStyle/>
        <a:p>
          <a:endParaRPr lang="en-IN"/>
        </a:p>
      </dgm:t>
    </dgm:pt>
    <dgm:pt modelId="{4C5D1C41-B74D-48FC-828F-852A29E8CBDB}">
      <dgm:prSet custT="1"/>
      <dgm:spPr/>
      <dgm:t>
        <a:bodyPr/>
        <a:lstStyle/>
        <a:p>
          <a:pPr rtl="0"/>
          <a:r>
            <a:rPr lang="en-IN" sz="1900" dirty="0" smtClean="0">
              <a:latin typeface="Calibri" pitchFamily="34" charset="0"/>
              <a:cs typeface="Calibri" pitchFamily="34" charset="0"/>
            </a:rPr>
            <a:t>Trolls Internal Operational Zone</a:t>
          </a:r>
          <a:endParaRPr lang="en-IN" sz="1900" dirty="0">
            <a:latin typeface="Calibri" pitchFamily="34" charset="0"/>
            <a:cs typeface="Calibri" pitchFamily="34" charset="0"/>
          </a:endParaRPr>
        </a:p>
      </dgm:t>
    </dgm:pt>
    <dgm:pt modelId="{767EEFA3-3741-4040-82B7-326266EA3FDC}" type="parTrans" cxnId="{357B0D38-E55E-4353-BE4F-C734EA7C6B0E}">
      <dgm:prSet/>
      <dgm:spPr/>
      <dgm:t>
        <a:bodyPr/>
        <a:lstStyle/>
        <a:p>
          <a:endParaRPr lang="en-IN"/>
        </a:p>
      </dgm:t>
    </dgm:pt>
    <dgm:pt modelId="{1F9A8EC2-5862-4256-8E22-6313E4E955ED}" type="sibTrans" cxnId="{357B0D38-E55E-4353-BE4F-C734EA7C6B0E}">
      <dgm:prSet/>
      <dgm:spPr/>
      <dgm:t>
        <a:bodyPr/>
        <a:lstStyle/>
        <a:p>
          <a:endParaRPr lang="en-IN"/>
        </a:p>
      </dgm:t>
    </dgm:pt>
    <dgm:pt modelId="{D86909EA-6E87-4A41-8478-65C6F6F63D59}">
      <dgm:prSet custT="1"/>
      <dgm:spPr/>
      <dgm:t>
        <a:bodyPr/>
        <a:lstStyle/>
        <a:p>
          <a:pPr rtl="0"/>
          <a:r>
            <a:rPr lang="en-IN" sz="1900" dirty="0" smtClean="0">
              <a:latin typeface="Calibri" pitchFamily="34" charset="0"/>
              <a:cs typeface="Calibri" pitchFamily="34" charset="0"/>
            </a:rPr>
            <a:t>Server Zone</a:t>
          </a:r>
          <a:endParaRPr lang="en-IN" sz="1900" dirty="0">
            <a:latin typeface="Calibri" pitchFamily="34" charset="0"/>
            <a:cs typeface="Calibri" pitchFamily="34" charset="0"/>
          </a:endParaRPr>
        </a:p>
      </dgm:t>
    </dgm:pt>
    <dgm:pt modelId="{73DEC8ED-CC89-4DC2-AF49-96D7B18D6EE5}" type="parTrans" cxnId="{C40A0AC6-825A-40BB-A044-C9218B61296F}">
      <dgm:prSet/>
      <dgm:spPr/>
      <dgm:t>
        <a:bodyPr/>
        <a:lstStyle/>
        <a:p>
          <a:endParaRPr lang="en-IN"/>
        </a:p>
      </dgm:t>
    </dgm:pt>
    <dgm:pt modelId="{B372FE20-8DD9-4E0E-ABBE-0DF4EA43D537}" type="sibTrans" cxnId="{C40A0AC6-825A-40BB-A044-C9218B61296F}">
      <dgm:prSet/>
      <dgm:spPr/>
      <dgm:t>
        <a:bodyPr/>
        <a:lstStyle/>
        <a:p>
          <a:endParaRPr lang="en-IN"/>
        </a:p>
      </dgm:t>
    </dgm:pt>
    <dgm:pt modelId="{BC785E5E-6052-4762-89A6-C0F9597BE570}">
      <dgm:prSet custT="1"/>
      <dgm:spPr/>
      <dgm:t>
        <a:bodyPr/>
        <a:lstStyle/>
        <a:p>
          <a:pPr rtl="0"/>
          <a:r>
            <a:rPr lang="en-IN" sz="1900" dirty="0" err="1" smtClean="0">
              <a:latin typeface="Calibri" pitchFamily="34" charset="0"/>
              <a:cs typeface="Calibri" pitchFamily="34" charset="0"/>
            </a:rPr>
            <a:t>DevOps</a:t>
          </a:r>
          <a:r>
            <a:rPr lang="en-IN" sz="1900" dirty="0" smtClean="0">
              <a:latin typeface="Calibri" pitchFamily="34" charset="0"/>
              <a:cs typeface="Calibri" pitchFamily="34" charset="0"/>
            </a:rPr>
            <a:t> Integration</a:t>
          </a:r>
          <a:endParaRPr lang="en-IN" sz="1900" dirty="0">
            <a:latin typeface="Calibri" pitchFamily="34" charset="0"/>
            <a:cs typeface="Calibri" pitchFamily="34" charset="0"/>
          </a:endParaRPr>
        </a:p>
      </dgm:t>
    </dgm:pt>
    <dgm:pt modelId="{8A751539-25BD-458D-9718-E7773B96EBEF}" type="parTrans" cxnId="{452CECE1-0931-4365-AD7F-AE14AD1E12FD}">
      <dgm:prSet/>
      <dgm:spPr/>
      <dgm:t>
        <a:bodyPr/>
        <a:lstStyle/>
        <a:p>
          <a:endParaRPr lang="en-IN"/>
        </a:p>
      </dgm:t>
    </dgm:pt>
    <dgm:pt modelId="{0F715EF2-7B44-4768-93C8-38FCFDE3A4CC}" type="sibTrans" cxnId="{452CECE1-0931-4365-AD7F-AE14AD1E12FD}">
      <dgm:prSet/>
      <dgm:spPr/>
      <dgm:t>
        <a:bodyPr/>
        <a:lstStyle/>
        <a:p>
          <a:endParaRPr lang="en-IN"/>
        </a:p>
      </dgm:t>
    </dgm:pt>
    <dgm:pt modelId="{D052D47C-0D67-4F31-88B2-C63D371B24ED}">
      <dgm:prSet custT="1"/>
      <dgm:spPr/>
      <dgm:t>
        <a:bodyPr/>
        <a:lstStyle/>
        <a:p>
          <a:pPr rtl="0"/>
          <a:r>
            <a:rPr lang="en-IN" sz="1900" dirty="0" smtClean="0">
              <a:latin typeface="Calibri" pitchFamily="34" charset="0"/>
              <a:cs typeface="Calibri" pitchFamily="34" charset="0"/>
            </a:rPr>
            <a:t>LDAP server</a:t>
          </a:r>
          <a:endParaRPr lang="en-IN" sz="1900" dirty="0">
            <a:latin typeface="Calibri" pitchFamily="34" charset="0"/>
            <a:cs typeface="Calibri" pitchFamily="34" charset="0"/>
          </a:endParaRPr>
        </a:p>
      </dgm:t>
    </dgm:pt>
    <dgm:pt modelId="{A39D753C-5572-4F8A-B640-222AF89D510D}" type="parTrans" cxnId="{7CBC822F-862D-4655-A47A-D0173F146333}">
      <dgm:prSet/>
      <dgm:spPr/>
      <dgm:t>
        <a:bodyPr/>
        <a:lstStyle/>
        <a:p>
          <a:endParaRPr lang="en-IN"/>
        </a:p>
      </dgm:t>
    </dgm:pt>
    <dgm:pt modelId="{9B995A1B-1674-4027-8D48-709384B08262}" type="sibTrans" cxnId="{7CBC822F-862D-4655-A47A-D0173F146333}">
      <dgm:prSet/>
      <dgm:spPr/>
      <dgm:t>
        <a:bodyPr/>
        <a:lstStyle/>
        <a:p>
          <a:endParaRPr lang="en-IN"/>
        </a:p>
      </dgm:t>
    </dgm:pt>
    <dgm:pt modelId="{EADC9005-D9AD-4251-8557-6E6DFAFE3398}" type="pres">
      <dgm:prSet presAssocID="{E097EA2F-F484-4EC3-A358-77D3B732BABE}" presName="Name0" presStyleCnt="0">
        <dgm:presLayoutVars>
          <dgm:dir/>
          <dgm:animLvl val="lvl"/>
          <dgm:resizeHandles val="exact"/>
        </dgm:presLayoutVars>
      </dgm:prSet>
      <dgm:spPr/>
    </dgm:pt>
    <dgm:pt modelId="{322227E6-9C69-4DA5-B72B-6DE98FD8EB9A}" type="pres">
      <dgm:prSet presAssocID="{6B99756C-53B5-486E-9C1F-8D25408EA37B}" presName="linNode" presStyleCnt="0"/>
      <dgm:spPr/>
    </dgm:pt>
    <dgm:pt modelId="{CEDBBC2D-6683-40A2-8308-DF0F4A99728E}" type="pres">
      <dgm:prSet presAssocID="{6B99756C-53B5-486E-9C1F-8D25408EA37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BACFBEE-56E6-4EC1-B51D-294C8370E13E}" type="pres">
      <dgm:prSet presAssocID="{6B99756C-53B5-486E-9C1F-8D25408EA37B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DFA803-0CC8-42C9-8C86-E89032E58BA5}" srcId="{E097EA2F-F484-4EC3-A358-77D3B732BABE}" destId="{6B99756C-53B5-486E-9C1F-8D25408EA37B}" srcOrd="0" destOrd="0" parTransId="{309E11F9-D375-4C36-9256-122339027926}" sibTransId="{57728703-1484-4A68-81F4-01957E45327D}"/>
    <dgm:cxn modelId="{7CBC822F-862D-4655-A47A-D0173F146333}" srcId="{D86909EA-6E87-4A41-8478-65C6F6F63D59}" destId="{D052D47C-0D67-4F31-88B2-C63D371B24ED}" srcOrd="1" destOrd="0" parTransId="{A39D753C-5572-4F8A-B640-222AF89D510D}" sibTransId="{9B995A1B-1674-4027-8D48-709384B08262}"/>
    <dgm:cxn modelId="{3D4CC479-17C5-43C0-A106-136D347F4D7E}" type="presOf" srcId="{BC785E5E-6052-4762-89A6-C0F9597BE570}" destId="{EBACFBEE-56E6-4EC1-B51D-294C8370E13E}" srcOrd="0" destOrd="2" presId="urn:microsoft.com/office/officeart/2005/8/layout/vList5"/>
    <dgm:cxn modelId="{4B2F4066-9C84-4690-80D5-FAE55EA75D31}" type="presOf" srcId="{6B99756C-53B5-486E-9C1F-8D25408EA37B}" destId="{CEDBBC2D-6683-40A2-8308-DF0F4A99728E}" srcOrd="0" destOrd="0" presId="urn:microsoft.com/office/officeart/2005/8/layout/vList5"/>
    <dgm:cxn modelId="{16D0A77A-D986-4A62-8C9B-494C1E332A15}" type="presOf" srcId="{4C5D1C41-B74D-48FC-828F-852A29E8CBDB}" destId="{EBACFBEE-56E6-4EC1-B51D-294C8370E13E}" srcOrd="0" destOrd="0" presId="urn:microsoft.com/office/officeart/2005/8/layout/vList5"/>
    <dgm:cxn modelId="{AC0A2093-6562-4F71-B8FD-3F4D7A06CE8C}" type="presOf" srcId="{E097EA2F-F484-4EC3-A358-77D3B732BABE}" destId="{EADC9005-D9AD-4251-8557-6E6DFAFE3398}" srcOrd="0" destOrd="0" presId="urn:microsoft.com/office/officeart/2005/8/layout/vList5"/>
    <dgm:cxn modelId="{CD2F9CA2-09D7-4F82-A4E1-4ADA4CF976A9}" type="presOf" srcId="{D86909EA-6E87-4A41-8478-65C6F6F63D59}" destId="{EBACFBEE-56E6-4EC1-B51D-294C8370E13E}" srcOrd="0" destOrd="1" presId="urn:microsoft.com/office/officeart/2005/8/layout/vList5"/>
    <dgm:cxn modelId="{357B0D38-E55E-4353-BE4F-C734EA7C6B0E}" srcId="{6B99756C-53B5-486E-9C1F-8D25408EA37B}" destId="{4C5D1C41-B74D-48FC-828F-852A29E8CBDB}" srcOrd="0" destOrd="0" parTransId="{767EEFA3-3741-4040-82B7-326266EA3FDC}" sibTransId="{1F9A8EC2-5862-4256-8E22-6313E4E955ED}"/>
    <dgm:cxn modelId="{81F375B2-B4C4-4678-9C33-F76C055AF3B3}" type="presOf" srcId="{D052D47C-0D67-4F31-88B2-C63D371B24ED}" destId="{EBACFBEE-56E6-4EC1-B51D-294C8370E13E}" srcOrd="0" destOrd="3" presId="urn:microsoft.com/office/officeart/2005/8/layout/vList5"/>
    <dgm:cxn modelId="{452CECE1-0931-4365-AD7F-AE14AD1E12FD}" srcId="{D86909EA-6E87-4A41-8478-65C6F6F63D59}" destId="{BC785E5E-6052-4762-89A6-C0F9597BE570}" srcOrd="0" destOrd="0" parTransId="{8A751539-25BD-458D-9718-E7773B96EBEF}" sibTransId="{0F715EF2-7B44-4768-93C8-38FCFDE3A4CC}"/>
    <dgm:cxn modelId="{C40A0AC6-825A-40BB-A044-C9218B61296F}" srcId="{6B99756C-53B5-486E-9C1F-8D25408EA37B}" destId="{D86909EA-6E87-4A41-8478-65C6F6F63D59}" srcOrd="1" destOrd="0" parTransId="{73DEC8ED-CC89-4DC2-AF49-96D7B18D6EE5}" sibTransId="{B372FE20-8DD9-4E0E-ABBE-0DF4EA43D537}"/>
    <dgm:cxn modelId="{04064EDA-E53C-4812-8405-65F24A4D99B2}" type="presParOf" srcId="{EADC9005-D9AD-4251-8557-6E6DFAFE3398}" destId="{322227E6-9C69-4DA5-B72B-6DE98FD8EB9A}" srcOrd="0" destOrd="0" presId="urn:microsoft.com/office/officeart/2005/8/layout/vList5"/>
    <dgm:cxn modelId="{E97ED585-CEA7-4A98-B785-38BF96770424}" type="presParOf" srcId="{322227E6-9C69-4DA5-B72B-6DE98FD8EB9A}" destId="{CEDBBC2D-6683-40A2-8308-DF0F4A99728E}" srcOrd="0" destOrd="0" presId="urn:microsoft.com/office/officeart/2005/8/layout/vList5"/>
    <dgm:cxn modelId="{5CA8BF81-D927-4235-B161-7D1F6AF53818}" type="presParOf" srcId="{322227E6-9C69-4DA5-B72B-6DE98FD8EB9A}" destId="{EBACFBEE-56E6-4EC1-B51D-294C8370E1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BC1C0F-B837-4F0B-AA83-D23C27A6CCA2}">
      <dsp:nvSpPr>
        <dsp:cNvPr id="0" name=""/>
        <dsp:cNvSpPr/>
      </dsp:nvSpPr>
      <dsp:spPr>
        <a:xfrm>
          <a:off x="0" y="4516688"/>
          <a:ext cx="4752528" cy="4518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Conclusion</a:t>
          </a:r>
          <a:endParaRPr lang="en-IN" sz="1600" kern="1200" dirty="0"/>
        </a:p>
      </dsp:txBody>
      <dsp:txXfrm>
        <a:off x="0" y="4516688"/>
        <a:ext cx="4752528" cy="451828"/>
      </dsp:txXfrm>
    </dsp:sp>
    <dsp:sp modelId="{836BAD74-E177-4AF2-B88D-A660D41E9988}">
      <dsp:nvSpPr>
        <dsp:cNvPr id="0" name=""/>
        <dsp:cNvSpPr/>
      </dsp:nvSpPr>
      <dsp:spPr>
        <a:xfrm rot="10800000">
          <a:off x="0" y="2802266"/>
          <a:ext cx="4752528" cy="1731307"/>
        </a:xfrm>
        <a:prstGeom prst="upArrowCallout">
          <a:avLst/>
        </a:prstGeom>
        <a:solidFill>
          <a:schemeClr val="accent4">
            <a:hueOff val="-1173315"/>
            <a:satOff val="-12043"/>
            <a:lumOff val="503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hueOff val="-1173315"/>
              <a:satOff val="-12043"/>
              <a:lumOff val="5033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Proposed Architecture</a:t>
          </a:r>
          <a:endParaRPr lang="en-IN" sz="1600" kern="1200" dirty="0"/>
        </a:p>
      </dsp:txBody>
      <dsp:txXfrm>
        <a:off x="0" y="2802266"/>
        <a:ext cx="4752528" cy="607688"/>
      </dsp:txXfrm>
    </dsp:sp>
    <dsp:sp modelId="{4D90D8E9-014C-473A-808C-E641E048E435}">
      <dsp:nvSpPr>
        <dsp:cNvPr id="0" name=""/>
        <dsp:cNvSpPr/>
      </dsp:nvSpPr>
      <dsp:spPr>
        <a:xfrm>
          <a:off x="2320" y="3409955"/>
          <a:ext cx="1582628" cy="5176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Infrastructure and Services</a:t>
          </a:r>
          <a:endParaRPr lang="en-IN" sz="1300" kern="1200" dirty="0"/>
        </a:p>
      </dsp:txBody>
      <dsp:txXfrm>
        <a:off x="2320" y="3409955"/>
        <a:ext cx="1582628" cy="517660"/>
      </dsp:txXfrm>
    </dsp:sp>
    <dsp:sp modelId="{77E4B794-2309-4F6F-9916-9DAF13E3A565}">
      <dsp:nvSpPr>
        <dsp:cNvPr id="0" name=""/>
        <dsp:cNvSpPr/>
      </dsp:nvSpPr>
      <dsp:spPr>
        <a:xfrm>
          <a:off x="1584949" y="3409955"/>
          <a:ext cx="1582628" cy="517660"/>
        </a:xfrm>
        <a:prstGeom prst="rect">
          <a:avLst/>
        </a:prstGeom>
        <a:solidFill>
          <a:schemeClr val="accent4">
            <a:tint val="40000"/>
            <a:alpha val="90000"/>
            <a:hueOff val="-653918"/>
            <a:satOff val="-2352"/>
            <a:lumOff val="25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653918"/>
              <a:satOff val="-2352"/>
              <a:lumOff val="2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Trolls Internal Operational Zone</a:t>
          </a:r>
          <a:endParaRPr lang="en-IN" sz="1300" kern="1200" dirty="0"/>
        </a:p>
      </dsp:txBody>
      <dsp:txXfrm>
        <a:off x="1584949" y="3409955"/>
        <a:ext cx="1582628" cy="517660"/>
      </dsp:txXfrm>
    </dsp:sp>
    <dsp:sp modelId="{6CB72A09-BF24-46FC-80D9-E338F00576F0}">
      <dsp:nvSpPr>
        <dsp:cNvPr id="0" name=""/>
        <dsp:cNvSpPr/>
      </dsp:nvSpPr>
      <dsp:spPr>
        <a:xfrm>
          <a:off x="3167578" y="3409955"/>
          <a:ext cx="1582628" cy="517660"/>
        </a:xfrm>
        <a:prstGeom prst="rect">
          <a:avLst/>
        </a:prstGeom>
        <a:solidFill>
          <a:schemeClr val="accent4">
            <a:tint val="40000"/>
            <a:alpha val="90000"/>
            <a:hueOff val="-1307835"/>
            <a:satOff val="-4704"/>
            <a:lumOff val="51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07835"/>
              <a:satOff val="-4704"/>
              <a:lumOff val="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Identity and Access Management</a:t>
          </a:r>
          <a:endParaRPr lang="en-IN" sz="1300" kern="1200" dirty="0"/>
        </a:p>
      </dsp:txBody>
      <dsp:txXfrm>
        <a:off x="3167578" y="3409955"/>
        <a:ext cx="1582628" cy="517660"/>
      </dsp:txXfrm>
    </dsp:sp>
    <dsp:sp modelId="{5D09BC91-D133-447E-AF57-30151FF31EDC}">
      <dsp:nvSpPr>
        <dsp:cNvPr id="0" name=""/>
        <dsp:cNvSpPr/>
      </dsp:nvSpPr>
      <dsp:spPr>
        <a:xfrm rot="10800000">
          <a:off x="0" y="1087844"/>
          <a:ext cx="4752528" cy="1731307"/>
        </a:xfrm>
        <a:prstGeom prst="upArrowCallout">
          <a:avLst/>
        </a:prstGeom>
        <a:solidFill>
          <a:schemeClr val="accent4">
            <a:hueOff val="-2346630"/>
            <a:satOff val="-24086"/>
            <a:lumOff val="1006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hueOff val="-2346630"/>
              <a:satOff val="-24086"/>
              <a:lumOff val="10066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Current Architecture</a:t>
          </a:r>
          <a:endParaRPr lang="en-IN" sz="1600" kern="1200" dirty="0"/>
        </a:p>
      </dsp:txBody>
      <dsp:txXfrm>
        <a:off x="0" y="1087844"/>
        <a:ext cx="4752528" cy="607688"/>
      </dsp:txXfrm>
    </dsp:sp>
    <dsp:sp modelId="{45EEE155-6D12-4DD9-BDD7-CA96599CB197}">
      <dsp:nvSpPr>
        <dsp:cNvPr id="0" name=""/>
        <dsp:cNvSpPr/>
      </dsp:nvSpPr>
      <dsp:spPr>
        <a:xfrm>
          <a:off x="0" y="1695533"/>
          <a:ext cx="2376264" cy="517660"/>
        </a:xfrm>
        <a:prstGeom prst="rect">
          <a:avLst/>
        </a:prstGeom>
        <a:solidFill>
          <a:schemeClr val="accent4">
            <a:tint val="40000"/>
            <a:alpha val="90000"/>
            <a:hueOff val="-1961753"/>
            <a:satOff val="-7056"/>
            <a:lumOff val="77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61753"/>
              <a:satOff val="-7056"/>
              <a:lumOff val="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Risks in Current Architecture</a:t>
          </a:r>
          <a:endParaRPr lang="en-IN" sz="1300" kern="1200" dirty="0"/>
        </a:p>
      </dsp:txBody>
      <dsp:txXfrm>
        <a:off x="0" y="1695533"/>
        <a:ext cx="2376264" cy="517660"/>
      </dsp:txXfrm>
    </dsp:sp>
    <dsp:sp modelId="{2B900636-112A-4A2C-87C3-953E631FCFEA}">
      <dsp:nvSpPr>
        <dsp:cNvPr id="0" name=""/>
        <dsp:cNvSpPr/>
      </dsp:nvSpPr>
      <dsp:spPr>
        <a:xfrm>
          <a:off x="2376264" y="1695533"/>
          <a:ext cx="2376264" cy="517660"/>
        </a:xfrm>
        <a:prstGeom prst="rect">
          <a:avLst/>
        </a:prstGeom>
        <a:solidFill>
          <a:schemeClr val="accent4">
            <a:tint val="40000"/>
            <a:alpha val="90000"/>
            <a:hueOff val="-2615671"/>
            <a:satOff val="-9408"/>
            <a:lumOff val="102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15671"/>
              <a:satOff val="-9408"/>
              <a:lumOff val="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Merits of Migrating to Cloud</a:t>
          </a:r>
          <a:endParaRPr lang="en-IN" sz="1300" kern="1200" dirty="0"/>
        </a:p>
      </dsp:txBody>
      <dsp:txXfrm>
        <a:off x="2376264" y="1695533"/>
        <a:ext cx="2376264" cy="517660"/>
      </dsp:txXfrm>
    </dsp:sp>
    <dsp:sp modelId="{97B380AB-64A3-4FDE-8DAF-2F89AC19AF8D}">
      <dsp:nvSpPr>
        <dsp:cNvPr id="0" name=""/>
        <dsp:cNvSpPr/>
      </dsp:nvSpPr>
      <dsp:spPr>
        <a:xfrm rot="10800000">
          <a:off x="0" y="34"/>
          <a:ext cx="4752528" cy="1104695"/>
        </a:xfrm>
        <a:prstGeom prst="upArrowCallout">
          <a:avLst/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hueOff val="-3519944"/>
              <a:satOff val="-36129"/>
              <a:lumOff val="1509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Troll World Overview</a:t>
          </a:r>
          <a:endParaRPr lang="en-IN" sz="1600" kern="1200" dirty="0"/>
        </a:p>
      </dsp:txBody>
      <dsp:txXfrm rot="10800000">
        <a:off x="0" y="34"/>
        <a:ext cx="4752528" cy="110469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013936-48AD-48CA-906F-7A701FF07F01}">
      <dsp:nvSpPr>
        <dsp:cNvPr id="0" name=""/>
        <dsp:cNvSpPr/>
      </dsp:nvSpPr>
      <dsp:spPr>
        <a:xfrm rot="5400000">
          <a:off x="4043969" y="-1162209"/>
          <a:ext cx="1901011" cy="470068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9388" lvl="1" indent="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Network Zone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179388" lvl="1" indent="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Server Zone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179388" lvl="1" indent="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AWS IT Utility Services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179388" lvl="1" indent="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Credit Card Payment Process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179388" lvl="1" indent="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Identity and Access Management Service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43969" y="-1162209"/>
        <a:ext cx="1901011" cy="4700682"/>
      </dsp:txXfrm>
    </dsp:sp>
    <dsp:sp modelId="{52E411FE-776F-4354-95EA-C0429CCB3306}">
      <dsp:nvSpPr>
        <dsp:cNvPr id="0" name=""/>
        <dsp:cNvSpPr/>
      </dsp:nvSpPr>
      <dsp:spPr>
        <a:xfrm>
          <a:off x="0" y="0"/>
          <a:ext cx="2644133" cy="2376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AWS Infrastructure Components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2644133" cy="23762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CFBEE-56E6-4EC1-B51D-294C8370E13E}">
      <dsp:nvSpPr>
        <dsp:cNvPr id="0" name=""/>
        <dsp:cNvSpPr/>
      </dsp:nvSpPr>
      <dsp:spPr>
        <a:xfrm rot="5400000">
          <a:off x="3984050" y="-1125474"/>
          <a:ext cx="1922918" cy="465459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Trolls Internal Operational Zone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Server Zone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err="1" smtClean="0">
              <a:latin typeface="Calibri" pitchFamily="34" charset="0"/>
              <a:cs typeface="Calibri" pitchFamily="34" charset="0"/>
            </a:rPr>
            <a:t>DevOps</a:t>
          </a:r>
          <a:r>
            <a:rPr lang="en-IN" sz="1900" kern="1200" dirty="0" smtClean="0">
              <a:latin typeface="Calibri" pitchFamily="34" charset="0"/>
              <a:cs typeface="Calibri" pitchFamily="34" charset="0"/>
            </a:rPr>
            <a:t> Integration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>
              <a:latin typeface="Calibri" pitchFamily="34" charset="0"/>
              <a:cs typeface="Calibri" pitchFamily="34" charset="0"/>
            </a:rPr>
            <a:t>LDAP server</a:t>
          </a:r>
          <a:endParaRPr lang="en-IN" sz="1900" kern="1200" dirty="0">
            <a:latin typeface="Calibri" pitchFamily="34" charset="0"/>
            <a:cs typeface="Calibri" pitchFamily="34" charset="0"/>
          </a:endParaRPr>
        </a:p>
      </dsp:txBody>
      <dsp:txXfrm rot="5400000">
        <a:off x="3984050" y="-1125474"/>
        <a:ext cx="1922918" cy="4654597"/>
      </dsp:txXfrm>
    </dsp:sp>
    <dsp:sp modelId="{CEDBBC2D-6683-40A2-8308-DF0F4A99728E}">
      <dsp:nvSpPr>
        <dsp:cNvPr id="0" name=""/>
        <dsp:cNvSpPr/>
      </dsp:nvSpPr>
      <dsp:spPr>
        <a:xfrm>
          <a:off x="0" y="0"/>
          <a:ext cx="2618210" cy="24036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>
              <a:latin typeface="Calibri" pitchFamily="34" charset="0"/>
              <a:cs typeface="Calibri" pitchFamily="34" charset="0"/>
            </a:rPr>
            <a:t>Trolls Private Infrastructure Components</a:t>
          </a:r>
          <a:endParaRPr lang="en-IN" sz="3000" kern="1200" dirty="0">
            <a:latin typeface="Calibri" pitchFamily="34" charset="0"/>
            <a:cs typeface="Calibri" pitchFamily="34" charset="0"/>
          </a:endParaRPr>
        </a:p>
      </dsp:txBody>
      <dsp:txXfrm>
        <a:off x="0" y="0"/>
        <a:ext cx="2618210" cy="24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47559F-627B-417A-901A-5CAEEAA487D5}" type="datetimeFigureOut">
              <a:rPr lang="en-IN" smtClean="0"/>
              <a:t>18-10-2018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2DB659-52EC-458F-A06F-AA391684DCE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ENPM809J Troll World </a:t>
            </a:r>
            <a:r>
              <a:rPr lang="en-IN" sz="4400" dirty="0" smtClean="0"/>
              <a:t>Enterprise Cloud Migration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356992"/>
            <a:ext cx="3133186" cy="372468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 smtClean="0">
                <a:latin typeface="Calibri" pitchFamily="34" charset="0"/>
                <a:cs typeface="Calibri" pitchFamily="34" charset="0"/>
              </a:rPr>
              <a:t>Dheepshika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Raghunathan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1746" name="Picture 2" descr="Image result for tro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4572000" cy="2571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AWS Server Zone</a:t>
            </a:r>
            <a:endParaRPr lang="en-IN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524250" cy="2431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273630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ENPM809J Troll World will be hosted in 2 geographically distinct availability zones</a:t>
            </a:r>
          </a:p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EC2 instances will host the application</a:t>
            </a:r>
          </a:p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Auto Scaling will be implemented on the EC2 instances to improve performance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83568" y="4725144"/>
            <a:ext cx="7776864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Requests will be distributed to the EC2 instances through the Elastic Load Balancer, based on application load and instance availability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Both availability zones will host Elastic Block Storage Instances to hold a copy of the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Bergens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customer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AWS IT Utility Services</a:t>
            </a:r>
            <a:endParaRPr lang="en-IN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404742" cy="177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83568" y="3789040"/>
            <a:ext cx="777686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S3 Bucket will store all the Trolls On-Demand Videos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AWS </a:t>
            </a:r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Cloudwatch</a:t>
            </a:r>
            <a:r>
              <a:rPr lang="en-IN" sz="2800" dirty="0" smtClean="0">
                <a:latin typeface="Calibri" pitchFamily="34" charset="0"/>
                <a:cs typeface="Calibri" pitchFamily="34" charset="0"/>
              </a:rPr>
              <a:t> will be used to monitor all AWS services and to push logs to the Trolls Internal Application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AWS Storage Gateway will be used to backup the ENPM809J Troll World website to the Trolls Internal Application server, for archiving, disaster recovery and migration purposes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AWS Code Deploy will be used to push application patches and configuration changes from development environment to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Credit Card Payment Process</a:t>
            </a:r>
            <a:endParaRPr lang="en-IN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72816"/>
            <a:ext cx="1263627" cy="243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844824"/>
            <a:ext cx="4542656" cy="26642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Various Secure Credit Card Payment APIs could be used to process customer payments</a:t>
            </a:r>
          </a:p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The APIs will connect to the Credit card vendors to process payments</a:t>
            </a:r>
          </a:p>
          <a:p>
            <a:pPr>
              <a:lnSpc>
                <a:spcPct val="170000"/>
              </a:lnSpc>
            </a:pPr>
            <a:r>
              <a:rPr lang="en-IN" sz="3600" dirty="0" smtClean="0">
                <a:latin typeface="Calibri" pitchFamily="34" charset="0"/>
                <a:cs typeface="Calibri" pitchFamily="34" charset="0"/>
              </a:rPr>
              <a:t>Amazon provides various secure 3rd party payment APIs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560" y="4581128"/>
            <a:ext cx="7776864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lnSpc>
                <a:spcPct val="16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DevPay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– Online billing and account management service provided by Amazon</a:t>
            </a:r>
            <a:endParaRPr lang="en-IN" sz="2600" dirty="0">
              <a:latin typeface="Calibri" pitchFamily="34" charset="0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Stripe – Secure 3</a:t>
            </a:r>
            <a:r>
              <a:rPr lang="en-IN" sz="2600" baseline="30000" dirty="0" smtClean="0">
                <a:latin typeface="Calibri" pitchFamily="34" charset="0"/>
                <a:cs typeface="Calibri" pitchFamily="34" charset="0"/>
              </a:rPr>
              <a:t>rd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 party  payment gateway supported by AWS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Trolls Internal Operational Zone</a:t>
            </a:r>
            <a:endParaRPr lang="en-IN" dirty="0"/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3960440" cy="256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4509120"/>
            <a:ext cx="8363272" cy="172819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Internal Data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Center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will be used to store the ENPM809J Troll World application backup.</a:t>
            </a:r>
          </a:p>
          <a:p>
            <a:pPr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Service and Security Monitoring will accept and store the logs from AWS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Cloudwatch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and provide effective way to monitor the Troll World internal application</a:t>
            </a:r>
            <a:endParaRPr lang="en-IN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Internal Server Zone</a:t>
            </a:r>
            <a:endParaRPr lang="en-IN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4155891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3717032"/>
            <a:ext cx="8003232" cy="295232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Internal Web Server will be used to host the Troll World internal application and services</a:t>
            </a:r>
          </a:p>
          <a:p>
            <a:pPr>
              <a:lnSpc>
                <a:spcPct val="170000"/>
              </a:lnSpc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LDAP server will be used to hold the employee directories</a:t>
            </a:r>
          </a:p>
          <a:p>
            <a:pPr>
              <a:lnSpc>
                <a:spcPct val="170000"/>
              </a:lnSpc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LDAP server will connect with the CA server to validate the employee authentication certificates</a:t>
            </a:r>
          </a:p>
          <a:p>
            <a:pPr>
              <a:lnSpc>
                <a:spcPct val="170000"/>
              </a:lnSpc>
            </a:pP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DevOps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1400" dirty="0" err="1" smtClean="0">
                <a:latin typeface="Calibri" pitchFamily="34" charset="0"/>
                <a:cs typeface="Calibri" pitchFamily="34" charset="0"/>
              </a:rPr>
              <a:t>Intergration</a:t>
            </a:r>
            <a:r>
              <a:rPr lang="en-IN" sz="1400" dirty="0" smtClean="0">
                <a:latin typeface="Calibri" pitchFamily="34" charset="0"/>
                <a:cs typeface="Calibri" pitchFamily="34" charset="0"/>
              </a:rPr>
              <a:t> Server will be used to implement Continuous Integration and Continuous Deployment (CI/CD)</a:t>
            </a:r>
            <a:endParaRPr lang="en-IN" sz="1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170000"/>
              </a:lnSpc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To implement automatic patch updates to production</a:t>
            </a:r>
          </a:p>
          <a:p>
            <a:pPr lvl="1">
              <a:lnSpc>
                <a:spcPct val="170000"/>
              </a:lnSpc>
            </a:pPr>
            <a:r>
              <a:rPr lang="en-IN" sz="1400" dirty="0" smtClean="0">
                <a:latin typeface="Calibri" pitchFamily="34" charset="0"/>
                <a:cs typeface="Calibri" pitchFamily="34" charset="0"/>
              </a:rPr>
              <a:t>To automate development and testing activities 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00808"/>
            <a:ext cx="1440160" cy="148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dirty="0" smtClean="0"/>
              <a:t>Troll World User Classification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55576" y="3645024"/>
            <a:ext cx="8003232" cy="2952328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Troll World employees could be classified as </a:t>
            </a:r>
          </a:p>
          <a:p>
            <a:pPr lvl="1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Senior Management</a:t>
            </a:r>
          </a:p>
          <a:p>
            <a:pPr lvl="1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Application Support Teams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Multifactor Authentication will be implemented for all users</a:t>
            </a:r>
          </a:p>
          <a:p>
            <a:pPr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Senior Management includes</a:t>
            </a:r>
          </a:p>
          <a:p>
            <a:pPr lvl="1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Includes</a:t>
            </a:r>
          </a:p>
          <a:p>
            <a:pPr lvl="2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Poppy, CEO</a:t>
            </a:r>
          </a:p>
          <a:p>
            <a:pPr lvl="2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Branch, CISO</a:t>
            </a:r>
          </a:p>
          <a:p>
            <a:pPr lvl="2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Cloud Guy</a:t>
            </a:r>
          </a:p>
          <a:p>
            <a:pPr lvl="1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Have Admin access to AWS environment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2"/>
            <a:ext cx="447675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IN" dirty="0" smtClean="0"/>
              <a:t>Identity and Access Management</a:t>
            </a:r>
            <a:endParaRPr lang="en-IN" dirty="0"/>
          </a:p>
        </p:txBody>
      </p:sp>
      <p:pic>
        <p:nvPicPr>
          <p:cNvPr id="39940" name="Picture 4" descr="Image result for AWS IAM ic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2088530" cy="1948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896" y="1484784"/>
            <a:ext cx="5112568" cy="2664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900" dirty="0" smtClean="0">
                <a:latin typeface="Calibri" pitchFamily="34" charset="0"/>
                <a:cs typeface="Calibri" pitchFamily="34" charset="0"/>
              </a:rPr>
              <a:t>Troll World application support teams access the required AWS services through Identity and Access Management (IAM)</a:t>
            </a:r>
          </a:p>
          <a:p>
            <a:pPr>
              <a:lnSpc>
                <a:spcPct val="150000"/>
              </a:lnSpc>
            </a:pPr>
            <a:r>
              <a:rPr lang="en-IN" sz="1900" dirty="0" smtClean="0">
                <a:latin typeface="Calibri" pitchFamily="34" charset="0"/>
                <a:cs typeface="Calibri" pitchFamily="34" charset="0"/>
              </a:rPr>
              <a:t>Individuals from various teams could be assigned to various IAM Groups</a:t>
            </a:r>
            <a:endParaRPr lang="en-IN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560" y="4221088"/>
            <a:ext cx="777686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9552" y="4149080"/>
          <a:ext cx="8280920" cy="23562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3322"/>
                <a:gridCol w="2317138"/>
                <a:gridCol w="2070230"/>
                <a:gridCol w="2070230"/>
              </a:tblGrid>
              <a:tr h="58811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r>
                        <a:rPr lang="en-IN" baseline="0" dirty="0" smtClean="0">
                          <a:latin typeface="Calibri" pitchFamily="34" charset="0"/>
                          <a:cs typeface="Calibri" pitchFamily="34" charset="0"/>
                        </a:rPr>
                        <a:t>/Access</a:t>
                      </a:r>
                      <a:endParaRPr lang="en-IN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System Administration</a:t>
                      </a:r>
                      <a:endParaRPr lang="en-IN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Web Component</a:t>
                      </a:r>
                      <a:endParaRPr lang="en-IN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Network Component</a:t>
                      </a:r>
                      <a:endParaRPr lang="en-IN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2903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Smidge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903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Guy Diamond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IN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903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Biggie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IN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2903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</a:rPr>
                        <a:t>Cooper</a:t>
                      </a:r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IN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IN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013176"/>
            <a:ext cx="8229600" cy="1545035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en-IN" sz="1900" dirty="0" smtClean="0">
                <a:latin typeface="Calibri" pitchFamily="34" charset="0"/>
                <a:cs typeface="Calibri" pitchFamily="34" charset="0"/>
              </a:rPr>
              <a:t>ENPM809J Troll World will now be ready to face any challenges from the </a:t>
            </a:r>
            <a:r>
              <a:rPr lang="en-IN" sz="1900" dirty="0" err="1" smtClean="0">
                <a:latin typeface="Calibri" pitchFamily="34" charset="0"/>
                <a:cs typeface="Calibri" pitchFamily="34" charset="0"/>
              </a:rPr>
              <a:t>Burgens</a:t>
            </a:r>
            <a:r>
              <a:rPr lang="en-IN" sz="1900" dirty="0" smtClean="0">
                <a:latin typeface="Calibri" pitchFamily="34" charset="0"/>
                <a:cs typeface="Calibri" pitchFamily="34" charset="0"/>
              </a:rPr>
              <a:t>!</a:t>
            </a:r>
          </a:p>
          <a:p>
            <a:pPr algn="ctr">
              <a:lnSpc>
                <a:spcPct val="160000"/>
              </a:lnSpc>
              <a:buNone/>
            </a:pPr>
            <a:r>
              <a:rPr lang="en-IN" sz="1900" dirty="0" smtClean="0">
                <a:latin typeface="Calibri" pitchFamily="34" charset="0"/>
                <a:cs typeface="Calibri" pitchFamily="34" charset="0"/>
              </a:rPr>
              <a:t>Trolls will now have a robust IT environment and their On-Demand videos business will grow!</a:t>
            </a:r>
            <a:endParaRPr lang="en-IN" sz="19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Image result for happy trolls sce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4824536" cy="301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4067944" y="1340768"/>
          <a:ext cx="47525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2" name="Picture 2" descr="Image result for agen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988840"/>
            <a:ext cx="3240360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dirty="0" smtClean="0"/>
              <a:t>Troll World Overview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7544" y="4293096"/>
            <a:ext cx="8219256" cy="230425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IN" dirty="0">
                <a:latin typeface="Calibri" pitchFamily="34" charset="0"/>
                <a:cs typeface="Calibri" pitchFamily="34" charset="0"/>
              </a:rPr>
              <a:t>Trolls are small creatures who live in an almost perpetual state of happiness, singing, dancing and hugging all day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long</a:t>
            </a:r>
          </a:p>
          <a:p>
            <a:pPr algn="just">
              <a:lnSpc>
                <a:spcPct val="17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After many years of conflict,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Bergens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and Trolls are now friends</a:t>
            </a:r>
          </a:p>
          <a:p>
            <a:pPr algn="just">
              <a:lnSpc>
                <a:spcPct val="170000"/>
              </a:lnSpc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Bergens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now have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Trollmania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and are interested in everything Troll-related</a:t>
            </a:r>
          </a:p>
          <a:p>
            <a:pPr algn="just">
              <a:lnSpc>
                <a:spcPct val="170000"/>
              </a:lnSpc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Bergens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are now the largest customers of Troll videos in the ENPM809J Troll World website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628800"/>
            <a:ext cx="3600400" cy="2395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 anchor="t"/>
          <a:lstStyle/>
          <a:p>
            <a:r>
              <a:rPr lang="en-IN" dirty="0" smtClean="0"/>
              <a:t>Current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4365104"/>
            <a:ext cx="6789440" cy="219310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Currently, ENPM809J Troll World runs in a single Linux system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The code is written in Python3 and Flask</a:t>
            </a:r>
          </a:p>
          <a:p>
            <a:pPr>
              <a:lnSpc>
                <a:spcPct val="160000"/>
              </a:lnSpc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Nignx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reverse proxy is being used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Videos are stored in the hard disk </a:t>
            </a:r>
          </a:p>
          <a:p>
            <a:pPr>
              <a:lnSpc>
                <a:spcPct val="160000"/>
              </a:lnSpc>
            </a:pPr>
            <a:r>
              <a:rPr lang="en-IN" dirty="0" err="1" smtClean="0">
                <a:latin typeface="Calibri" pitchFamily="34" charset="0"/>
                <a:cs typeface="Calibri" pitchFamily="34" charset="0"/>
              </a:rPr>
              <a:t>MySQL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Database stores the queries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313888" cy="2609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Risks in Current </a:t>
            </a:r>
            <a:r>
              <a:rPr lang="en-IN" dirty="0" smtClean="0"/>
              <a:t>A</a:t>
            </a:r>
            <a:r>
              <a:rPr lang="en-IN" dirty="0" smtClean="0"/>
              <a:t>rchitecture</a:t>
            </a:r>
            <a:endParaRPr lang="en-IN" dirty="0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520" y="2564904"/>
            <a:ext cx="4038600" cy="2126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44824"/>
            <a:ext cx="4392488" cy="4525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No patching or backup strategy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No access management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Vulnerable to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DDoS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attacks and compromise attempts by The Chef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 Susceptible to hardware failures and troll errors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Slow downloads and order processing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Merits of Cloud Migration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6192688" cy="4896544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Maintenance cost will be reduced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High availability of ENPM809J Troll World website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Scalability and Elasticity of Cloud resources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Easy Load Balancing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Protection from </a:t>
            </a:r>
            <a:r>
              <a:rPr lang="en-IN" sz="1800" dirty="0" err="1" smtClean="0">
                <a:latin typeface="Calibri" pitchFamily="34" charset="0"/>
                <a:cs typeface="Calibri" pitchFamily="34" charset="0"/>
              </a:rPr>
              <a:t>DDoS</a:t>
            </a:r>
            <a:r>
              <a:rPr lang="en-IN" sz="1800" dirty="0" smtClean="0">
                <a:latin typeface="Calibri" pitchFamily="34" charset="0"/>
                <a:cs typeface="Calibri" pitchFamily="34" charset="0"/>
              </a:rPr>
              <a:t> and common web exploits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Secure application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Controlled user access to application components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Automated deployment and patching</a:t>
            </a: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Enhanced application monitoring and backup mechanism</a:t>
            </a:r>
            <a:endParaRPr lang="en-IN" sz="18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IN" sz="1800" dirty="0" smtClean="0">
                <a:latin typeface="Calibri" pitchFamily="34" charset="0"/>
                <a:cs typeface="Calibri" pitchFamily="34" charset="0"/>
              </a:rPr>
              <a:t>Pay as you go!</a:t>
            </a:r>
          </a:p>
        </p:txBody>
      </p:sp>
      <p:pic>
        <p:nvPicPr>
          <p:cNvPr id="1026" name="Picture 2" descr="Image result for advantage clou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72816"/>
            <a:ext cx="2915816" cy="2580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Proposed AWS Cloud Architecture</a:t>
            </a:r>
            <a:endParaRPr lang="en-IN" dirty="0"/>
          </a:p>
        </p:txBody>
      </p:sp>
      <p:pic>
        <p:nvPicPr>
          <p:cNvPr id="15361" name="Picture 1" descr="C:\Users\Shika\Downloads\Cloud Application(5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1628800"/>
            <a:ext cx="6912766" cy="4891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Infrastructure and Services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1115616" y="1700808"/>
          <a:ext cx="7344816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</p:nvPr>
        </p:nvGraphicFramePr>
        <p:xfrm>
          <a:off x="1187624" y="4193704"/>
          <a:ext cx="7272808" cy="240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Network Zone</a:t>
            </a:r>
            <a:endParaRPr lang="en-IN" dirty="0"/>
          </a:p>
        </p:txBody>
      </p:sp>
      <p:pic>
        <p:nvPicPr>
          <p:cNvPr id="12289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3523810" cy="27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1412776"/>
            <a:ext cx="4038600" cy="30243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sz="1500" dirty="0" smtClean="0">
                <a:latin typeface="Calibri" pitchFamily="34" charset="0"/>
                <a:cs typeface="Calibri" pitchFamily="34" charset="0"/>
              </a:rPr>
              <a:t>ENPM809J Troll World will be hosted in AWS cloud environment</a:t>
            </a:r>
          </a:p>
          <a:p>
            <a:pPr>
              <a:lnSpc>
                <a:spcPct val="170000"/>
              </a:lnSpc>
            </a:pPr>
            <a:r>
              <a:rPr lang="en-IN" sz="1500" dirty="0" err="1" smtClean="0">
                <a:latin typeface="Calibri" pitchFamily="34" charset="0"/>
                <a:cs typeface="Calibri" pitchFamily="34" charset="0"/>
              </a:rPr>
              <a:t>Bergens</a:t>
            </a:r>
            <a:r>
              <a:rPr lang="en-IN" sz="1500" dirty="0" smtClean="0">
                <a:latin typeface="Calibri" pitchFamily="34" charset="0"/>
                <a:cs typeface="Calibri" pitchFamily="34" charset="0"/>
              </a:rPr>
              <a:t> will access it through the </a:t>
            </a:r>
            <a:r>
              <a:rPr lang="en-IN" sz="1500" dirty="0" err="1" smtClean="0">
                <a:latin typeface="Calibri" pitchFamily="34" charset="0"/>
                <a:cs typeface="Calibri" pitchFamily="34" charset="0"/>
              </a:rPr>
              <a:t>Interwebz</a:t>
            </a:r>
            <a:endParaRPr lang="en-IN" sz="15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1500" dirty="0" smtClean="0">
                <a:latin typeface="Calibri" pitchFamily="34" charset="0"/>
                <a:cs typeface="Calibri" pitchFamily="34" charset="0"/>
              </a:rPr>
              <a:t>Route 53 will provide the DNS service to access ENPM809J Troll World</a:t>
            </a:r>
          </a:p>
          <a:p>
            <a:pPr lvl="0">
              <a:lnSpc>
                <a:spcPct val="170000"/>
              </a:lnSpc>
            </a:pPr>
            <a:r>
              <a:rPr lang="en-IN" sz="1500" dirty="0">
                <a:latin typeface="Calibri" pitchFamily="34" charset="0"/>
                <a:cs typeface="Calibri" pitchFamily="34" charset="0"/>
              </a:rPr>
              <a:t>AWS Shield service will be used at the Route 53 DNS to prevent </a:t>
            </a:r>
            <a:r>
              <a:rPr lang="en-IN" sz="1500" dirty="0" err="1">
                <a:latin typeface="Calibri" pitchFamily="34" charset="0"/>
                <a:cs typeface="Calibri" pitchFamily="34" charset="0"/>
              </a:rPr>
              <a:t>DDoS</a:t>
            </a:r>
            <a:r>
              <a:rPr lang="en-IN" sz="1500" dirty="0">
                <a:latin typeface="Calibri" pitchFamily="34" charset="0"/>
                <a:cs typeface="Calibri" pitchFamily="34" charset="0"/>
              </a:rPr>
              <a:t> attacks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1560" y="4725144"/>
            <a:ext cx="7776864" cy="213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200" dirty="0">
                <a:latin typeface="Calibri" pitchFamily="34" charset="0"/>
                <a:cs typeface="Calibri" pitchFamily="34" charset="0"/>
              </a:rPr>
              <a:t>Route 53 DNS will redirect the requests to the Internet Gateway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200" dirty="0">
                <a:latin typeface="Calibri" pitchFamily="34" charset="0"/>
                <a:cs typeface="Calibri" pitchFamily="34" charset="0"/>
              </a:rPr>
              <a:t>Requests will then be redirected to the application servers through the Web Application Firewall (WAF)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200" dirty="0">
                <a:latin typeface="Calibri" pitchFamily="34" charset="0"/>
                <a:cs typeface="Calibri" pitchFamily="34" charset="0"/>
              </a:rPr>
              <a:t>AWS Web Application Firewall  will protect the application from common web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exploits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784</TotalTime>
  <Words>804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ENPM809J Troll World Enterprise Cloud Migration</vt:lpstr>
      <vt:lpstr>Agenda</vt:lpstr>
      <vt:lpstr>Troll World Overview</vt:lpstr>
      <vt:lpstr>Current Architecture</vt:lpstr>
      <vt:lpstr>Risks in Current Architecture</vt:lpstr>
      <vt:lpstr>Merits of Cloud Migration</vt:lpstr>
      <vt:lpstr>Proposed AWS Cloud Architecture</vt:lpstr>
      <vt:lpstr>Infrastructure and Services</vt:lpstr>
      <vt:lpstr>Network Zone</vt:lpstr>
      <vt:lpstr>AWS Server Zone</vt:lpstr>
      <vt:lpstr>AWS IT Utility Services</vt:lpstr>
      <vt:lpstr>Credit Card Payment Process</vt:lpstr>
      <vt:lpstr>Trolls Internal Operational Zone</vt:lpstr>
      <vt:lpstr>Internal Server Zone</vt:lpstr>
      <vt:lpstr>Troll World User Classification</vt:lpstr>
      <vt:lpstr>Identity and Access Management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Trolls Enterprise Cloud Migration</dc:title>
  <dc:creator>Shika</dc:creator>
  <cp:lastModifiedBy>Shika</cp:lastModifiedBy>
  <cp:revision>43</cp:revision>
  <dcterms:created xsi:type="dcterms:W3CDTF">2018-10-18T05:58:29Z</dcterms:created>
  <dcterms:modified xsi:type="dcterms:W3CDTF">2018-10-18T19:02:56Z</dcterms:modified>
</cp:coreProperties>
</file>