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4" d="100"/>
          <a:sy n="54" d="100"/>
        </p:scale>
        <p:origin x="53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E6CB-D527-4272-B270-4AE7FF71D4C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587D-505C-48AB-86A0-CCCB7F73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E6CB-D527-4272-B270-4AE7FF71D4C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587D-505C-48AB-86A0-CCCB7F73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1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E6CB-D527-4272-B270-4AE7FF71D4C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587D-505C-48AB-86A0-CCCB7F73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2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E6CB-D527-4272-B270-4AE7FF71D4C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587D-505C-48AB-86A0-CCCB7F73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2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E6CB-D527-4272-B270-4AE7FF71D4C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587D-505C-48AB-86A0-CCCB7F73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5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E6CB-D527-4272-B270-4AE7FF71D4C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587D-505C-48AB-86A0-CCCB7F73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9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E6CB-D527-4272-B270-4AE7FF71D4C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587D-505C-48AB-86A0-CCCB7F73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1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E6CB-D527-4272-B270-4AE7FF71D4C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587D-505C-48AB-86A0-CCCB7F73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3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E6CB-D527-4272-B270-4AE7FF71D4C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587D-505C-48AB-86A0-CCCB7F73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2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E6CB-D527-4272-B270-4AE7FF71D4C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587D-505C-48AB-86A0-CCCB7F73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1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E6CB-D527-4272-B270-4AE7FF71D4C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587D-505C-48AB-86A0-CCCB7F73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4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92E6CB-D527-4272-B270-4AE7FF71D4C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96A587D-505C-48AB-86A0-CCCB7F73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4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AD06-3769-4726-BE82-6D41A823E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2635A-72D2-4CC5-9DC4-83B2F9F945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Airbnb Kaggle Competition, 2015</a:t>
            </a:r>
          </a:p>
        </p:txBody>
      </p:sp>
    </p:spTree>
    <p:extLst>
      <p:ext uri="{BB962C8B-B14F-4D97-AF65-F5344CB8AC3E}">
        <p14:creationId xmlns:p14="http://schemas.microsoft.com/office/powerpoint/2010/main" val="337512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424F-BD37-4DF1-A356-DC0DDD16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5F979-B6F7-4D0B-B4A4-197E74C76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Data Science project</a:t>
            </a:r>
          </a:p>
          <a:p>
            <a:r>
              <a:rPr lang="en-US" dirty="0"/>
              <a:t>Gain experience with Data Science process</a:t>
            </a:r>
          </a:p>
          <a:p>
            <a:pPr lvl="1"/>
            <a:r>
              <a:rPr lang="en-US" dirty="0"/>
              <a:t>Wrangling</a:t>
            </a:r>
          </a:p>
          <a:p>
            <a:pPr lvl="1"/>
            <a:r>
              <a:rPr lang="en-US" dirty="0"/>
              <a:t>EDA</a:t>
            </a:r>
          </a:p>
          <a:p>
            <a:pPr lvl="1"/>
            <a:r>
              <a:rPr lang="en-US" dirty="0"/>
              <a:t>Model Selection</a:t>
            </a:r>
          </a:p>
          <a:p>
            <a:pPr lvl="1"/>
            <a:r>
              <a:rPr lang="en-US" dirty="0"/>
              <a:t>Hyperparameter Tuning</a:t>
            </a:r>
          </a:p>
          <a:p>
            <a:r>
              <a:rPr lang="en-US" dirty="0"/>
              <a:t>Use the tools of the trade</a:t>
            </a:r>
          </a:p>
          <a:p>
            <a:pPr lvl="1"/>
            <a:r>
              <a:rPr lang="en-US" dirty="0"/>
              <a:t>Virtual environment</a:t>
            </a:r>
          </a:p>
          <a:p>
            <a:pPr lvl="1"/>
            <a:r>
              <a:rPr lang="en-US" dirty="0"/>
              <a:t>GitHub, Git Bash</a:t>
            </a:r>
          </a:p>
          <a:p>
            <a:pPr lvl="1"/>
            <a:r>
              <a:rPr lang="en-US" dirty="0"/>
              <a:t>Polished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Deliver replicable code</a:t>
            </a:r>
          </a:p>
        </p:txBody>
      </p:sp>
    </p:spTree>
    <p:extLst>
      <p:ext uri="{BB962C8B-B14F-4D97-AF65-F5344CB8AC3E}">
        <p14:creationId xmlns:p14="http://schemas.microsoft.com/office/powerpoint/2010/main" val="91038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8FFC-72B0-4314-A4B3-E3A7E6E7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B9DD1-6399-4854-BBD0-0D3B9FEB3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Dataset:</a:t>
            </a:r>
            <a:r>
              <a:rPr lang="en-US" dirty="0"/>
              <a:t> Airbnb’s Kaggle Competition, 2015</a:t>
            </a:r>
          </a:p>
          <a:p>
            <a:pPr lvl="1"/>
            <a:r>
              <a:rPr lang="en-US" dirty="0"/>
              <a:t>Training set, test set, user sessions data (to pair with training set)</a:t>
            </a:r>
          </a:p>
          <a:p>
            <a:pPr lvl="1"/>
            <a:r>
              <a:rPr lang="en-US" dirty="0"/>
              <a:t>Relatively clean, but many wrangling opportunities</a:t>
            </a:r>
          </a:p>
          <a:p>
            <a:pPr lvl="1"/>
            <a:r>
              <a:rPr lang="en-US" dirty="0"/>
              <a:t>Many categorical features, categorical target</a:t>
            </a:r>
          </a:p>
          <a:p>
            <a:pPr lvl="1"/>
            <a:r>
              <a:rPr lang="en-US" dirty="0"/>
              <a:t>Good documentation from top scorers</a:t>
            </a:r>
          </a:p>
          <a:p>
            <a:r>
              <a:rPr lang="en-US" b="1" dirty="0"/>
              <a:t>Objective:</a:t>
            </a:r>
            <a:r>
              <a:rPr lang="en-US" dirty="0"/>
              <a:t> Predict destination of new users’ first bookings</a:t>
            </a:r>
          </a:p>
          <a:p>
            <a:pPr lvl="1"/>
            <a:r>
              <a:rPr lang="en-US" dirty="0"/>
              <a:t>Five predicted destinations per user</a:t>
            </a:r>
          </a:p>
          <a:p>
            <a:pPr lvl="1"/>
            <a:r>
              <a:rPr lang="en-US" b="1" dirty="0"/>
              <a:t>The Catch:</a:t>
            </a:r>
            <a:r>
              <a:rPr lang="en-US" dirty="0"/>
              <a:t> Severely imbalanced classes</a:t>
            </a:r>
            <a:br>
              <a:rPr lang="en-US" dirty="0"/>
            </a:br>
            <a:r>
              <a:rPr lang="en-US" dirty="0"/>
              <a:t>(Two classes are 83.3% of data, winning score 88.2%)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015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FC1C-11ED-4C44-A4D2-F5D75C29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45708-8890-4F06-8D9C-A2DFC3B37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Cleaning Data</a:t>
            </a:r>
          </a:p>
          <a:p>
            <a:pPr lvl="1"/>
            <a:r>
              <a:rPr lang="en-US" dirty="0"/>
              <a:t>Replaced missing data with -1</a:t>
            </a:r>
          </a:p>
          <a:p>
            <a:pPr lvl="1"/>
            <a:r>
              <a:rPr lang="en-US" dirty="0"/>
              <a:t>Four distinct problems with Age feature</a:t>
            </a:r>
          </a:p>
          <a:p>
            <a:pPr lvl="1"/>
            <a:r>
              <a:rPr lang="en-US" dirty="0"/>
              <a:t>Converted time features to datetime, then created multiple features</a:t>
            </a:r>
          </a:p>
          <a:p>
            <a:pPr lvl="1"/>
            <a:r>
              <a:rPr lang="en-US" dirty="0"/>
              <a:t>All categorical features to dummies</a:t>
            </a:r>
          </a:p>
          <a:p>
            <a:r>
              <a:rPr lang="en-US" dirty="0"/>
              <a:t>Feature Engineering</a:t>
            </a:r>
          </a:p>
          <a:p>
            <a:pPr lvl="1"/>
            <a:r>
              <a:rPr lang="en-US" dirty="0"/>
              <a:t>Sessions data: Split-Apply-Combine via </a:t>
            </a:r>
            <a:r>
              <a:rPr lang="en-US" dirty="0" err="1"/>
              <a:t>GroupBy</a:t>
            </a:r>
            <a:endParaRPr lang="en-US" dirty="0"/>
          </a:p>
          <a:p>
            <a:pPr lvl="1"/>
            <a:r>
              <a:rPr lang="en-US" dirty="0"/>
              <a:t>Create features</a:t>
            </a:r>
          </a:p>
          <a:p>
            <a:pPr lvl="1"/>
            <a:r>
              <a:rPr lang="en-US" dirty="0"/>
              <a:t>Attach features to training set by id</a:t>
            </a:r>
          </a:p>
        </p:txBody>
      </p:sp>
    </p:spTree>
    <p:extLst>
      <p:ext uri="{BB962C8B-B14F-4D97-AF65-F5344CB8AC3E}">
        <p14:creationId xmlns:p14="http://schemas.microsoft.com/office/powerpoint/2010/main" val="183370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5694-91D8-4B25-83BD-73204BAD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B5AE4-9543-4205-9596-B3E6240CD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Chi-Squared analyses found association between feature variables and target variable (i.e. many explanatory variables)</a:t>
            </a:r>
          </a:p>
          <a:p>
            <a:r>
              <a:rPr lang="en-US" dirty="0"/>
              <a:t>More observations in earlier months of year (Jan-Jun)</a:t>
            </a:r>
          </a:p>
          <a:p>
            <a:r>
              <a:rPr lang="en-US" dirty="0"/>
              <a:t>Gender, language, number of actions taken are good predictors of </a:t>
            </a:r>
            <a:r>
              <a:rPr lang="en-US"/>
              <a:t>target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3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A0E9-B947-42C3-ADE0-08879DA7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&amp;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10412-1D39-4F49-BC71-6C86AAD74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dirty="0"/>
              <a:t>Tried: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Random Forest Boosting, Bagging</a:t>
            </a:r>
          </a:p>
          <a:p>
            <a:pPr lvl="1"/>
            <a:r>
              <a:rPr lang="en-US" dirty="0"/>
              <a:t>K-Nearest Neighbors</a:t>
            </a:r>
          </a:p>
          <a:p>
            <a:pPr lvl="1"/>
            <a:r>
              <a:rPr lang="en-US" dirty="0"/>
              <a:t>Simple Deep Neural Network via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SMOTE for Imbalanced Classes</a:t>
            </a:r>
          </a:p>
          <a:p>
            <a:r>
              <a:rPr lang="en-US" b="1" dirty="0"/>
              <a:t>Best Result:</a:t>
            </a:r>
            <a:r>
              <a:rPr lang="en-US" dirty="0"/>
              <a:t> </a:t>
            </a:r>
            <a:r>
              <a:rPr lang="en-US" dirty="0" err="1"/>
              <a:t>XGBClassifier</a:t>
            </a:r>
            <a:endParaRPr lang="en-US" dirty="0"/>
          </a:p>
          <a:p>
            <a:r>
              <a:rPr lang="en-US" dirty="0"/>
              <a:t>Hyperparameter Tuning via </a:t>
            </a:r>
            <a:r>
              <a:rPr lang="en-US" dirty="0" err="1"/>
              <a:t>GridSearchCV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94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7E90-111A-4DDF-8CF3-756316BA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78C93-9F76-41DA-B822-0FC4EAA85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  <a:p>
            <a:pPr lvl="1"/>
            <a:r>
              <a:rPr lang="en-US" dirty="0"/>
              <a:t>Submission.csv (Kaggle Score: .87252)</a:t>
            </a:r>
          </a:p>
          <a:p>
            <a:pPr lvl="1"/>
            <a:r>
              <a:rPr lang="en-US" dirty="0" err="1"/>
              <a:t>airbnbXGB.model</a:t>
            </a:r>
            <a:r>
              <a:rPr lang="en-US" dirty="0"/>
              <a:t> (Trained model for this dataset)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 as full walkthrough of approach</a:t>
            </a:r>
          </a:p>
          <a:p>
            <a:r>
              <a:rPr lang="en-US" dirty="0"/>
              <a:t>This repository</a:t>
            </a:r>
          </a:p>
          <a:p>
            <a:pPr lvl="1"/>
            <a:r>
              <a:rPr lang="en-US" dirty="0"/>
              <a:t>First project recorded for later review</a:t>
            </a:r>
          </a:p>
          <a:p>
            <a:pPr lvl="1"/>
            <a:r>
              <a:rPr lang="en-US" dirty="0"/>
              <a:t>Demonstration of my abilities</a:t>
            </a:r>
          </a:p>
        </p:txBody>
      </p:sp>
    </p:spTree>
    <p:extLst>
      <p:ext uri="{BB962C8B-B14F-4D97-AF65-F5344CB8AC3E}">
        <p14:creationId xmlns:p14="http://schemas.microsoft.com/office/powerpoint/2010/main" val="55907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C582-2ED8-4224-89C7-3C223659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3DAEC-E254-4411-A561-253509D06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different features from sessions data</a:t>
            </a:r>
          </a:p>
          <a:p>
            <a:r>
              <a:rPr lang="en-US" dirty="0"/>
              <a:t>Try an anomaly detection model (because of imbalanced classes)</a:t>
            </a:r>
          </a:p>
          <a:p>
            <a:r>
              <a:rPr lang="en-US" dirty="0"/>
              <a:t>Build an ensemble that listens to multiple models</a:t>
            </a:r>
          </a:p>
        </p:txBody>
      </p:sp>
    </p:spTree>
    <p:extLst>
      <p:ext uri="{BB962C8B-B14F-4D97-AF65-F5344CB8AC3E}">
        <p14:creationId xmlns:p14="http://schemas.microsoft.com/office/powerpoint/2010/main" val="403656162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67</TotalTime>
  <Words>304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Frame</vt:lpstr>
      <vt:lpstr>Capstone Project 1</vt:lpstr>
      <vt:lpstr>My Objectives</vt:lpstr>
      <vt:lpstr>Dataset and Objective</vt:lpstr>
      <vt:lpstr>Wrangling</vt:lpstr>
      <vt:lpstr>Exploratory Data Analysis</vt:lpstr>
      <vt:lpstr>Model Selection &amp; Tuning</vt:lpstr>
      <vt:lpstr>Results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1</dc:title>
  <dc:creator>David Shirley</dc:creator>
  <cp:lastModifiedBy>David Shirley</cp:lastModifiedBy>
  <cp:revision>9</cp:revision>
  <dcterms:created xsi:type="dcterms:W3CDTF">2019-03-10T05:24:10Z</dcterms:created>
  <dcterms:modified xsi:type="dcterms:W3CDTF">2019-05-31T19:57:35Z</dcterms:modified>
</cp:coreProperties>
</file>