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7" r:id="rId2"/>
    <p:sldId id="258" r:id="rId3"/>
    <p:sldId id="259" r:id="rId4"/>
    <p:sldId id="260" r:id="rId5"/>
    <p:sldId id="261" r:id="rId6"/>
    <p:sldId id="256" r:id="rId7"/>
    <p:sldId id="262" r:id="rId8"/>
    <p:sldId id="265" r:id="rId9"/>
    <p:sldId id="266" r:id="rId10"/>
    <p:sldId id="267" r:id="rId11"/>
    <p:sldId id="268" r:id="rId12"/>
    <p:sldId id="273" r:id="rId13"/>
    <p:sldId id="274" r:id="rId14"/>
    <p:sldId id="275" r:id="rId15"/>
    <p:sldId id="276" r:id="rId16"/>
    <p:sldId id="277" r:id="rId17"/>
    <p:sldId id="278" r:id="rId18"/>
    <p:sldId id="283" r:id="rId19"/>
    <p:sldId id="279" r:id="rId20"/>
    <p:sldId id="281" r:id="rId21"/>
    <p:sldId id="28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92"/>
  </p:normalViewPr>
  <p:slideViewPr>
    <p:cSldViewPr snapToGrid="0">
      <p:cViewPr varScale="1">
        <p:scale>
          <a:sx n="114" d="100"/>
          <a:sy n="114" d="100"/>
        </p:scale>
        <p:origin x="5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C87CC7-9F66-2A43-A84C-4928A9B3AAFC}" type="datetimeFigureOut">
              <a:rPr lang="en-US" smtClean="0"/>
              <a:t>9/11/24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8F8E16-2899-F34F-A1CA-7D03B62A1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410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8F8E16-2899-F34F-A1CA-7D03B62A1C1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884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BC723-65AB-1150-0754-EEB2F3E42B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0D50AD-E493-1735-BB69-E98B1CCD6D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A4E8A0-5B49-98DD-0D58-56090FC94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AE867-69BA-AA43-8A49-5BD29E0045FC}" type="datetimeFigureOut">
              <a:rPr lang="en-US" smtClean="0"/>
              <a:t>9/11/24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362C4C-DC7E-9905-43E7-3B5201465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B126D-7C39-9DC5-4A5A-4E82DCC66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A6BC5-3F03-C24D-8E75-6A7182063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117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D7A27-91FE-3549-0EA7-EFBD62829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35E37B-972B-91F5-37BF-FF6EF1EAF9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32A2A-ADFB-3B29-A380-543E2A96A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AE867-69BA-AA43-8A49-5BD29E0045FC}" type="datetimeFigureOut">
              <a:rPr lang="en-US" smtClean="0"/>
              <a:t>9/11/24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55FD21-6922-9FC4-4798-5D3960EAD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FD09A-BBF6-1D1E-3316-AF90ED1AD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A6BC5-3F03-C24D-8E75-6A7182063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240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11C45D-2E4E-E0C2-05FC-C4B792C13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C60841-3AB4-7D44-477B-8C931CBBF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0E56C-F911-60A0-C0BA-ECC9D749D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AE867-69BA-AA43-8A49-5BD29E0045FC}" type="datetimeFigureOut">
              <a:rPr lang="en-US" smtClean="0"/>
              <a:t>9/11/24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D86675-1D46-B79E-821B-A7654F91E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74CC6-55CF-03B3-870E-EE063D801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A6BC5-3F03-C24D-8E75-6A7182063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392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9EDB7-4D72-D933-6559-22E6D1650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9EA99-B0B9-F403-05DE-5388B6AC8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23A529-F58D-5441-C0D9-ACBC9CB28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AE867-69BA-AA43-8A49-5BD29E0045FC}" type="datetimeFigureOut">
              <a:rPr lang="en-US" smtClean="0"/>
              <a:t>9/11/24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BE6F7E-147C-C51E-06E0-6676FDD32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AE3A5-94EF-3B9B-EACB-61EAEA190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A6BC5-3F03-C24D-8E75-6A7182063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831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CA6C2-8064-4209-F085-B796EE68C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DA73A3-A236-3C4B-3329-D20AAD1E2A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60B67-62BD-A46C-EE46-601A82AF8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AE867-69BA-AA43-8A49-5BD29E0045FC}" type="datetimeFigureOut">
              <a:rPr lang="en-US" smtClean="0"/>
              <a:t>9/11/24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04CDE-F7B7-60E7-7D41-E91CC8428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79208-B18F-89BD-C921-E7EA00A4E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A6BC5-3F03-C24D-8E75-6A7182063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066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04376-FD15-4BAA-18C3-DECB160F9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38CCC-763E-A2E2-05DB-686E045956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D42CE5-4A14-7E8C-EDD5-D270FDB568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9C34D9-48F2-5B52-4482-6FDCFF4FB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AE867-69BA-AA43-8A49-5BD29E0045FC}" type="datetimeFigureOut">
              <a:rPr lang="en-US" smtClean="0"/>
              <a:t>9/11/24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29DC6E-ABFF-FA64-61BF-51BE3933E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6FF769-7278-09D2-82A6-A4A66467D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A6BC5-3F03-C24D-8E75-6A7182063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36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7D48B-0178-9D4C-3E98-CB6DECF1D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E9D947-9C33-310F-BC55-29D8E2A92D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C05823-8352-805B-04E3-8AC25CF85A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D8FE24-C806-97AD-684E-7598BB50A9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348473-B47E-983A-16F3-79CDB5A7E1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A0E79A-1008-FE8D-A78C-B8621C499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AE867-69BA-AA43-8A49-5BD29E0045FC}" type="datetimeFigureOut">
              <a:rPr lang="en-US" smtClean="0"/>
              <a:t>9/11/24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6FE7BB-8908-DED5-9798-072E9674F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F629B1-4061-37F6-C354-DE22E0824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A6BC5-3F03-C24D-8E75-6A7182063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04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05828-2292-635C-9E61-DA4D0B412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1F16AE-75CE-9553-A406-C3A923694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AE867-69BA-AA43-8A49-5BD29E0045FC}" type="datetimeFigureOut">
              <a:rPr lang="en-US" smtClean="0"/>
              <a:t>9/11/24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437C3B-895E-EE3D-6B79-C766381DF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419B05-B0B2-A9D5-9E54-30500FC88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A6BC5-3F03-C24D-8E75-6A7182063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989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930957-6675-9F5B-CC8A-83C01D260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AE867-69BA-AA43-8A49-5BD29E0045FC}" type="datetimeFigureOut">
              <a:rPr lang="en-US" smtClean="0"/>
              <a:t>9/11/24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1A1707-1109-39EB-8A7B-075EEA4EF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36D00C-AF71-F0DC-BA0C-978C0A4BE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A6BC5-3F03-C24D-8E75-6A7182063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80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68612-5582-C119-D8FC-DE5AE9D8C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F2053-D6C5-7907-7994-06975B083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6CA940-C78E-D597-0DC4-F25B0723F2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FF7976-5701-2A24-D3DA-ED7E6773B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AE867-69BA-AA43-8A49-5BD29E0045FC}" type="datetimeFigureOut">
              <a:rPr lang="en-US" smtClean="0"/>
              <a:t>9/11/24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FF5E75-F05A-9D6E-2176-E798BAB37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77D0AB-A9C7-70C4-1467-F0223ED60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A6BC5-3F03-C24D-8E75-6A7182063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891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35A83-3C92-F85F-B515-803FC8944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622754-5069-1F2F-E5A5-9B09988C58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88763-BF5A-D326-A708-566B23F79B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62C23-5B2C-07A4-D742-A4DC8D41C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AE867-69BA-AA43-8A49-5BD29E0045FC}" type="datetimeFigureOut">
              <a:rPr lang="en-US" smtClean="0"/>
              <a:t>9/11/24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B24472-F32F-00E2-2121-D2039DABE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9C4E10-FFE7-5E17-61DD-040F98A23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A6BC5-3F03-C24D-8E75-6A7182063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994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30287D-C143-B544-5DFB-4D0857BAB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3D1790-DDA4-9430-CBD5-255A4CCC54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06D9B7-40C5-6452-9A68-2D4BF0401B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0AE867-69BA-AA43-8A49-5BD29E0045FC}" type="datetimeFigureOut">
              <a:rPr lang="en-US" smtClean="0"/>
              <a:t>9/11/24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43F4F-C088-2573-12DF-9CE5A8CCAD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5AD99-C443-6829-00A2-0FB00C9B00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EA6BC5-3F03-C24D-8E75-6A7182063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854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 shot of a graph&#10;&#10;Description automatically generated">
            <a:extLst>
              <a:ext uri="{FF2B5EF4-FFF2-40B4-BE49-F238E27FC236}">
                <a16:creationId xmlns:a16="http://schemas.microsoft.com/office/drawing/2014/main" id="{9FD7D0F6-2B20-B3E4-AD37-0377054CC4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138" y="1260087"/>
            <a:ext cx="11589723" cy="51295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CDACE7-FDBC-BB37-BE00-B47FDEDF4A48}"/>
              </a:ext>
            </a:extLst>
          </p:cNvPr>
          <p:cNvSpPr txBox="1"/>
          <p:nvPr/>
        </p:nvSpPr>
        <p:spPr>
          <a:xfrm>
            <a:off x="401444" y="178420"/>
            <a:ext cx="3478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Full data, separated by treatment</a:t>
            </a:r>
          </a:p>
        </p:txBody>
      </p:sp>
    </p:spTree>
    <p:extLst>
      <p:ext uri="{BB962C8B-B14F-4D97-AF65-F5344CB8AC3E}">
        <p14:creationId xmlns:p14="http://schemas.microsoft.com/office/powerpoint/2010/main" val="33943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blue dots&#10;&#10;Description automatically generated">
            <a:extLst>
              <a:ext uri="{FF2B5EF4-FFF2-40B4-BE49-F238E27FC236}">
                <a16:creationId xmlns:a16="http://schemas.microsoft.com/office/drawing/2014/main" id="{391C8C79-BF60-71A5-F697-7350F7EBA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143000"/>
            <a:ext cx="7772400" cy="3886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DB636C0-FC01-AA7D-2CF7-57661C98F928}"/>
              </a:ext>
            </a:extLst>
          </p:cNvPr>
          <p:cNvSpPr txBox="1"/>
          <p:nvPr/>
        </p:nvSpPr>
        <p:spPr>
          <a:xfrm>
            <a:off x="1148576" y="657922"/>
            <a:ext cx="125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Songs only</a:t>
            </a:r>
          </a:p>
        </p:txBody>
      </p:sp>
    </p:spTree>
    <p:extLst>
      <p:ext uri="{BB962C8B-B14F-4D97-AF65-F5344CB8AC3E}">
        <p14:creationId xmlns:p14="http://schemas.microsoft.com/office/powerpoint/2010/main" val="1885312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dots on it&#10;&#10;Description automatically generated with medium confidence">
            <a:extLst>
              <a:ext uri="{FF2B5EF4-FFF2-40B4-BE49-F238E27FC236}">
                <a16:creationId xmlns:a16="http://schemas.microsoft.com/office/drawing/2014/main" id="{4C8D29F9-96EE-7851-75A3-10B3C9F65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143000"/>
            <a:ext cx="7772400" cy="3886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26933EE-E0BA-BE8B-B2F2-2EA32B01B008}"/>
              </a:ext>
            </a:extLst>
          </p:cNvPr>
          <p:cNvSpPr txBox="1"/>
          <p:nvPr/>
        </p:nvSpPr>
        <p:spPr>
          <a:xfrm>
            <a:off x="1304693" y="535259"/>
            <a:ext cx="23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Other species alarms</a:t>
            </a:r>
          </a:p>
        </p:txBody>
      </p:sp>
    </p:spTree>
    <p:extLst>
      <p:ext uri="{BB962C8B-B14F-4D97-AF65-F5344CB8AC3E}">
        <p14:creationId xmlns:p14="http://schemas.microsoft.com/office/powerpoint/2010/main" val="948807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82F0DC75-9177-1CEA-F1E9-9A6CDDEF4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143000"/>
            <a:ext cx="7772400" cy="3886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F27C5E-80A9-1F31-D5B8-2B0BC36237EA}"/>
              </a:ext>
            </a:extLst>
          </p:cNvPr>
          <p:cNvSpPr txBox="1"/>
          <p:nvPr/>
        </p:nvSpPr>
        <p:spPr>
          <a:xfrm>
            <a:off x="1029313" y="446049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0-30sec</a:t>
            </a:r>
          </a:p>
        </p:txBody>
      </p:sp>
    </p:spTree>
    <p:extLst>
      <p:ext uri="{BB962C8B-B14F-4D97-AF65-F5344CB8AC3E}">
        <p14:creationId xmlns:p14="http://schemas.microsoft.com/office/powerpoint/2010/main" val="3045631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generated image&#10;&#10;Description automatically generated">
            <a:extLst>
              <a:ext uri="{FF2B5EF4-FFF2-40B4-BE49-F238E27FC236}">
                <a16:creationId xmlns:a16="http://schemas.microsoft.com/office/drawing/2014/main" id="{39625B9E-60B4-5560-DD87-13F26FB55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143000"/>
            <a:ext cx="7772400" cy="3886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1F0C1EF-C099-8F52-B259-3303B25C22E9}"/>
              </a:ext>
            </a:extLst>
          </p:cNvPr>
          <p:cNvSpPr txBox="1"/>
          <p:nvPr/>
        </p:nvSpPr>
        <p:spPr>
          <a:xfrm>
            <a:off x="1029313" y="446049"/>
            <a:ext cx="111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30-60sec</a:t>
            </a:r>
          </a:p>
        </p:txBody>
      </p:sp>
    </p:spTree>
    <p:extLst>
      <p:ext uri="{BB962C8B-B14F-4D97-AF65-F5344CB8AC3E}">
        <p14:creationId xmlns:p14="http://schemas.microsoft.com/office/powerpoint/2010/main" val="25791790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generated image&#10;&#10;Description automatically generated">
            <a:extLst>
              <a:ext uri="{FF2B5EF4-FFF2-40B4-BE49-F238E27FC236}">
                <a16:creationId xmlns:a16="http://schemas.microsoft.com/office/drawing/2014/main" id="{625FBE32-82CE-D2B7-62C1-DB7987788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143000"/>
            <a:ext cx="7772400" cy="3886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71803E4-466B-F2AF-3C19-24D6CA7B7B26}"/>
              </a:ext>
            </a:extLst>
          </p:cNvPr>
          <p:cNvSpPr txBox="1"/>
          <p:nvPr/>
        </p:nvSpPr>
        <p:spPr>
          <a:xfrm>
            <a:off x="1029313" y="446049"/>
            <a:ext cx="111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60-90sec</a:t>
            </a:r>
          </a:p>
        </p:txBody>
      </p:sp>
    </p:spTree>
    <p:extLst>
      <p:ext uri="{BB962C8B-B14F-4D97-AF65-F5344CB8AC3E}">
        <p14:creationId xmlns:p14="http://schemas.microsoft.com/office/powerpoint/2010/main" val="18217634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graph&#10;&#10;Description automatically generated">
            <a:extLst>
              <a:ext uri="{FF2B5EF4-FFF2-40B4-BE49-F238E27FC236}">
                <a16:creationId xmlns:a16="http://schemas.microsoft.com/office/drawing/2014/main" id="{DC238197-BF2F-C2C1-7D17-CE355D912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143000"/>
            <a:ext cx="7772400" cy="3886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C5EF7C0-C10F-D064-8D21-437C12422E10}"/>
              </a:ext>
            </a:extLst>
          </p:cNvPr>
          <p:cNvSpPr txBox="1"/>
          <p:nvPr/>
        </p:nvSpPr>
        <p:spPr>
          <a:xfrm>
            <a:off x="1029313" y="446049"/>
            <a:ext cx="1218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90-120sec</a:t>
            </a:r>
          </a:p>
        </p:txBody>
      </p:sp>
    </p:spTree>
    <p:extLst>
      <p:ext uri="{BB962C8B-B14F-4D97-AF65-F5344CB8AC3E}">
        <p14:creationId xmlns:p14="http://schemas.microsoft.com/office/powerpoint/2010/main" val="16596441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04DDF75D-1BF0-979D-819B-6251C3E7BA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143000"/>
            <a:ext cx="7772400" cy="3886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8B9B607-52E3-D3A9-AF50-AAA17DE71553}"/>
              </a:ext>
            </a:extLst>
          </p:cNvPr>
          <p:cNvSpPr txBox="1"/>
          <p:nvPr/>
        </p:nvSpPr>
        <p:spPr>
          <a:xfrm>
            <a:off x="1029313" y="446049"/>
            <a:ext cx="1342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120-150sec</a:t>
            </a:r>
          </a:p>
        </p:txBody>
      </p:sp>
    </p:spTree>
    <p:extLst>
      <p:ext uri="{BB962C8B-B14F-4D97-AF65-F5344CB8AC3E}">
        <p14:creationId xmlns:p14="http://schemas.microsoft.com/office/powerpoint/2010/main" val="7030421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graph&#10;&#10;Description automatically generated">
            <a:extLst>
              <a:ext uri="{FF2B5EF4-FFF2-40B4-BE49-F238E27FC236}">
                <a16:creationId xmlns:a16="http://schemas.microsoft.com/office/drawing/2014/main" id="{18EEABD4-2EFE-ADD1-4503-991B5D61E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143000"/>
            <a:ext cx="7772400" cy="3886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A11C386-E21D-B7D7-4BC4-45D35F055925}"/>
              </a:ext>
            </a:extLst>
          </p:cNvPr>
          <p:cNvSpPr txBox="1"/>
          <p:nvPr/>
        </p:nvSpPr>
        <p:spPr>
          <a:xfrm>
            <a:off x="1029313" y="446049"/>
            <a:ext cx="1342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150-180sec</a:t>
            </a:r>
          </a:p>
        </p:txBody>
      </p:sp>
    </p:spTree>
    <p:extLst>
      <p:ext uri="{BB962C8B-B14F-4D97-AF65-F5344CB8AC3E}">
        <p14:creationId xmlns:p14="http://schemas.microsoft.com/office/powerpoint/2010/main" val="16572380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graph&#10;&#10;Description automatically generated">
            <a:extLst>
              <a:ext uri="{FF2B5EF4-FFF2-40B4-BE49-F238E27FC236}">
                <a16:creationId xmlns:a16="http://schemas.microsoft.com/office/drawing/2014/main" id="{BA1D49A7-4769-9AA4-1905-061639D2F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143000"/>
            <a:ext cx="7772400" cy="3886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D65E7BA-E920-FA6A-1132-B2567B63ABD1}"/>
              </a:ext>
            </a:extLst>
          </p:cNvPr>
          <p:cNvSpPr txBox="1"/>
          <p:nvPr/>
        </p:nvSpPr>
        <p:spPr>
          <a:xfrm>
            <a:off x="1029313" y="446049"/>
            <a:ext cx="1359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180-210sec</a:t>
            </a:r>
          </a:p>
        </p:txBody>
      </p:sp>
    </p:spTree>
    <p:extLst>
      <p:ext uri="{BB962C8B-B14F-4D97-AF65-F5344CB8AC3E}">
        <p14:creationId xmlns:p14="http://schemas.microsoft.com/office/powerpoint/2010/main" val="7269030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graph&#10;&#10;Description automatically generated">
            <a:extLst>
              <a:ext uri="{FF2B5EF4-FFF2-40B4-BE49-F238E27FC236}">
                <a16:creationId xmlns:a16="http://schemas.microsoft.com/office/drawing/2014/main" id="{1F1A30FB-8240-44B3-78B8-FC00E8278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143000"/>
            <a:ext cx="7772400" cy="3886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C8C5A51-99DE-D0D8-9651-451D59742661}"/>
              </a:ext>
            </a:extLst>
          </p:cNvPr>
          <p:cNvSpPr txBox="1"/>
          <p:nvPr/>
        </p:nvSpPr>
        <p:spPr>
          <a:xfrm>
            <a:off x="1029313" y="446049"/>
            <a:ext cx="1359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210-240sec</a:t>
            </a:r>
          </a:p>
        </p:txBody>
      </p:sp>
    </p:spTree>
    <p:extLst>
      <p:ext uri="{BB962C8B-B14F-4D97-AF65-F5344CB8AC3E}">
        <p14:creationId xmlns:p14="http://schemas.microsoft.com/office/powerpoint/2010/main" val="2370474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 shot of a graph&#10;&#10;Description automatically generated">
            <a:extLst>
              <a:ext uri="{FF2B5EF4-FFF2-40B4-BE49-F238E27FC236}">
                <a16:creationId xmlns:a16="http://schemas.microsoft.com/office/drawing/2014/main" id="{235BF1A7-AB1D-D444-257B-129E4DA0C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143000"/>
            <a:ext cx="7772400" cy="3886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F1FC4D-D281-2687-9C51-F6E0D5661072}"/>
              </a:ext>
            </a:extLst>
          </p:cNvPr>
          <p:cNvSpPr txBox="1"/>
          <p:nvPr/>
        </p:nvSpPr>
        <p:spPr>
          <a:xfrm>
            <a:off x="624468" y="267629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‘Cheer’ only</a:t>
            </a:r>
          </a:p>
        </p:txBody>
      </p:sp>
    </p:spTree>
    <p:extLst>
      <p:ext uri="{BB962C8B-B14F-4D97-AF65-F5344CB8AC3E}">
        <p14:creationId xmlns:p14="http://schemas.microsoft.com/office/powerpoint/2010/main" val="4407631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graph&#10;&#10;Description automatically generated">
            <a:extLst>
              <a:ext uri="{FF2B5EF4-FFF2-40B4-BE49-F238E27FC236}">
                <a16:creationId xmlns:a16="http://schemas.microsoft.com/office/drawing/2014/main" id="{35D1D83E-94D7-FE47-9A30-65FBD54CEA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143000"/>
            <a:ext cx="7772400" cy="3886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96B18A7-84DB-3E24-8BEF-C9088A9F688B}"/>
              </a:ext>
            </a:extLst>
          </p:cNvPr>
          <p:cNvSpPr txBox="1"/>
          <p:nvPr/>
        </p:nvSpPr>
        <p:spPr>
          <a:xfrm>
            <a:off x="1029313" y="446049"/>
            <a:ext cx="1359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240-270sec</a:t>
            </a:r>
          </a:p>
        </p:txBody>
      </p:sp>
    </p:spTree>
    <p:extLst>
      <p:ext uri="{BB962C8B-B14F-4D97-AF65-F5344CB8AC3E}">
        <p14:creationId xmlns:p14="http://schemas.microsoft.com/office/powerpoint/2010/main" val="20851731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graph&#10;&#10;Description automatically generated">
            <a:extLst>
              <a:ext uri="{FF2B5EF4-FFF2-40B4-BE49-F238E27FC236}">
                <a16:creationId xmlns:a16="http://schemas.microsoft.com/office/drawing/2014/main" id="{F1E402D6-27C0-26CF-25B3-B0B8E6253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143000"/>
            <a:ext cx="7772400" cy="3886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55F9ECE-DE42-CA95-ACA8-CC6477C234AA}"/>
              </a:ext>
            </a:extLst>
          </p:cNvPr>
          <p:cNvSpPr txBox="1"/>
          <p:nvPr/>
        </p:nvSpPr>
        <p:spPr>
          <a:xfrm>
            <a:off x="1029313" y="446049"/>
            <a:ext cx="1359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270-300sec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15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 shot of a graph&#10;&#10;Description automatically generated">
            <a:extLst>
              <a:ext uri="{FF2B5EF4-FFF2-40B4-BE49-F238E27FC236}">
                <a16:creationId xmlns:a16="http://schemas.microsoft.com/office/drawing/2014/main" id="{A719F898-2A21-20D2-AED8-D1EE3BD27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143000"/>
            <a:ext cx="7772400" cy="3886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EAAED7-30B0-FDE4-C106-C64C2CE95532}"/>
              </a:ext>
            </a:extLst>
          </p:cNvPr>
          <p:cNvSpPr txBox="1"/>
          <p:nvPr/>
        </p:nvSpPr>
        <p:spPr>
          <a:xfrm>
            <a:off x="758283" y="434898"/>
            <a:ext cx="2799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Other Redwing alarm calls</a:t>
            </a:r>
          </a:p>
        </p:txBody>
      </p:sp>
    </p:spTree>
    <p:extLst>
      <p:ext uri="{BB962C8B-B14F-4D97-AF65-F5344CB8AC3E}">
        <p14:creationId xmlns:p14="http://schemas.microsoft.com/office/powerpoint/2010/main" val="1562968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with yellow dots&#10;&#10;Description automatically generated">
            <a:extLst>
              <a:ext uri="{FF2B5EF4-FFF2-40B4-BE49-F238E27FC236}">
                <a16:creationId xmlns:a16="http://schemas.microsoft.com/office/drawing/2014/main" id="{C6D7EAB7-24AC-F890-4229-8990FEC91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143000"/>
            <a:ext cx="7772400" cy="3886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5D6721-FB05-6CDE-E3E7-A5FF1EC91A22}"/>
              </a:ext>
            </a:extLst>
          </p:cNvPr>
          <p:cNvSpPr txBox="1"/>
          <p:nvPr/>
        </p:nvSpPr>
        <p:spPr>
          <a:xfrm>
            <a:off x="992459" y="479502"/>
            <a:ext cx="2722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Other species alarm calls</a:t>
            </a:r>
          </a:p>
        </p:txBody>
      </p:sp>
    </p:spTree>
    <p:extLst>
      <p:ext uri="{BB962C8B-B14F-4D97-AF65-F5344CB8AC3E}">
        <p14:creationId xmlns:p14="http://schemas.microsoft.com/office/powerpoint/2010/main" val="192836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with blue dots and numbers&#10;&#10;Description automatically generated with medium confidence">
            <a:extLst>
              <a:ext uri="{FF2B5EF4-FFF2-40B4-BE49-F238E27FC236}">
                <a16:creationId xmlns:a16="http://schemas.microsoft.com/office/drawing/2014/main" id="{DBE9F6FD-AF4D-31D2-A0C8-4FF6A2498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143000"/>
            <a:ext cx="7772400" cy="3886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4568C61-B334-C144-433C-0AB0CCF17063}"/>
              </a:ext>
            </a:extLst>
          </p:cNvPr>
          <p:cNvSpPr txBox="1"/>
          <p:nvPr/>
        </p:nvSpPr>
        <p:spPr>
          <a:xfrm>
            <a:off x="646771" y="434898"/>
            <a:ext cx="4197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Songs (both redwings and other species)</a:t>
            </a:r>
          </a:p>
        </p:txBody>
      </p:sp>
    </p:spTree>
    <p:extLst>
      <p:ext uri="{BB962C8B-B14F-4D97-AF65-F5344CB8AC3E}">
        <p14:creationId xmlns:p14="http://schemas.microsoft.com/office/powerpoint/2010/main" val="3476101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 descr="A screen shot of a graph&#10;&#10;Description automatically generated">
            <a:extLst>
              <a:ext uri="{FF2B5EF4-FFF2-40B4-BE49-F238E27FC236}">
                <a16:creationId xmlns:a16="http://schemas.microsoft.com/office/drawing/2014/main" id="{C9315879-2076-8438-C1A0-7C9FCE672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143000"/>
            <a:ext cx="7772400" cy="3886200"/>
          </a:xfrm>
          <a:prstGeom prst="rect">
            <a:avLst/>
          </a:prstGeom>
        </p:spPr>
      </p:pic>
      <p:pic>
        <p:nvPicPr>
          <p:cNvPr id="27" name="Picture 26" descr="A graph with blue dots and numbers&#10;&#10;Description automatically generated with medium confidence">
            <a:extLst>
              <a:ext uri="{FF2B5EF4-FFF2-40B4-BE49-F238E27FC236}">
                <a16:creationId xmlns:a16="http://schemas.microsoft.com/office/drawing/2014/main" id="{5E3DB1C7-07D3-2F25-8C86-D141D6F51D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143000"/>
            <a:ext cx="7772400" cy="3886200"/>
          </a:xfrm>
          <a:prstGeom prst="rect">
            <a:avLst/>
          </a:prstGeom>
        </p:spPr>
      </p:pic>
      <p:pic>
        <p:nvPicPr>
          <p:cNvPr id="29" name="Picture 28" descr="A graph with yellow dots&#10;&#10;Description automatically generated">
            <a:extLst>
              <a:ext uri="{FF2B5EF4-FFF2-40B4-BE49-F238E27FC236}">
                <a16:creationId xmlns:a16="http://schemas.microsoft.com/office/drawing/2014/main" id="{4D92EBD7-C40F-C84B-6D7D-8F99AA7278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1143000"/>
            <a:ext cx="7772400" cy="3886200"/>
          </a:xfrm>
          <a:prstGeom prst="rect">
            <a:avLst/>
          </a:prstGeom>
        </p:spPr>
      </p:pic>
      <p:pic>
        <p:nvPicPr>
          <p:cNvPr id="31" name="Picture 30" descr="A screen shot of a graph&#10;&#10;Description automatically generated">
            <a:extLst>
              <a:ext uri="{FF2B5EF4-FFF2-40B4-BE49-F238E27FC236}">
                <a16:creationId xmlns:a16="http://schemas.microsoft.com/office/drawing/2014/main" id="{215E6664-AE3A-5CCB-2AFF-AE1B783090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00" y="1143000"/>
            <a:ext cx="7772400" cy="38862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C18F1330-F188-785D-0DAA-57020028208E}"/>
              </a:ext>
            </a:extLst>
          </p:cNvPr>
          <p:cNvSpPr txBox="1"/>
          <p:nvPr/>
        </p:nvSpPr>
        <p:spPr>
          <a:xfrm>
            <a:off x="457200" y="390293"/>
            <a:ext cx="3112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layers on top of each other</a:t>
            </a:r>
          </a:p>
        </p:txBody>
      </p:sp>
    </p:spTree>
    <p:extLst>
      <p:ext uri="{BB962C8B-B14F-4D97-AF65-F5344CB8AC3E}">
        <p14:creationId xmlns:p14="http://schemas.microsoft.com/office/powerpoint/2010/main" val="814583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32621E8-409C-46BC-2DB7-F02E3AE75E18}"/>
              </a:ext>
            </a:extLst>
          </p:cNvPr>
          <p:cNvSpPr txBox="1"/>
          <p:nvPr/>
        </p:nvSpPr>
        <p:spPr>
          <a:xfrm>
            <a:off x="847493" y="390293"/>
            <a:ext cx="4801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Same figures, but with alternative color palette</a:t>
            </a:r>
          </a:p>
        </p:txBody>
      </p:sp>
      <p:pic>
        <p:nvPicPr>
          <p:cNvPr id="7" name="Picture 6" descr="A screen shot of a graph&#10;&#10;Description automatically generated">
            <a:extLst>
              <a:ext uri="{FF2B5EF4-FFF2-40B4-BE49-F238E27FC236}">
                <a16:creationId xmlns:a16="http://schemas.microsoft.com/office/drawing/2014/main" id="{10CB7732-85FC-88FA-FE47-1DAE2622E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827" y="1193867"/>
            <a:ext cx="11644346" cy="516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216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 shot of a graph&#10;&#10;Description automatically generated">
            <a:extLst>
              <a:ext uri="{FF2B5EF4-FFF2-40B4-BE49-F238E27FC236}">
                <a16:creationId xmlns:a16="http://schemas.microsoft.com/office/drawing/2014/main" id="{5F26DCD0-A0DC-FE19-445D-E86643939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143000"/>
            <a:ext cx="7772400" cy="3886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631BA2-F013-7394-E886-AC37514474CC}"/>
              </a:ext>
            </a:extLst>
          </p:cNvPr>
          <p:cNvSpPr txBox="1"/>
          <p:nvPr/>
        </p:nvSpPr>
        <p:spPr>
          <a:xfrm>
            <a:off x="1025912" y="646771"/>
            <a:ext cx="3051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Cheer only (alternative color)</a:t>
            </a:r>
          </a:p>
        </p:txBody>
      </p:sp>
    </p:spTree>
    <p:extLst>
      <p:ext uri="{BB962C8B-B14F-4D97-AF65-F5344CB8AC3E}">
        <p14:creationId xmlns:p14="http://schemas.microsoft.com/office/powerpoint/2010/main" val="3733310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 shot of a graph&#10;&#10;Description automatically generated">
            <a:extLst>
              <a:ext uri="{FF2B5EF4-FFF2-40B4-BE49-F238E27FC236}">
                <a16:creationId xmlns:a16="http://schemas.microsoft.com/office/drawing/2014/main" id="{3BAC224A-82F2-BDBD-A9E3-1B98C4A1C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143000"/>
            <a:ext cx="7772400" cy="3886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4047D9-D2CA-AC17-87E1-D37463C8B532}"/>
              </a:ext>
            </a:extLst>
          </p:cNvPr>
          <p:cNvSpPr txBox="1"/>
          <p:nvPr/>
        </p:nvSpPr>
        <p:spPr>
          <a:xfrm>
            <a:off x="970156" y="546410"/>
            <a:ext cx="2324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Other redwing alarms</a:t>
            </a:r>
          </a:p>
        </p:txBody>
      </p:sp>
    </p:spTree>
    <p:extLst>
      <p:ext uri="{BB962C8B-B14F-4D97-AF65-F5344CB8AC3E}">
        <p14:creationId xmlns:p14="http://schemas.microsoft.com/office/powerpoint/2010/main" val="3682177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717</TotalTime>
  <Words>66</Words>
  <Application>Microsoft Macintosh PowerPoint</Application>
  <PresentationFormat>Widescreen</PresentationFormat>
  <Paragraphs>22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Dai Shizuka</dc:creator>
  <cp:lastModifiedBy>Dai Shizuka</cp:lastModifiedBy>
  <cp:revision>9</cp:revision>
  <dcterms:created xsi:type="dcterms:W3CDTF">2024-09-12T00:23:49Z</dcterms:created>
  <dcterms:modified xsi:type="dcterms:W3CDTF">2024-09-12T12:21:41Z</dcterms:modified>
</cp:coreProperties>
</file>