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2"/>
  </p:normalViewPr>
  <p:slideViewPr>
    <p:cSldViewPr snapToGrid="0">
      <p:cViewPr varScale="1">
        <p:scale>
          <a:sx n="114" d="100"/>
          <a:sy n="114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C723-65AB-1150-0754-EEB2F3E42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D50AD-E493-1735-BB69-E98B1CCD6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4E8A0-5B49-98DD-0D58-56090FC9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62C4C-DC7E-9905-43E7-3B520146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126D-7C39-9DC5-4A5A-4E82DCC6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7A27-91FE-3549-0EA7-EFBD6282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5E37B-972B-91F5-37BF-FF6EF1EAF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32A2A-ADFB-3B29-A380-543E2A96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5FD21-6922-9FC4-4798-5D3960EA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D09A-BBF6-1D1E-3316-AF90ED1A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1C45D-2E4E-E0C2-05FC-C4B792C13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60841-3AB4-7D44-477B-8C931CBBF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E56C-F911-60A0-C0BA-ECC9D749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6675-1D46-B79E-821B-A7654F91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74CC6-55CF-03B3-870E-EE063D80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9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EDB7-4D72-D933-6559-22E6D165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EA99-B0B9-F403-05DE-5388B6AC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3A529-F58D-5441-C0D9-ACBC9CB2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E6F7E-147C-C51E-06E0-6676FDD3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E3A5-94EF-3B9B-EACB-61EAEA19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3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A6C2-8064-4209-F085-B796EE68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A73A3-A236-3C4B-3329-D20AAD1E2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60B67-62BD-A46C-EE46-601A82AF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4CDE-F7B7-60E7-7D41-E91CC842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79208-B18F-89BD-C921-E7EA00A4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376-FD15-4BAA-18C3-DECB160F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38CCC-763E-A2E2-05DB-686E0459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42CE5-4A14-7E8C-EDD5-D270FDB5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C34D9-48F2-5B52-4482-6FDCFF4F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9DC6E-ABFF-FA64-61BF-51BE3933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F769-7278-09D2-82A6-A4A66467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D48B-0178-9D4C-3E98-CB6DECF1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9D947-9C33-310F-BC55-29D8E2A92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05823-8352-805B-04E3-8AC25CF85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8FE24-C806-97AD-684E-7598BB50A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48473-B47E-983A-16F3-79CDB5A7E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0E79A-1008-FE8D-A78C-B8621C49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FE7BB-8908-DED5-9798-072E9674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629B1-4061-37F6-C354-DE22E082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4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5828-2292-635C-9E61-DA4D0B41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F16AE-75CE-9553-A406-C3A92369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37C3B-895E-EE3D-6B79-C766381D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9B05-B0B2-A9D5-9E54-30500FC8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8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30957-6675-9F5B-CC8A-83C01D26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1707-1109-39EB-8A7B-075EEA4E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6D00C-AF71-F0DC-BA0C-978C0A4B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8612-5582-C119-D8FC-DE5AE9D8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F2053-D6C5-7907-7994-06975B083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A940-C78E-D597-0DC4-F25B0723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F7976-5701-2A24-D3DA-ED7E6773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F5E75-F05A-9D6E-2176-E798BAB3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D0AB-A9C7-70C4-1467-F0223ED6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5A83-3C92-F85F-B515-803FC894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22754-5069-1F2F-E5A5-9B09988C5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8763-BF5A-D326-A708-566B23F7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62C23-5B2C-07A4-D742-A4DC8D41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24472-F32F-00E2-2121-D2039DAB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4E10-FFE7-5E17-61DD-040F98A2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0287D-C143-B544-5DFB-4D0857BA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D1790-DDA4-9430-CBD5-255A4CCC5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6D9B7-40C5-6452-9A68-2D4BF0401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3F4F-C088-2573-12DF-9CE5A8CCA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AD99-C443-6829-00A2-0FB00C9B0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9FD7D0F6-2B20-B3E4-AD37-0377054C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38" y="1260087"/>
            <a:ext cx="11589723" cy="5129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CDACE7-FDBC-BB37-BE00-B47FDEDF4A48}"/>
              </a:ext>
            </a:extLst>
          </p:cNvPr>
          <p:cNvSpPr txBox="1"/>
          <p:nvPr/>
        </p:nvSpPr>
        <p:spPr>
          <a:xfrm>
            <a:off x="401444" y="178420"/>
            <a:ext cx="347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data, separated by treatment</a:t>
            </a:r>
          </a:p>
        </p:txBody>
      </p:sp>
    </p:spTree>
    <p:extLst>
      <p:ext uri="{BB962C8B-B14F-4D97-AF65-F5344CB8AC3E}">
        <p14:creationId xmlns:p14="http://schemas.microsoft.com/office/powerpoint/2010/main" val="3394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235BF1A7-AB1D-D444-257B-129E4DA0C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1FC4D-D281-2687-9C51-F6E0D5661072}"/>
              </a:ext>
            </a:extLst>
          </p:cNvPr>
          <p:cNvSpPr txBox="1"/>
          <p:nvPr/>
        </p:nvSpPr>
        <p:spPr>
          <a:xfrm>
            <a:off x="624468" y="26762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‘Cheer’ only</a:t>
            </a:r>
          </a:p>
        </p:txBody>
      </p:sp>
    </p:spTree>
    <p:extLst>
      <p:ext uri="{BB962C8B-B14F-4D97-AF65-F5344CB8AC3E}">
        <p14:creationId xmlns:p14="http://schemas.microsoft.com/office/powerpoint/2010/main" val="44076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A719F898-2A21-20D2-AED8-D1EE3BD2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AAED7-30B0-FDE4-C106-C64C2CE95532}"/>
              </a:ext>
            </a:extLst>
          </p:cNvPr>
          <p:cNvSpPr txBox="1"/>
          <p:nvPr/>
        </p:nvSpPr>
        <p:spPr>
          <a:xfrm>
            <a:off x="758283" y="434898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Redwing alarm calls</a:t>
            </a:r>
          </a:p>
        </p:txBody>
      </p:sp>
    </p:spTree>
    <p:extLst>
      <p:ext uri="{BB962C8B-B14F-4D97-AF65-F5344CB8AC3E}">
        <p14:creationId xmlns:p14="http://schemas.microsoft.com/office/powerpoint/2010/main" val="156296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yellow dots&#10;&#10;Description automatically generated">
            <a:extLst>
              <a:ext uri="{FF2B5EF4-FFF2-40B4-BE49-F238E27FC236}">
                <a16:creationId xmlns:a16="http://schemas.microsoft.com/office/drawing/2014/main" id="{C6D7EAB7-24AC-F890-4229-8990FEC9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D6721-FB05-6CDE-E3E7-A5FF1EC91A22}"/>
              </a:ext>
            </a:extLst>
          </p:cNvPr>
          <p:cNvSpPr txBox="1"/>
          <p:nvPr/>
        </p:nvSpPr>
        <p:spPr>
          <a:xfrm>
            <a:off x="992459" y="479502"/>
            <a:ext cx="272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species alarm calls</a:t>
            </a:r>
          </a:p>
        </p:txBody>
      </p:sp>
    </p:spTree>
    <p:extLst>
      <p:ext uri="{BB962C8B-B14F-4D97-AF65-F5344CB8AC3E}">
        <p14:creationId xmlns:p14="http://schemas.microsoft.com/office/powerpoint/2010/main" val="19283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dots and numbers&#10;&#10;Description automatically generated with medium confidence">
            <a:extLst>
              <a:ext uri="{FF2B5EF4-FFF2-40B4-BE49-F238E27FC236}">
                <a16:creationId xmlns:a16="http://schemas.microsoft.com/office/drawing/2014/main" id="{DBE9F6FD-AF4D-31D2-A0C8-4FF6A249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68C61-B334-C144-433C-0AB0CCF17063}"/>
              </a:ext>
            </a:extLst>
          </p:cNvPr>
          <p:cNvSpPr txBox="1"/>
          <p:nvPr/>
        </p:nvSpPr>
        <p:spPr>
          <a:xfrm>
            <a:off x="646771" y="434898"/>
            <a:ext cx="419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Songs (both redwings and other species)</a:t>
            </a:r>
          </a:p>
        </p:txBody>
      </p:sp>
    </p:spTree>
    <p:extLst>
      <p:ext uri="{BB962C8B-B14F-4D97-AF65-F5344CB8AC3E}">
        <p14:creationId xmlns:p14="http://schemas.microsoft.com/office/powerpoint/2010/main" val="347610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 shot of a graph&#10;&#10;Description automatically generated">
            <a:extLst>
              <a:ext uri="{FF2B5EF4-FFF2-40B4-BE49-F238E27FC236}">
                <a16:creationId xmlns:a16="http://schemas.microsoft.com/office/drawing/2014/main" id="{C9315879-2076-8438-C1A0-7C9FCE672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pic>
        <p:nvPicPr>
          <p:cNvPr id="27" name="Picture 26" descr="A graph with blue dots and numbers&#10;&#10;Description automatically generated with medium confidence">
            <a:extLst>
              <a:ext uri="{FF2B5EF4-FFF2-40B4-BE49-F238E27FC236}">
                <a16:creationId xmlns:a16="http://schemas.microsoft.com/office/drawing/2014/main" id="{5E3DB1C7-07D3-2F25-8C86-D141D6F51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pic>
        <p:nvPicPr>
          <p:cNvPr id="29" name="Picture 28" descr="A graph with yellow dots&#10;&#10;Description automatically generated">
            <a:extLst>
              <a:ext uri="{FF2B5EF4-FFF2-40B4-BE49-F238E27FC236}">
                <a16:creationId xmlns:a16="http://schemas.microsoft.com/office/drawing/2014/main" id="{4D92EBD7-C40F-C84B-6D7D-8F99AA727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pic>
        <p:nvPicPr>
          <p:cNvPr id="31" name="Picture 30" descr="A screen shot of a graph&#10;&#10;Description automatically generated">
            <a:extLst>
              <a:ext uri="{FF2B5EF4-FFF2-40B4-BE49-F238E27FC236}">
                <a16:creationId xmlns:a16="http://schemas.microsoft.com/office/drawing/2014/main" id="{215E6664-AE3A-5CCB-2AFF-AE1B78309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18F1330-F188-785D-0DAA-57020028208E}"/>
              </a:ext>
            </a:extLst>
          </p:cNvPr>
          <p:cNvSpPr txBox="1"/>
          <p:nvPr/>
        </p:nvSpPr>
        <p:spPr>
          <a:xfrm>
            <a:off x="457200" y="390293"/>
            <a:ext cx="31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layers on top of each other</a:t>
            </a:r>
          </a:p>
        </p:txBody>
      </p:sp>
    </p:spTree>
    <p:extLst>
      <p:ext uri="{BB962C8B-B14F-4D97-AF65-F5344CB8AC3E}">
        <p14:creationId xmlns:p14="http://schemas.microsoft.com/office/powerpoint/2010/main" val="81458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 Shizuka</dc:creator>
  <cp:lastModifiedBy>Dai Shizuka</cp:lastModifiedBy>
  <cp:revision>4</cp:revision>
  <dcterms:created xsi:type="dcterms:W3CDTF">2024-09-12T00:23:49Z</dcterms:created>
  <dcterms:modified xsi:type="dcterms:W3CDTF">2024-09-12T00:48:31Z</dcterms:modified>
</cp:coreProperties>
</file>