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E4F-67C4-B872-39DB-F4698C42A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B643E-EAB0-77A5-D9C0-DD46AD6C4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8B65-637C-DDB4-46A0-F23FBC38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3653-3FE0-0AA0-0F5C-DAA9B764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DDB4-A01C-B570-FF6C-AE7A4F08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4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ADD7-1D0F-B311-124F-89ACE47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CBAD6-E3A8-2D8C-83C8-6055CC77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8E046-74B5-72DA-7163-60FABCCF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213A4-BE0A-858F-0AAC-5914C3D1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2BC74-AF55-751A-BE8F-04A18A5E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C695D-121A-A51A-C9B9-8BF0987A5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8CFA9-34EE-9BE1-A897-0447EF0DC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2C2C0-0F03-4398-E3E1-0901EA8C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322CD-4C95-54BA-448A-ED8D10D8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A672-95FA-AD97-AF9F-6C7F77A6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FA16-5C22-3F14-63C4-D08C1692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81C86-A2CD-361C-A70F-191929AE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A101-33FE-CA65-6B78-83F95EF9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27520-FEDE-2627-1C9B-74E6B54E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E626-BF8D-1F1D-60AB-F7D1D6A6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F3A-487C-F6C3-4A4E-40984337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685D-A4AE-46C0-904C-67004C8F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D7BFE-3DFC-D6F1-8E6E-0E502584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5761-628F-0EA5-9CE3-D9637226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D8C4-5843-C39D-F089-1DB25E1F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F35C-AC84-6D88-0CB7-5D5DA01B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7DBB-F943-5006-36BC-A031567CA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A7193-39DD-A999-E65F-4E981578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C62A8-E426-46EA-0672-8AFF0DC1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2FAD-EFF8-8959-2DF2-E263D01B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FF571-203D-C852-6FD4-2788DF6E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AE8-16DA-F668-4C1B-53D23937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51910-480C-604E-8D2D-A1A5178F8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F518B-E2DB-03B7-052A-F4858030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AF95-3A6A-F33F-9D7B-39C6DF37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33AF7-F70E-85F5-1156-64288D371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A4150-1EB4-C422-5EFF-2A35ABF7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69D33-14FA-3E55-A222-E3E2A62F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67051-456C-A913-CF29-2D1F72D5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DA0E-3DA7-DDBC-D84A-7329B4F3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0CAC6-1CED-68F3-FA44-7912F09B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20C26-1674-20B2-B4B2-F864F870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5BB76-FC32-4F20-6E40-A519AE7E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4721B-11AB-391D-665B-EC31724A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22329-22EA-9D0D-7FB7-2DE50E23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1B5D0-01A9-E39E-5784-6D4E4AF3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B89B-E813-A2D4-408A-A94DEF28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DE95-D88F-8C11-78BE-8656D17C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C555F-B608-DC9C-04DD-09337F17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D359-A5C2-311B-A904-16829C73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F565-57B2-F989-2FF0-C8B86B6C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DF84E-7C67-9BC6-89DB-0BC5A28E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3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CAC0-1DA3-D190-5CB7-7E545270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4D6D5-280D-F0A0-8749-24C43A39B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A226-64AA-EFFC-89A1-48BFED198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1006-6B47-C423-A1E6-30486639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094DA-CB4E-C389-01F9-F1B8332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D96F5-526C-251F-BBC6-BE89162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ADC62-0CD4-FFFE-F98B-448E96A7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7DCEC-B741-9F03-A7BC-A2574C022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CF89-52C8-281A-A228-804F76B44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F43CD-4344-0C45-B867-E4054E62A050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E88E-D369-3E99-973B-391FF5ABF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E12F-BF7C-6A58-17CC-69B15702A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D64DC-E57F-8645-A3E5-503ED0F31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33DF8E-1E05-5EAB-DDF1-9B884C0A34B8}"/>
              </a:ext>
            </a:extLst>
          </p:cNvPr>
          <p:cNvSpPr/>
          <p:nvPr/>
        </p:nvSpPr>
        <p:spPr>
          <a:xfrm>
            <a:off x="2496065" y="4724400"/>
            <a:ext cx="6635577" cy="1453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8C0D86-3DBF-839B-92A6-EC362F5436D7}"/>
              </a:ext>
            </a:extLst>
          </p:cNvPr>
          <p:cNvSpPr/>
          <p:nvPr/>
        </p:nvSpPr>
        <p:spPr>
          <a:xfrm>
            <a:off x="1935125" y="1841158"/>
            <a:ext cx="9148886" cy="1678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BB77926-9662-5306-5369-F99F01F01179}"/>
              </a:ext>
            </a:extLst>
          </p:cNvPr>
          <p:cNvSpPr/>
          <p:nvPr/>
        </p:nvSpPr>
        <p:spPr>
          <a:xfrm>
            <a:off x="2604976" y="2879650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9AE52B-63DE-59E8-6A13-DEF1975F15E8}"/>
              </a:ext>
            </a:extLst>
          </p:cNvPr>
          <p:cNvSpPr/>
          <p:nvPr/>
        </p:nvSpPr>
        <p:spPr>
          <a:xfrm>
            <a:off x="3884428" y="2879650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526351-B4DC-CCAF-38A6-0743A04DF64C}"/>
              </a:ext>
            </a:extLst>
          </p:cNvPr>
          <p:cNvSpPr/>
          <p:nvPr/>
        </p:nvSpPr>
        <p:spPr>
          <a:xfrm>
            <a:off x="6482316" y="2879650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73BDFC-5D5A-F479-B985-2118AD56F198}"/>
              </a:ext>
            </a:extLst>
          </p:cNvPr>
          <p:cNvSpPr/>
          <p:nvPr/>
        </p:nvSpPr>
        <p:spPr>
          <a:xfrm>
            <a:off x="8130363" y="2879650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E36864-796B-B006-8771-FF2E8F348D2C}"/>
              </a:ext>
            </a:extLst>
          </p:cNvPr>
          <p:cNvSpPr/>
          <p:nvPr/>
        </p:nvSpPr>
        <p:spPr>
          <a:xfrm>
            <a:off x="9618921" y="2879650"/>
            <a:ext cx="297712" cy="297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EAB303-795C-F51D-9836-0B1904248C7B}"/>
              </a:ext>
            </a:extLst>
          </p:cNvPr>
          <p:cNvSpPr/>
          <p:nvPr/>
        </p:nvSpPr>
        <p:spPr>
          <a:xfrm>
            <a:off x="5100085" y="5158562"/>
            <a:ext cx="297712" cy="2977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D436CD-5787-EA4C-8AAB-92FE6B377C00}"/>
              </a:ext>
            </a:extLst>
          </p:cNvPr>
          <p:cNvSpPr/>
          <p:nvPr/>
        </p:nvSpPr>
        <p:spPr>
          <a:xfrm>
            <a:off x="6943062" y="5151474"/>
            <a:ext cx="297712" cy="29771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59261E-3203-AA42-0F24-C23ACDE45D1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902688" y="3028506"/>
            <a:ext cx="9817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A8087E-B0AE-5C5D-6FE1-4916299E815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82140" y="3028506"/>
            <a:ext cx="2300176" cy="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6CA056-A8D3-FB1E-4C4C-42496A5CEC3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69396" y="3014329"/>
            <a:ext cx="1360967" cy="14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8D13D4-01E6-309C-24F8-023686A9D80C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420987" y="3028506"/>
            <a:ext cx="11979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reeform 22">
            <a:extLst>
              <a:ext uri="{FF2B5EF4-FFF2-40B4-BE49-F238E27FC236}">
                <a16:creationId xmlns:a16="http://schemas.microsoft.com/office/drawing/2014/main" id="{98D8E310-828A-6B1E-2EC4-B23E2A25A542}"/>
              </a:ext>
            </a:extLst>
          </p:cNvPr>
          <p:cNvSpPr/>
          <p:nvPr/>
        </p:nvSpPr>
        <p:spPr>
          <a:xfrm>
            <a:off x="4189228" y="3051544"/>
            <a:ext cx="914400" cy="2264735"/>
          </a:xfrm>
          <a:custGeom>
            <a:avLst/>
            <a:gdLst>
              <a:gd name="connsiteX0" fmla="*/ 0 w 914400"/>
              <a:gd name="connsiteY0" fmla="*/ 0 h 1280281"/>
              <a:gd name="connsiteX1" fmla="*/ 308344 w 914400"/>
              <a:gd name="connsiteY1" fmla="*/ 265814 h 1280281"/>
              <a:gd name="connsiteX2" fmla="*/ 372139 w 914400"/>
              <a:gd name="connsiteY2" fmla="*/ 871870 h 1280281"/>
              <a:gd name="connsiteX3" fmla="*/ 520995 w 914400"/>
              <a:gd name="connsiteY3" fmla="*/ 1222744 h 1280281"/>
              <a:gd name="connsiteX4" fmla="*/ 914400 w 914400"/>
              <a:gd name="connsiteY4" fmla="*/ 1275907 h 128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280281">
                <a:moveTo>
                  <a:pt x="0" y="0"/>
                </a:moveTo>
                <a:cubicBezTo>
                  <a:pt x="123160" y="60251"/>
                  <a:pt x="246321" y="120502"/>
                  <a:pt x="308344" y="265814"/>
                </a:cubicBezTo>
                <a:cubicBezTo>
                  <a:pt x="370367" y="411126"/>
                  <a:pt x="336697" y="712382"/>
                  <a:pt x="372139" y="871870"/>
                </a:cubicBezTo>
                <a:cubicBezTo>
                  <a:pt x="407581" y="1031358"/>
                  <a:pt x="430618" y="1155405"/>
                  <a:pt x="520995" y="1222744"/>
                </a:cubicBezTo>
                <a:cubicBezTo>
                  <a:pt x="611372" y="1290083"/>
                  <a:pt x="762886" y="1282995"/>
                  <a:pt x="914400" y="127590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318914-B2D7-490E-DED4-C2850475347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5397797" y="5300330"/>
            <a:ext cx="1545265" cy="7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750D370E-C369-CC47-A367-BE859C48C486}"/>
              </a:ext>
            </a:extLst>
          </p:cNvPr>
          <p:cNvSpPr/>
          <p:nvPr/>
        </p:nvSpPr>
        <p:spPr>
          <a:xfrm>
            <a:off x="7251404" y="3030279"/>
            <a:ext cx="861238" cy="2275368"/>
          </a:xfrm>
          <a:custGeom>
            <a:avLst/>
            <a:gdLst>
              <a:gd name="connsiteX0" fmla="*/ 0 w 861238"/>
              <a:gd name="connsiteY0" fmla="*/ 1307805 h 1309351"/>
              <a:gd name="connsiteX1" fmla="*/ 159489 w 861238"/>
              <a:gd name="connsiteY1" fmla="*/ 1244009 h 1309351"/>
              <a:gd name="connsiteX2" fmla="*/ 350875 w 861238"/>
              <a:gd name="connsiteY2" fmla="*/ 882502 h 1309351"/>
              <a:gd name="connsiteX3" fmla="*/ 520996 w 861238"/>
              <a:gd name="connsiteY3" fmla="*/ 350874 h 1309351"/>
              <a:gd name="connsiteX4" fmla="*/ 861238 w 861238"/>
              <a:gd name="connsiteY4" fmla="*/ 0 h 13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38" h="1309351">
                <a:moveTo>
                  <a:pt x="0" y="1307805"/>
                </a:moveTo>
                <a:cubicBezTo>
                  <a:pt x="50505" y="1311349"/>
                  <a:pt x="101010" y="1314893"/>
                  <a:pt x="159489" y="1244009"/>
                </a:cubicBezTo>
                <a:cubicBezTo>
                  <a:pt x="217968" y="1173125"/>
                  <a:pt x="290624" y="1031358"/>
                  <a:pt x="350875" y="882502"/>
                </a:cubicBezTo>
                <a:cubicBezTo>
                  <a:pt x="411126" y="733646"/>
                  <a:pt x="435936" y="497957"/>
                  <a:pt x="520996" y="350874"/>
                </a:cubicBezTo>
                <a:cubicBezTo>
                  <a:pt x="606056" y="203791"/>
                  <a:pt x="733647" y="101895"/>
                  <a:pt x="86123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624438-DD40-098F-FB11-E918610E801F}"/>
              </a:ext>
            </a:extLst>
          </p:cNvPr>
          <p:cNvSpPr txBox="1"/>
          <p:nvPr/>
        </p:nvSpPr>
        <p:spPr>
          <a:xfrm>
            <a:off x="304926" y="2400372"/>
            <a:ext cx="162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Master Branch</a:t>
            </a:r>
          </a:p>
          <a:p>
            <a:pPr algn="ctr"/>
            <a:r>
              <a:rPr lang="en-US" dirty="0"/>
              <a:t>(you)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CC924-D762-F7D6-1D65-D0385E2695D0}"/>
              </a:ext>
            </a:extLst>
          </p:cNvPr>
          <p:cNvSpPr txBox="1"/>
          <p:nvPr/>
        </p:nvSpPr>
        <p:spPr>
          <a:xfrm>
            <a:off x="197767" y="5207175"/>
            <a:ext cx="215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Instructor Branch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E361EA-3609-2774-F6BE-49003E20DB9A}"/>
              </a:ext>
            </a:extLst>
          </p:cNvPr>
          <p:cNvSpPr txBox="1"/>
          <p:nvPr/>
        </p:nvSpPr>
        <p:spPr>
          <a:xfrm>
            <a:off x="1922313" y="3840947"/>
            <a:ext cx="2495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(Instructor)</a:t>
            </a:r>
          </a:p>
          <a:p>
            <a:pPr algn="r"/>
            <a:r>
              <a:rPr lang="en-US" dirty="0"/>
              <a:t>Message create branch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3E012-41A0-D462-2AD3-D17D2F3A17BD}"/>
              </a:ext>
            </a:extLst>
          </p:cNvPr>
          <p:cNvSpPr txBox="1"/>
          <p:nvPr/>
        </p:nvSpPr>
        <p:spPr>
          <a:xfrm>
            <a:off x="5187059" y="5449712"/>
            <a:ext cx="199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 makes edits on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B3844D-9812-43CD-B5E9-D46E11DF1B31}"/>
              </a:ext>
            </a:extLst>
          </p:cNvPr>
          <p:cNvSpPr txBox="1"/>
          <p:nvPr/>
        </p:nvSpPr>
        <p:spPr>
          <a:xfrm>
            <a:off x="9553114" y="3847456"/>
            <a:ext cx="247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(Instructor) pull request with message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C2CC2F-E9FF-EE01-C063-035CE382F9B1}"/>
              </a:ext>
            </a:extLst>
          </p:cNvPr>
          <p:cNvSpPr txBox="1"/>
          <p:nvPr/>
        </p:nvSpPr>
        <p:spPr>
          <a:xfrm>
            <a:off x="8045588" y="2241075"/>
            <a:ext cx="296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(You) review diffs and merge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9274BEB8-8EB8-2691-C167-C5A7C50AA8F1}"/>
              </a:ext>
            </a:extLst>
          </p:cNvPr>
          <p:cNvSpPr/>
          <p:nvPr/>
        </p:nvSpPr>
        <p:spPr>
          <a:xfrm>
            <a:off x="3496962" y="2113005"/>
            <a:ext cx="1075038" cy="679623"/>
          </a:xfrm>
          <a:prstGeom prst="wedgeEllipseCallout">
            <a:avLst>
              <a:gd name="adj1" fmla="val -39701"/>
              <a:gd name="adj2" fmla="val 73269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Help!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1381DB-5C02-F748-EA4F-B7763D2AC278}"/>
              </a:ext>
            </a:extLst>
          </p:cNvPr>
          <p:cNvSpPr txBox="1"/>
          <p:nvPr/>
        </p:nvSpPr>
        <p:spPr>
          <a:xfrm>
            <a:off x="2180250" y="2171054"/>
            <a:ext cx="139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(You) create new issue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7C7E39-754E-9371-0A84-991185AA48B1}"/>
              </a:ext>
            </a:extLst>
          </p:cNvPr>
          <p:cNvSpPr txBox="1"/>
          <p:nvPr/>
        </p:nvSpPr>
        <p:spPr>
          <a:xfrm>
            <a:off x="5121156" y="2245193"/>
            <a:ext cx="280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(You) can keep working on other parts of code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6B54CF2A-F484-7C19-4311-D6470D38AA88}"/>
              </a:ext>
            </a:extLst>
          </p:cNvPr>
          <p:cNvSpPr/>
          <p:nvPr/>
        </p:nvSpPr>
        <p:spPr>
          <a:xfrm>
            <a:off x="4600832" y="3657601"/>
            <a:ext cx="1762899" cy="782595"/>
          </a:xfrm>
          <a:prstGeom prst="wedgeEllipseCallout">
            <a:avLst>
              <a:gd name="adj1" fmla="val -48813"/>
              <a:gd name="adj2" fmla="val 5905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Ok I’ll take a look</a:t>
            </a:r>
          </a:p>
        </p:txBody>
      </p:sp>
      <p:sp>
        <p:nvSpPr>
          <p:cNvPr id="40" name="Oval Callout 39">
            <a:extLst>
              <a:ext uri="{FF2B5EF4-FFF2-40B4-BE49-F238E27FC236}">
                <a16:creationId xmlns:a16="http://schemas.microsoft.com/office/drawing/2014/main" id="{2476965B-BEF0-E3BA-5936-1DAFFE0CEFA6}"/>
              </a:ext>
            </a:extLst>
          </p:cNvPr>
          <p:cNvSpPr/>
          <p:nvPr/>
        </p:nvSpPr>
        <p:spPr>
          <a:xfrm>
            <a:off x="7706497" y="3637007"/>
            <a:ext cx="1919417" cy="782595"/>
          </a:xfrm>
          <a:prstGeom prst="wedgeEllipseCallout">
            <a:avLst>
              <a:gd name="adj1" fmla="val -48813"/>
              <a:gd name="adj2" fmla="val 5905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Here’s a way to fix 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E14D37-3362-3256-8294-AF79540B0C3C}"/>
              </a:ext>
            </a:extLst>
          </p:cNvPr>
          <p:cNvSpPr txBox="1"/>
          <p:nvPr/>
        </p:nvSpPr>
        <p:spPr>
          <a:xfrm>
            <a:off x="3534032" y="902042"/>
            <a:ext cx="519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we will work together (hopefully!)</a:t>
            </a:r>
          </a:p>
        </p:txBody>
      </p:sp>
    </p:spTree>
    <p:extLst>
      <p:ext uri="{BB962C8B-B14F-4D97-AF65-F5344CB8AC3E}">
        <p14:creationId xmlns:p14="http://schemas.microsoft.com/office/powerpoint/2010/main" val="287053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 Shizuka</dc:creator>
  <cp:lastModifiedBy>Dai Shizuka</cp:lastModifiedBy>
  <cp:revision>2</cp:revision>
  <dcterms:created xsi:type="dcterms:W3CDTF">2025-10-09T15:00:35Z</dcterms:created>
  <dcterms:modified xsi:type="dcterms:W3CDTF">2025-10-09T15:18:45Z</dcterms:modified>
</cp:coreProperties>
</file>