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9"/>
  </p:notesMasterIdLst>
  <p:sldIdLst>
    <p:sldId id="258" r:id="rId2"/>
    <p:sldId id="262" r:id="rId3"/>
    <p:sldId id="264" r:id="rId4"/>
    <p:sldId id="263" r:id="rId5"/>
    <p:sldId id="260" r:id="rId6"/>
    <p:sldId id="265" r:id="rId7"/>
    <p:sldId id="266" r:id="rId8"/>
    <p:sldId id="267" r:id="rId9"/>
    <p:sldId id="268" r:id="rId10"/>
    <p:sldId id="269" r:id="rId11"/>
    <p:sldId id="275" r:id="rId12"/>
    <p:sldId id="257" r:id="rId13"/>
    <p:sldId id="270" r:id="rId14"/>
    <p:sldId id="271" r:id="rId15"/>
    <p:sldId id="277"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6E0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2"/>
    <p:restoredTop sz="94692"/>
  </p:normalViewPr>
  <p:slideViewPr>
    <p:cSldViewPr snapToGrid="0">
      <p:cViewPr varScale="1">
        <p:scale>
          <a:sx n="105" d="100"/>
          <a:sy n="105" d="100"/>
        </p:scale>
        <p:origin x="90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te Shoghanian" userId="37f37a816f788e32" providerId="LiveId" clId="{4C61F76A-08D3-4C8C-9925-B796B5E28B8A}"/>
    <pc:docChg chg="undo custSel addSld modSld">
      <pc:chgData name="Dante Shoghanian" userId="37f37a816f788e32" providerId="LiveId" clId="{4C61F76A-08D3-4C8C-9925-B796B5E28B8A}" dt="2024-10-22T05:06:02.977" v="4409" actId="6549"/>
      <pc:docMkLst>
        <pc:docMk/>
      </pc:docMkLst>
      <pc:sldChg chg="addSp delSp modSp mod modNotesTx">
        <pc:chgData name="Dante Shoghanian" userId="37f37a816f788e32" providerId="LiveId" clId="{4C61F76A-08D3-4C8C-9925-B796B5E28B8A}" dt="2024-10-16T03:45:57.636" v="4280" actId="14100"/>
        <pc:sldMkLst>
          <pc:docMk/>
          <pc:sldMk cId="2611868548" sldId="257"/>
        </pc:sldMkLst>
        <pc:spChg chg="add mod">
          <ac:chgData name="Dante Shoghanian" userId="37f37a816f788e32" providerId="LiveId" clId="{4C61F76A-08D3-4C8C-9925-B796B5E28B8A}" dt="2024-10-16T03:12:31.544" v="3694" actId="20577"/>
          <ac:spMkLst>
            <pc:docMk/>
            <pc:sldMk cId="2611868548" sldId="257"/>
            <ac:spMk id="3" creationId="{1A6AF5AF-385A-22BC-534F-9EC6FF5302C8}"/>
          </ac:spMkLst>
        </pc:spChg>
        <pc:spChg chg="add mod">
          <ac:chgData name="Dante Shoghanian" userId="37f37a816f788e32" providerId="LiveId" clId="{4C61F76A-08D3-4C8C-9925-B796B5E28B8A}" dt="2024-10-16T03:24:33.088" v="3810" actId="20577"/>
          <ac:spMkLst>
            <pc:docMk/>
            <pc:sldMk cId="2611868548" sldId="257"/>
            <ac:spMk id="4" creationId="{B7880112-140B-551D-58DE-E8AE4196C87D}"/>
          </ac:spMkLst>
        </pc:spChg>
        <pc:spChg chg="add mod">
          <ac:chgData name="Dante Shoghanian" userId="37f37a816f788e32" providerId="LiveId" clId="{4C61F76A-08D3-4C8C-9925-B796B5E28B8A}" dt="2024-10-16T03:15:23.666" v="3746" actId="14100"/>
          <ac:spMkLst>
            <pc:docMk/>
            <pc:sldMk cId="2611868548" sldId="257"/>
            <ac:spMk id="5" creationId="{A97D0C5C-1F02-D27C-4651-E5A334FE3E06}"/>
          </ac:spMkLst>
        </pc:spChg>
        <pc:spChg chg="add mod">
          <ac:chgData name="Dante Shoghanian" userId="37f37a816f788e32" providerId="LiveId" clId="{4C61F76A-08D3-4C8C-9925-B796B5E28B8A}" dt="2024-10-16T03:23:47.014" v="3778" actId="14100"/>
          <ac:spMkLst>
            <pc:docMk/>
            <pc:sldMk cId="2611868548" sldId="257"/>
            <ac:spMk id="6" creationId="{8D8BF839-55F0-E8CA-16FE-62A97BD26B87}"/>
          </ac:spMkLst>
        </pc:spChg>
        <pc:spChg chg="add mod">
          <ac:chgData name="Dante Shoghanian" userId="37f37a816f788e32" providerId="LiveId" clId="{4C61F76A-08D3-4C8C-9925-B796B5E28B8A}" dt="2024-10-16T03:30:11.398" v="3931" actId="20577"/>
          <ac:spMkLst>
            <pc:docMk/>
            <pc:sldMk cId="2611868548" sldId="257"/>
            <ac:spMk id="7" creationId="{CBB0659D-5A3B-5556-23AB-3C98B1FDD154}"/>
          </ac:spMkLst>
        </pc:spChg>
        <pc:spChg chg="add mod">
          <ac:chgData name="Dante Shoghanian" userId="37f37a816f788e32" providerId="LiveId" clId="{4C61F76A-08D3-4C8C-9925-B796B5E28B8A}" dt="2024-10-16T03:27:53.428" v="3902" actId="404"/>
          <ac:spMkLst>
            <pc:docMk/>
            <pc:sldMk cId="2611868548" sldId="257"/>
            <ac:spMk id="8" creationId="{144FE771-D993-5ABD-378E-1BE60FDA79ED}"/>
          </ac:spMkLst>
        </pc:spChg>
        <pc:spChg chg="add mod">
          <ac:chgData name="Dante Shoghanian" userId="37f37a816f788e32" providerId="LiveId" clId="{4C61F76A-08D3-4C8C-9925-B796B5E28B8A}" dt="2024-10-16T03:33:15.177" v="4069" actId="14100"/>
          <ac:spMkLst>
            <pc:docMk/>
            <pc:sldMk cId="2611868548" sldId="257"/>
            <ac:spMk id="9" creationId="{4BACD2EA-6AB0-CF60-B761-6083BC492EF6}"/>
          </ac:spMkLst>
        </pc:spChg>
        <pc:spChg chg="add mod">
          <ac:chgData name="Dante Shoghanian" userId="37f37a816f788e32" providerId="LiveId" clId="{4C61F76A-08D3-4C8C-9925-B796B5E28B8A}" dt="2024-10-16T03:33:06.257" v="4068" actId="20577"/>
          <ac:spMkLst>
            <pc:docMk/>
            <pc:sldMk cId="2611868548" sldId="257"/>
            <ac:spMk id="10" creationId="{F85B8A97-DCA2-7BD2-D40F-94D22A22982E}"/>
          </ac:spMkLst>
        </pc:spChg>
        <pc:spChg chg="add mod">
          <ac:chgData name="Dante Shoghanian" userId="37f37a816f788e32" providerId="LiveId" clId="{4C61F76A-08D3-4C8C-9925-B796B5E28B8A}" dt="2024-10-16T03:37:17.995" v="4133" actId="20577"/>
          <ac:spMkLst>
            <pc:docMk/>
            <pc:sldMk cId="2611868548" sldId="257"/>
            <ac:spMk id="11" creationId="{0B7A739E-BCEE-593D-FA32-591B942F3400}"/>
          </ac:spMkLst>
        </pc:spChg>
        <pc:spChg chg="add mod">
          <ac:chgData name="Dante Shoghanian" userId="37f37a816f788e32" providerId="LiveId" clId="{4C61F76A-08D3-4C8C-9925-B796B5E28B8A}" dt="2024-10-16T03:36:27.487" v="4107" actId="20577"/>
          <ac:spMkLst>
            <pc:docMk/>
            <pc:sldMk cId="2611868548" sldId="257"/>
            <ac:spMk id="12" creationId="{A0517FBC-A59D-A19A-899D-B7806A7EC343}"/>
          </ac:spMkLst>
        </pc:spChg>
        <pc:spChg chg="add mod">
          <ac:chgData name="Dante Shoghanian" userId="37f37a816f788e32" providerId="LiveId" clId="{4C61F76A-08D3-4C8C-9925-B796B5E28B8A}" dt="2024-10-16T03:45:47.180" v="4279" actId="20577"/>
          <ac:spMkLst>
            <pc:docMk/>
            <pc:sldMk cId="2611868548" sldId="257"/>
            <ac:spMk id="13" creationId="{CF977C9D-3701-0DDD-A56D-CEC6A50167AE}"/>
          </ac:spMkLst>
        </pc:spChg>
        <pc:spChg chg="add mod">
          <ac:chgData name="Dante Shoghanian" userId="37f37a816f788e32" providerId="LiveId" clId="{4C61F76A-08D3-4C8C-9925-B796B5E28B8A}" dt="2024-10-16T03:45:22.912" v="4255" actId="20577"/>
          <ac:spMkLst>
            <pc:docMk/>
            <pc:sldMk cId="2611868548" sldId="257"/>
            <ac:spMk id="14" creationId="{2A160DE0-8DB9-2E8D-BDA5-4A2F35E95DBF}"/>
          </ac:spMkLst>
        </pc:spChg>
        <pc:spChg chg="mod">
          <ac:chgData name="Dante Shoghanian" userId="37f37a816f788e32" providerId="LiveId" clId="{4C61F76A-08D3-4C8C-9925-B796B5E28B8A}" dt="2024-10-14T03:35:06.201" v="3094" actId="207"/>
          <ac:spMkLst>
            <pc:docMk/>
            <pc:sldMk cId="2611868548" sldId="257"/>
            <ac:spMk id="35" creationId="{88190A01-7021-ACBB-BF88-49D7A82126AE}"/>
          </ac:spMkLst>
        </pc:spChg>
        <pc:spChg chg="mod">
          <ac:chgData name="Dante Shoghanian" userId="37f37a816f788e32" providerId="LiveId" clId="{4C61F76A-08D3-4C8C-9925-B796B5E28B8A}" dt="2024-10-14T03:35:53.818" v="3097" actId="207"/>
          <ac:spMkLst>
            <pc:docMk/>
            <pc:sldMk cId="2611868548" sldId="257"/>
            <ac:spMk id="37" creationId="{45CFC61D-88EA-3EE9-7EC5-AB38362B9CD9}"/>
          </ac:spMkLst>
        </pc:spChg>
        <pc:spChg chg="mod">
          <ac:chgData name="Dante Shoghanian" userId="37f37a816f788e32" providerId="LiveId" clId="{4C61F76A-08D3-4C8C-9925-B796B5E28B8A}" dt="2024-10-14T03:36:13.067" v="3098" actId="207"/>
          <ac:spMkLst>
            <pc:docMk/>
            <pc:sldMk cId="2611868548" sldId="257"/>
            <ac:spMk id="38" creationId="{E0491D68-98D5-E658-C863-85762ABC176B}"/>
          </ac:spMkLst>
        </pc:spChg>
        <pc:spChg chg="mod">
          <ac:chgData name="Dante Shoghanian" userId="37f37a816f788e32" providerId="LiveId" clId="{4C61F76A-08D3-4C8C-9925-B796B5E28B8A}" dt="2024-10-14T03:36:28.675" v="3099" actId="207"/>
          <ac:spMkLst>
            <pc:docMk/>
            <pc:sldMk cId="2611868548" sldId="257"/>
            <ac:spMk id="39" creationId="{5C813E89-5D42-ADFE-6766-01B777CD6122}"/>
          </ac:spMkLst>
        </pc:spChg>
        <pc:spChg chg="mod">
          <ac:chgData name="Dante Shoghanian" userId="37f37a816f788e32" providerId="LiveId" clId="{4C61F76A-08D3-4C8C-9925-B796B5E28B8A}" dt="2024-10-16T03:45:57.636" v="4280" actId="14100"/>
          <ac:spMkLst>
            <pc:docMk/>
            <pc:sldMk cId="2611868548" sldId="257"/>
            <ac:spMk id="42" creationId="{3D430AB1-3D3B-5648-8271-A8D79A706F56}"/>
          </ac:spMkLst>
        </pc:spChg>
        <pc:spChg chg="mod">
          <ac:chgData name="Dante Shoghanian" userId="37f37a816f788e32" providerId="LiveId" clId="{4C61F76A-08D3-4C8C-9925-B796B5E28B8A}" dt="2024-10-16T03:41:12.077" v="4188"/>
          <ac:spMkLst>
            <pc:docMk/>
            <pc:sldMk cId="2611868548" sldId="257"/>
            <ac:spMk id="44" creationId="{4F520817-B153-7D66-892B-6341CFA3EC5D}"/>
          </ac:spMkLst>
        </pc:spChg>
        <pc:spChg chg="mod">
          <ac:chgData name="Dante Shoghanian" userId="37f37a816f788e32" providerId="LiveId" clId="{4C61F76A-08D3-4C8C-9925-B796B5E28B8A}" dt="2024-10-14T03:34:27.842" v="3089" actId="207"/>
          <ac:spMkLst>
            <pc:docMk/>
            <pc:sldMk cId="2611868548" sldId="257"/>
            <ac:spMk id="45" creationId="{E78E2BD4-E6EE-AA7A-266A-EB35343AF646}"/>
          </ac:spMkLst>
        </pc:spChg>
        <pc:spChg chg="mod">
          <ac:chgData name="Dante Shoghanian" userId="37f37a816f788e32" providerId="LiveId" clId="{4C61F76A-08D3-4C8C-9925-B796B5E28B8A}" dt="2024-10-14T03:34:29.828" v="3090" actId="207"/>
          <ac:spMkLst>
            <pc:docMk/>
            <pc:sldMk cId="2611868548" sldId="257"/>
            <ac:spMk id="46" creationId="{DCB82C9C-60D1-50D6-8CE2-DF0FFE28DE7F}"/>
          </ac:spMkLst>
        </pc:spChg>
        <pc:spChg chg="mod">
          <ac:chgData name="Dante Shoghanian" userId="37f37a816f788e32" providerId="LiveId" clId="{4C61F76A-08D3-4C8C-9925-B796B5E28B8A}" dt="2024-10-14T03:34:31.745" v="3091" actId="207"/>
          <ac:spMkLst>
            <pc:docMk/>
            <pc:sldMk cId="2611868548" sldId="257"/>
            <ac:spMk id="47" creationId="{0CE06DEE-4ECD-7C66-96A4-645E9A428E16}"/>
          </ac:spMkLst>
        </pc:spChg>
        <pc:spChg chg="mod">
          <ac:chgData name="Dante Shoghanian" userId="37f37a816f788e32" providerId="LiveId" clId="{4C61F76A-08D3-4C8C-9925-B796B5E28B8A}" dt="2024-10-14T03:34:34.629" v="3092" actId="207"/>
          <ac:spMkLst>
            <pc:docMk/>
            <pc:sldMk cId="2611868548" sldId="257"/>
            <ac:spMk id="48" creationId="{AAA5B820-1F74-BE2D-6EDD-0C5D5AF03465}"/>
          </ac:spMkLst>
        </pc:spChg>
        <pc:spChg chg="mod">
          <ac:chgData name="Dante Shoghanian" userId="37f37a816f788e32" providerId="LiveId" clId="{4C61F76A-08D3-4C8C-9925-B796B5E28B8A}" dt="2024-10-16T03:43:00.676" v="4216" actId="20577"/>
          <ac:spMkLst>
            <pc:docMk/>
            <pc:sldMk cId="2611868548" sldId="257"/>
            <ac:spMk id="58" creationId="{4C87F55E-AC37-1DBB-6A70-2EC0F6A9BAAC}"/>
          </ac:spMkLst>
        </pc:spChg>
        <pc:spChg chg="mod">
          <ac:chgData name="Dante Shoghanian" userId="37f37a816f788e32" providerId="LiveId" clId="{4C61F76A-08D3-4C8C-9925-B796B5E28B8A}" dt="2024-10-16T03:28:26.074" v="3921" actId="20577"/>
          <ac:spMkLst>
            <pc:docMk/>
            <pc:sldMk cId="2611868548" sldId="257"/>
            <ac:spMk id="59" creationId="{A8F45F77-9D47-B507-2617-32737E4B6562}"/>
          </ac:spMkLst>
        </pc:spChg>
        <pc:spChg chg="mod">
          <ac:chgData name="Dante Shoghanian" userId="37f37a816f788e32" providerId="LiveId" clId="{4C61F76A-08D3-4C8C-9925-B796B5E28B8A}" dt="2024-10-16T03:33:00.974" v="4065" actId="20577"/>
          <ac:spMkLst>
            <pc:docMk/>
            <pc:sldMk cId="2611868548" sldId="257"/>
            <ac:spMk id="60" creationId="{E18D640F-2746-074B-E1C4-8448BBC01AA8}"/>
          </ac:spMkLst>
        </pc:spChg>
        <pc:spChg chg="mod">
          <ac:chgData name="Dante Shoghanian" userId="37f37a816f788e32" providerId="LiveId" clId="{4C61F76A-08D3-4C8C-9925-B796B5E28B8A}" dt="2024-10-16T03:36:36.906" v="4130" actId="20577"/>
          <ac:spMkLst>
            <pc:docMk/>
            <pc:sldMk cId="2611868548" sldId="257"/>
            <ac:spMk id="62" creationId="{44FAF1EB-1907-76E9-E2B4-6981261C5E0C}"/>
          </ac:spMkLst>
        </pc:spChg>
        <pc:spChg chg="mod">
          <ac:chgData name="Dante Shoghanian" userId="37f37a816f788e32" providerId="LiveId" clId="{4C61F76A-08D3-4C8C-9925-B796B5E28B8A}" dt="2024-10-16T03:44:00.365" v="4243" actId="20577"/>
          <ac:spMkLst>
            <pc:docMk/>
            <pc:sldMk cId="2611868548" sldId="257"/>
            <ac:spMk id="64" creationId="{59E8BE4A-90EE-4C9A-F4A8-61D79DE4C7D1}"/>
          </ac:spMkLst>
        </pc:spChg>
        <pc:spChg chg="mod">
          <ac:chgData name="Dante Shoghanian" userId="37f37a816f788e32" providerId="LiveId" clId="{4C61F76A-08D3-4C8C-9925-B796B5E28B8A}" dt="2024-10-16T03:14:23.725" v="3727" actId="20577"/>
          <ac:spMkLst>
            <pc:docMk/>
            <pc:sldMk cId="2611868548" sldId="257"/>
            <ac:spMk id="89" creationId="{5EC25523-C850-CFA8-0C03-26652DEB6C31}"/>
          </ac:spMkLst>
        </pc:spChg>
        <pc:cxnChg chg="mod">
          <ac:chgData name="Dante Shoghanian" userId="37f37a816f788e32" providerId="LiveId" clId="{4C61F76A-08D3-4C8C-9925-B796B5E28B8A}" dt="2024-10-14T03:34:04.909" v="3088" actId="208"/>
          <ac:cxnSpMkLst>
            <pc:docMk/>
            <pc:sldMk cId="2611868548" sldId="257"/>
            <ac:cxnSpMk id="51" creationId="{89F1BCC8-53DA-66C9-3FB2-9D744CDB10DF}"/>
          </ac:cxnSpMkLst>
        </pc:cxnChg>
        <pc:cxnChg chg="mod">
          <ac:chgData name="Dante Shoghanian" userId="37f37a816f788e32" providerId="LiveId" clId="{4C61F76A-08D3-4C8C-9925-B796B5E28B8A}" dt="2024-10-14T03:34:04.909" v="3088" actId="208"/>
          <ac:cxnSpMkLst>
            <pc:docMk/>
            <pc:sldMk cId="2611868548" sldId="257"/>
            <ac:cxnSpMk id="52" creationId="{4BBC6BC3-E535-2BBB-9368-E49F67265313}"/>
          </ac:cxnSpMkLst>
        </pc:cxnChg>
        <pc:cxnChg chg="mod">
          <ac:chgData name="Dante Shoghanian" userId="37f37a816f788e32" providerId="LiveId" clId="{4C61F76A-08D3-4C8C-9925-B796B5E28B8A}" dt="2024-10-14T03:34:04.909" v="3088" actId="208"/>
          <ac:cxnSpMkLst>
            <pc:docMk/>
            <pc:sldMk cId="2611868548" sldId="257"/>
            <ac:cxnSpMk id="53" creationId="{7D662769-3EF8-4535-0C87-53DA94E0F2E6}"/>
          </ac:cxnSpMkLst>
        </pc:cxnChg>
        <pc:cxnChg chg="mod">
          <ac:chgData name="Dante Shoghanian" userId="37f37a816f788e32" providerId="LiveId" clId="{4C61F76A-08D3-4C8C-9925-B796B5E28B8A}" dt="2024-10-14T03:34:04.909" v="3088" actId="208"/>
          <ac:cxnSpMkLst>
            <pc:docMk/>
            <pc:sldMk cId="2611868548" sldId="257"/>
            <ac:cxnSpMk id="54" creationId="{1F41BDEE-3C76-5683-EC1C-C41AF362745E}"/>
          </ac:cxnSpMkLst>
        </pc:cxnChg>
        <pc:cxnChg chg="mod">
          <ac:chgData name="Dante Shoghanian" userId="37f37a816f788e32" providerId="LiveId" clId="{4C61F76A-08D3-4C8C-9925-B796B5E28B8A}" dt="2024-10-14T03:34:04.909" v="3088" actId="208"/>
          <ac:cxnSpMkLst>
            <pc:docMk/>
            <pc:sldMk cId="2611868548" sldId="257"/>
            <ac:cxnSpMk id="55" creationId="{D1235D73-7281-E841-7B39-A9F3D183840E}"/>
          </ac:cxnSpMkLst>
        </pc:cxnChg>
        <pc:cxnChg chg="mod">
          <ac:chgData name="Dante Shoghanian" userId="37f37a816f788e32" providerId="LiveId" clId="{4C61F76A-08D3-4C8C-9925-B796B5E28B8A}" dt="2024-10-14T03:34:04.909" v="3088" actId="208"/>
          <ac:cxnSpMkLst>
            <pc:docMk/>
            <pc:sldMk cId="2611868548" sldId="257"/>
            <ac:cxnSpMk id="56" creationId="{BB65566A-F3DD-C513-99EF-2AC9E7DF35EE}"/>
          </ac:cxnSpMkLst>
        </pc:cxnChg>
      </pc:sldChg>
      <pc:sldChg chg="modSp modNotesTx">
        <pc:chgData name="Dante Shoghanian" userId="37f37a816f788e32" providerId="LiveId" clId="{4C61F76A-08D3-4C8C-9925-B796B5E28B8A}" dt="2024-10-16T03:42:10.692" v="4195" actId="20577"/>
        <pc:sldMkLst>
          <pc:docMk/>
          <pc:sldMk cId="3971965551" sldId="260"/>
        </pc:sldMkLst>
        <pc:graphicFrameChg chg="mod">
          <ac:chgData name="Dante Shoghanian" userId="37f37a816f788e32" providerId="LiveId" clId="{4C61F76A-08D3-4C8C-9925-B796B5E28B8A}" dt="2024-10-14T00:56:30.620" v="2321" actId="20577"/>
          <ac:graphicFrameMkLst>
            <pc:docMk/>
            <pc:sldMk cId="3971965551" sldId="260"/>
            <ac:graphicFrameMk id="7" creationId="{158E3730-91E2-3422-4788-0AFDD2AEFCC3}"/>
          </ac:graphicFrameMkLst>
        </pc:graphicFrameChg>
      </pc:sldChg>
      <pc:sldChg chg="addSp delSp modSp mod">
        <pc:chgData name="Dante Shoghanian" userId="37f37a816f788e32" providerId="LiveId" clId="{4C61F76A-08D3-4C8C-9925-B796B5E28B8A}" dt="2024-10-14T00:45:16.975" v="2315" actId="26606"/>
        <pc:sldMkLst>
          <pc:docMk/>
          <pc:sldMk cId="3361342396" sldId="262"/>
        </pc:sldMkLst>
        <pc:graphicFrameChg chg="add">
          <ac:chgData name="Dante Shoghanian" userId="37f37a816f788e32" providerId="LiveId" clId="{4C61F76A-08D3-4C8C-9925-B796B5E28B8A}" dt="2024-10-14T00:45:16.975" v="2315" actId="26606"/>
          <ac:graphicFrameMkLst>
            <pc:docMk/>
            <pc:sldMk cId="3361342396" sldId="262"/>
            <ac:graphicFrameMk id="13" creationId="{678C09FB-3F68-357B-9E4F-124C566F6878}"/>
          </ac:graphicFrameMkLst>
        </pc:graphicFrameChg>
      </pc:sldChg>
      <pc:sldChg chg="addSp delSp modSp mod modNotesTx">
        <pc:chgData name="Dante Shoghanian" userId="37f37a816f788e32" providerId="LiveId" clId="{4C61F76A-08D3-4C8C-9925-B796B5E28B8A}" dt="2024-10-16T03:42:07.794" v="4194" actId="20577"/>
        <pc:sldMkLst>
          <pc:docMk/>
          <pc:sldMk cId="396461831" sldId="263"/>
        </pc:sldMkLst>
        <pc:graphicFrameChg chg="add mod">
          <ac:chgData name="Dante Shoghanian" userId="37f37a816f788e32" providerId="LiveId" clId="{4C61F76A-08D3-4C8C-9925-B796B5E28B8A}" dt="2024-10-14T03:38:30.251" v="3113"/>
          <ac:graphicFrameMkLst>
            <pc:docMk/>
            <pc:sldMk cId="396461831" sldId="263"/>
            <ac:graphicFrameMk id="9" creationId="{C82B6C8F-A325-B684-FDD6-5CABA7E6E692}"/>
          </ac:graphicFrameMkLst>
        </pc:graphicFrameChg>
      </pc:sldChg>
      <pc:sldChg chg="modNotesTx">
        <pc:chgData name="Dante Shoghanian" userId="37f37a816f788e32" providerId="LiveId" clId="{4C61F76A-08D3-4C8C-9925-B796B5E28B8A}" dt="2024-10-16T03:42:04.518" v="4193" actId="5793"/>
        <pc:sldMkLst>
          <pc:docMk/>
          <pc:sldMk cId="1315232699" sldId="264"/>
        </pc:sldMkLst>
      </pc:sldChg>
      <pc:sldChg chg="modSp mod modNotesTx">
        <pc:chgData name="Dante Shoghanian" userId="37f37a816f788e32" providerId="LiveId" clId="{4C61F76A-08D3-4C8C-9925-B796B5E28B8A}" dt="2024-10-16T03:42:13.667" v="4196" actId="20577"/>
        <pc:sldMkLst>
          <pc:docMk/>
          <pc:sldMk cId="4040439149" sldId="265"/>
        </pc:sldMkLst>
        <pc:spChg chg="mod">
          <ac:chgData name="Dante Shoghanian" userId="37f37a816f788e32" providerId="LiveId" clId="{4C61F76A-08D3-4C8C-9925-B796B5E28B8A}" dt="2024-10-14T00:29:09.813" v="1356" actId="20577"/>
          <ac:spMkLst>
            <pc:docMk/>
            <pc:sldMk cId="4040439149" sldId="265"/>
            <ac:spMk id="3" creationId="{05657DCF-BDAA-C81E-E64C-A95295744630}"/>
          </ac:spMkLst>
        </pc:spChg>
      </pc:sldChg>
      <pc:sldChg chg="addSp delSp modSp mod setBg modNotesTx">
        <pc:chgData name="Dante Shoghanian" userId="37f37a816f788e32" providerId="LiveId" clId="{4C61F76A-08D3-4C8C-9925-B796B5E28B8A}" dt="2024-10-16T03:42:17.319" v="4197" actId="20577"/>
        <pc:sldMkLst>
          <pc:docMk/>
          <pc:sldMk cId="2580775252" sldId="266"/>
        </pc:sldMkLst>
        <pc:spChg chg="mod">
          <ac:chgData name="Dante Shoghanian" userId="37f37a816f788e32" providerId="LiveId" clId="{4C61F76A-08D3-4C8C-9925-B796B5E28B8A}" dt="2024-10-14T00:43:57.498" v="2304" actId="26606"/>
          <ac:spMkLst>
            <pc:docMk/>
            <pc:sldMk cId="2580775252" sldId="266"/>
            <ac:spMk id="2" creationId="{3153E93B-E5A1-2D43-BD51-BCC182AC7C0D}"/>
          </ac:spMkLst>
        </pc:spChg>
        <pc:graphicFrameChg chg="add mod modGraphic">
          <ac:chgData name="Dante Shoghanian" userId="37f37a816f788e32" providerId="LiveId" clId="{4C61F76A-08D3-4C8C-9925-B796B5E28B8A}" dt="2024-10-14T00:44:07.209" v="2305" actId="1076"/>
          <ac:graphicFrameMkLst>
            <pc:docMk/>
            <pc:sldMk cId="2580775252" sldId="266"/>
            <ac:graphicFrameMk id="3" creationId="{4DE04920-8106-F1CA-46B8-CC9059365AE1}"/>
          </ac:graphicFrameMkLst>
        </pc:graphicFrameChg>
      </pc:sldChg>
      <pc:sldChg chg="modSp mod modNotesTx">
        <pc:chgData name="Dante Shoghanian" userId="37f37a816f788e32" providerId="LiveId" clId="{4C61F76A-08D3-4C8C-9925-B796B5E28B8A}" dt="2024-10-16T03:41:56.776" v="4191" actId="20577"/>
        <pc:sldMkLst>
          <pc:docMk/>
          <pc:sldMk cId="1418409112" sldId="267"/>
        </pc:sldMkLst>
        <pc:graphicFrameChg chg="mod">
          <ac:chgData name="Dante Shoghanian" userId="37f37a816f788e32" providerId="LiveId" clId="{4C61F76A-08D3-4C8C-9925-B796B5E28B8A}" dt="2024-10-14T00:30:05.491" v="1363" actId="1035"/>
          <ac:graphicFrameMkLst>
            <pc:docMk/>
            <pc:sldMk cId="1418409112" sldId="267"/>
            <ac:graphicFrameMk id="11" creationId="{6AB9F5C4-0DF5-11D2-007A-6BFAE1C0C950}"/>
          </ac:graphicFrameMkLst>
        </pc:graphicFrameChg>
      </pc:sldChg>
      <pc:sldChg chg="modNotesTx">
        <pc:chgData name="Dante Shoghanian" userId="37f37a816f788e32" providerId="LiveId" clId="{4C61F76A-08D3-4C8C-9925-B796B5E28B8A}" dt="2024-10-16T03:42:20.708" v="4198" actId="20577"/>
        <pc:sldMkLst>
          <pc:docMk/>
          <pc:sldMk cId="1893936838" sldId="268"/>
        </pc:sldMkLst>
      </pc:sldChg>
      <pc:sldChg chg="addSp delSp modSp mod setBg modNotesTx">
        <pc:chgData name="Dante Shoghanian" userId="37f37a816f788e32" providerId="LiveId" clId="{4C61F76A-08D3-4C8C-9925-B796B5E28B8A}" dt="2024-10-16T03:42:23.205" v="4199" actId="20577"/>
        <pc:sldMkLst>
          <pc:docMk/>
          <pc:sldMk cId="3394422546" sldId="269"/>
        </pc:sldMkLst>
        <pc:spChg chg="mod">
          <ac:chgData name="Dante Shoghanian" userId="37f37a816f788e32" providerId="LiveId" clId="{4C61F76A-08D3-4C8C-9925-B796B5E28B8A}" dt="2024-10-14T00:48:01.308" v="2317" actId="26606"/>
          <ac:spMkLst>
            <pc:docMk/>
            <pc:sldMk cId="3394422546" sldId="269"/>
            <ac:spMk id="2" creationId="{38825CB4-045C-5797-C8B0-675E48F5C789}"/>
          </ac:spMkLst>
        </pc:spChg>
        <pc:graphicFrameChg chg="add mod modGraphic">
          <ac:chgData name="Dante Shoghanian" userId="37f37a816f788e32" providerId="LiveId" clId="{4C61F76A-08D3-4C8C-9925-B796B5E28B8A}" dt="2024-10-15T07:22:26.740" v="3640" actId="1076"/>
          <ac:graphicFrameMkLst>
            <pc:docMk/>
            <pc:sldMk cId="3394422546" sldId="269"/>
            <ac:graphicFrameMk id="15" creationId="{475AF083-8B4D-D15B-16EF-62D974953B80}"/>
          </ac:graphicFrameMkLst>
        </pc:graphicFrameChg>
      </pc:sldChg>
      <pc:sldChg chg="addSp delSp modSp new mod setBg modNotesTx">
        <pc:chgData name="Dante Shoghanian" userId="37f37a816f788e32" providerId="LiveId" clId="{4C61F76A-08D3-4C8C-9925-B796B5E28B8A}" dt="2024-10-16T03:42:28.797" v="4201" actId="20577"/>
        <pc:sldMkLst>
          <pc:docMk/>
          <pc:sldMk cId="394897847" sldId="270"/>
        </pc:sldMkLst>
        <pc:spChg chg="mod">
          <ac:chgData name="Dante Shoghanian" userId="37f37a816f788e32" providerId="LiveId" clId="{4C61F76A-08D3-4C8C-9925-B796B5E28B8A}" dt="2024-10-14T00:50:43.468" v="2320" actId="26606"/>
          <ac:spMkLst>
            <pc:docMk/>
            <pc:sldMk cId="394897847" sldId="270"/>
            <ac:spMk id="2" creationId="{17FA124F-A422-452F-438E-D9FE2F50DB6C}"/>
          </ac:spMkLst>
        </pc:spChg>
        <pc:graphicFrameChg chg="add mod modGraphic">
          <ac:chgData name="Dante Shoghanian" userId="37f37a816f788e32" providerId="LiveId" clId="{4C61F76A-08D3-4C8C-9925-B796B5E28B8A}" dt="2024-10-14T00:50:43.468" v="2320" actId="26606"/>
          <ac:graphicFrameMkLst>
            <pc:docMk/>
            <pc:sldMk cId="394897847" sldId="270"/>
            <ac:graphicFrameMk id="4" creationId="{88914E4A-DA59-FFCD-3BA8-736706F7855D}"/>
          </ac:graphicFrameMkLst>
        </pc:graphicFrameChg>
      </pc:sldChg>
      <pc:sldChg chg="addSp delSp modSp new mod modNotesTx">
        <pc:chgData name="Dante Shoghanian" userId="37f37a816f788e32" providerId="LiveId" clId="{4C61F76A-08D3-4C8C-9925-B796B5E28B8A}" dt="2024-10-22T05:06:02.977" v="4409" actId="6549"/>
        <pc:sldMkLst>
          <pc:docMk/>
          <pc:sldMk cId="809423612" sldId="271"/>
        </pc:sldMkLst>
        <pc:spChg chg="mod">
          <ac:chgData name="Dante Shoghanian" userId="37f37a816f788e32" providerId="LiveId" clId="{4C61F76A-08D3-4C8C-9925-B796B5E28B8A}" dt="2024-10-13T05:28:57.095" v="829" actId="20577"/>
          <ac:spMkLst>
            <pc:docMk/>
            <pc:sldMk cId="809423612" sldId="271"/>
            <ac:spMk id="2" creationId="{61AEBB2F-191B-769F-5667-FCA6A3AD473C}"/>
          </ac:spMkLst>
        </pc:spChg>
        <pc:graphicFrameChg chg="add mod">
          <ac:chgData name="Dante Shoghanian" userId="37f37a816f788e32" providerId="LiveId" clId="{4C61F76A-08D3-4C8C-9925-B796B5E28B8A}" dt="2024-10-22T05:06:02.977" v="4409" actId="6549"/>
          <ac:graphicFrameMkLst>
            <pc:docMk/>
            <pc:sldMk cId="809423612" sldId="271"/>
            <ac:graphicFrameMk id="6" creationId="{475642D8-BDBB-DC38-1F63-9F0705DC3C07}"/>
          </ac:graphicFrameMkLst>
        </pc:graphicFrameChg>
      </pc:sldChg>
      <pc:sldChg chg="addSp delSp modSp new mod setBg modNotesTx">
        <pc:chgData name="Dante Shoghanian" userId="37f37a816f788e32" providerId="LiveId" clId="{4C61F76A-08D3-4C8C-9925-B796B5E28B8A}" dt="2024-10-16T03:42:33.512" v="4203" actId="20577"/>
        <pc:sldMkLst>
          <pc:docMk/>
          <pc:sldMk cId="3353852791" sldId="272"/>
        </pc:sldMkLst>
        <pc:spChg chg="mod">
          <ac:chgData name="Dante Shoghanian" userId="37f37a816f788e32" providerId="LiveId" clId="{4C61F76A-08D3-4C8C-9925-B796B5E28B8A}" dt="2024-10-14T00:44:39.870" v="2306" actId="26606"/>
          <ac:spMkLst>
            <pc:docMk/>
            <pc:sldMk cId="3353852791" sldId="272"/>
            <ac:spMk id="2" creationId="{AC723AD5-10DC-78EB-2335-8BD0A2A6FB3C}"/>
          </ac:spMkLst>
        </pc:spChg>
        <pc:spChg chg="add">
          <ac:chgData name="Dante Shoghanian" userId="37f37a816f788e32" providerId="LiveId" clId="{4C61F76A-08D3-4C8C-9925-B796B5E28B8A}" dt="2024-10-14T00:44:39.870" v="2306" actId="26606"/>
          <ac:spMkLst>
            <pc:docMk/>
            <pc:sldMk cId="3353852791" sldId="272"/>
            <ac:spMk id="9" creationId="{14D16F1A-5D78-4402-81FF-31A98AFD6BBD}"/>
          </ac:spMkLst>
        </pc:spChg>
        <pc:spChg chg="add">
          <ac:chgData name="Dante Shoghanian" userId="37f37a816f788e32" providerId="LiveId" clId="{4C61F76A-08D3-4C8C-9925-B796B5E28B8A}" dt="2024-10-14T00:44:39.870" v="2306" actId="26606"/>
          <ac:spMkLst>
            <pc:docMk/>
            <pc:sldMk cId="3353852791" sldId="272"/>
            <ac:spMk id="11" creationId="{1B2FB7F0-6A45-43E8-88A7-48E46E6D48CA}"/>
          </ac:spMkLst>
        </pc:spChg>
        <pc:spChg chg="add">
          <ac:chgData name="Dante Shoghanian" userId="37f37a816f788e32" providerId="LiveId" clId="{4C61F76A-08D3-4C8C-9925-B796B5E28B8A}" dt="2024-10-14T00:44:39.870" v="2306" actId="26606"/>
          <ac:spMkLst>
            <pc:docMk/>
            <pc:sldMk cId="3353852791" sldId="272"/>
            <ac:spMk id="13" creationId="{6BA9C607-662B-4FBB-A3F3-CF593AD736CD}"/>
          </ac:spMkLst>
        </pc:spChg>
        <pc:graphicFrameChg chg="add mod">
          <ac:chgData name="Dante Shoghanian" userId="37f37a816f788e32" providerId="LiveId" clId="{4C61F76A-08D3-4C8C-9925-B796B5E28B8A}" dt="2024-10-14T01:09:32.725" v="3085" actId="12100"/>
          <ac:graphicFrameMkLst>
            <pc:docMk/>
            <pc:sldMk cId="3353852791" sldId="272"/>
            <ac:graphicFrameMk id="5" creationId="{052F3252-D8BA-3FF5-54AD-F4823721BE02}"/>
          </ac:graphicFrameMkLst>
        </pc:graphicFrameChg>
      </pc:sldChg>
      <pc:sldChg chg="addSp delSp modSp new mod modNotesTx">
        <pc:chgData name="Dante Shoghanian" userId="37f37a816f788e32" providerId="LiveId" clId="{4C61F76A-08D3-4C8C-9925-B796B5E28B8A}" dt="2024-10-15T05:17:23.380" v="3292" actId="20577"/>
        <pc:sldMkLst>
          <pc:docMk/>
          <pc:sldMk cId="1996797874" sldId="273"/>
        </pc:sldMkLst>
        <pc:spChg chg="mod">
          <ac:chgData name="Dante Shoghanian" userId="37f37a816f788e32" providerId="LiveId" clId="{4C61F76A-08D3-4C8C-9925-B796B5E28B8A}" dt="2024-10-13T06:39:57.481" v="898"/>
          <ac:spMkLst>
            <pc:docMk/>
            <pc:sldMk cId="1996797874" sldId="273"/>
            <ac:spMk id="2" creationId="{8A6C44E6-35A1-69FD-8F08-5D9392D20CBA}"/>
          </ac:spMkLst>
        </pc:spChg>
        <pc:spChg chg="add mod">
          <ac:chgData name="Dante Shoghanian" userId="37f37a816f788e32" providerId="LiveId" clId="{4C61F76A-08D3-4C8C-9925-B796B5E28B8A}" dt="2024-10-14T01:08:36.262" v="3081" actId="20577"/>
          <ac:spMkLst>
            <pc:docMk/>
            <pc:sldMk cId="1996797874" sldId="273"/>
            <ac:spMk id="7" creationId="{541509AC-0F7C-05EF-8AF4-C06EFC3FD491}"/>
          </ac:spMkLst>
        </pc:spChg>
        <pc:graphicFrameChg chg="add mod">
          <ac:chgData name="Dante Shoghanian" userId="37f37a816f788e32" providerId="LiveId" clId="{4C61F76A-08D3-4C8C-9925-B796B5E28B8A}" dt="2024-10-14T01:08:58.988" v="3084" actId="1076"/>
          <ac:graphicFrameMkLst>
            <pc:docMk/>
            <pc:sldMk cId="1996797874" sldId="273"/>
            <ac:graphicFrameMk id="9" creationId="{4592048A-F5D4-8C5C-41D3-20CC4448C617}"/>
          </ac:graphicFrameMkLst>
        </pc:graphicFrameChg>
        <pc:picChg chg="add mod">
          <ac:chgData name="Dante Shoghanian" userId="37f37a816f788e32" providerId="LiveId" clId="{4C61F76A-08D3-4C8C-9925-B796B5E28B8A}" dt="2024-10-14T01:10:47.729" v="3086" actId="1076"/>
          <ac:picMkLst>
            <pc:docMk/>
            <pc:sldMk cId="1996797874" sldId="273"/>
            <ac:picMk id="4" creationId="{9239013F-9850-322D-6332-5EAF16C65C86}"/>
          </ac:picMkLst>
        </pc:picChg>
      </pc:sldChg>
      <pc:sldChg chg="modSp new mod">
        <pc:chgData name="Dante Shoghanian" userId="37f37a816f788e32" providerId="LiveId" clId="{4C61F76A-08D3-4C8C-9925-B796B5E28B8A}" dt="2024-10-14T00:28:17.401" v="1345" actId="255"/>
        <pc:sldMkLst>
          <pc:docMk/>
          <pc:sldMk cId="3392143670" sldId="274"/>
        </pc:sldMkLst>
      </pc:sldChg>
      <pc:sldChg chg="addSp delSp modSp new mod">
        <pc:chgData name="Dante Shoghanian" userId="37f37a816f788e32" providerId="LiveId" clId="{4C61F76A-08D3-4C8C-9925-B796B5E28B8A}" dt="2024-10-22T03:12:06.778" v="4282"/>
        <pc:sldMkLst>
          <pc:docMk/>
          <pc:sldMk cId="3992104569" sldId="275"/>
        </pc:sldMkLst>
        <pc:spChg chg="mod">
          <ac:chgData name="Dante Shoghanian" userId="37f37a816f788e32" providerId="LiveId" clId="{4C61F76A-08D3-4C8C-9925-B796B5E28B8A}" dt="2024-10-15T06:55:54.408" v="3493"/>
          <ac:spMkLst>
            <pc:docMk/>
            <pc:sldMk cId="3992104569" sldId="275"/>
            <ac:spMk id="2" creationId="{884AF6BD-B098-7B99-AD77-98F820629D35}"/>
          </ac:spMkLst>
        </pc:spChg>
        <pc:picChg chg="add mod">
          <ac:chgData name="Dante Shoghanian" userId="37f37a816f788e32" providerId="LiveId" clId="{4C61F76A-08D3-4C8C-9925-B796B5E28B8A}" dt="2024-10-15T07:21:57.929" v="3639" actId="1076"/>
          <ac:picMkLst>
            <pc:docMk/>
            <pc:sldMk cId="3992104569" sldId="275"/>
            <ac:picMk id="39" creationId="{55AF8C29-38A2-C9FF-446C-3CF9F153302A}"/>
          </ac:picMkLst>
        </pc:picChg>
      </pc:sldChg>
      <pc:sldChg chg="modSp new mod">
        <pc:chgData name="Dante Shoghanian" userId="37f37a816f788e32" providerId="LiveId" clId="{4C61F76A-08D3-4C8C-9925-B796B5E28B8A}" dt="2024-10-15T07:33:25.893" v="3664" actId="1076"/>
        <pc:sldMkLst>
          <pc:docMk/>
          <pc:sldMk cId="758802861" sldId="276"/>
        </pc:sldMkLst>
      </pc:sldChg>
      <pc:sldChg chg="addSp delSp modSp new mod">
        <pc:chgData name="Dante Shoghanian" userId="37f37a816f788e32" providerId="LiveId" clId="{4C61F76A-08D3-4C8C-9925-B796B5E28B8A}" dt="2024-10-22T05:04:56.494" v="4408"/>
        <pc:sldMkLst>
          <pc:docMk/>
          <pc:sldMk cId="1562172520" sldId="277"/>
        </pc:sldMkLst>
        <pc:spChg chg="mod">
          <ac:chgData name="Dante Shoghanian" userId="37f37a816f788e32" providerId="LiveId" clId="{4C61F76A-08D3-4C8C-9925-B796B5E28B8A}" dt="2024-10-22T05:02:15.497" v="4336"/>
          <ac:spMkLst>
            <pc:docMk/>
            <pc:sldMk cId="1562172520" sldId="277"/>
            <ac:spMk id="2" creationId="{B0FD09A1-3BCD-7405-512C-575E7C022900}"/>
          </ac:spMkLst>
        </pc:spChg>
        <pc:graphicFrameChg chg="add mod">
          <ac:chgData name="Dante Shoghanian" userId="37f37a816f788e32" providerId="LiveId" clId="{4C61F76A-08D3-4C8C-9925-B796B5E28B8A}" dt="2024-10-22T05:04:56.494" v="4408"/>
          <ac:graphicFrameMkLst>
            <pc:docMk/>
            <pc:sldMk cId="1562172520" sldId="277"/>
            <ac:graphicFrameMk id="6" creationId="{0A180747-E735-8BF2-3A52-6996425E5467}"/>
          </ac:graphicFrameMkLst>
        </pc:graphicFrameChg>
      </pc:sldChg>
    </pc:docChg>
  </pc:docChgLst>
  <pc:docChgLst>
    <pc:chgData name="Dante Shoghanian" userId="37f37a816f788e32" providerId="LiveId" clId="{0E927523-D16C-4F5C-A423-AC97DCCB999C}"/>
    <pc:docChg chg="delSld modSld">
      <pc:chgData name="Dante Shoghanian" userId="37f37a816f788e32" providerId="LiveId" clId="{0E927523-D16C-4F5C-A423-AC97DCCB999C}" dt="2024-12-13T10:00:20.452" v="4" actId="20577"/>
      <pc:docMkLst>
        <pc:docMk/>
      </pc:docMkLst>
      <pc:sldChg chg="modSp mod">
        <pc:chgData name="Dante Shoghanian" userId="37f37a816f788e32" providerId="LiveId" clId="{0E927523-D16C-4F5C-A423-AC97DCCB999C}" dt="2024-12-13T10:00:20.452" v="4" actId="20577"/>
        <pc:sldMkLst>
          <pc:docMk/>
          <pc:sldMk cId="2094624904" sldId="258"/>
        </pc:sldMkLst>
        <pc:spChg chg="mod">
          <ac:chgData name="Dante Shoghanian" userId="37f37a816f788e32" providerId="LiveId" clId="{0E927523-D16C-4F5C-A423-AC97DCCB999C}" dt="2024-12-13T10:00:20.452" v="4" actId="20577"/>
          <ac:spMkLst>
            <pc:docMk/>
            <pc:sldMk cId="2094624904" sldId="258"/>
            <ac:spMk id="4" creationId="{8FC8234D-D059-08E9-6A4C-E02263AB8D19}"/>
          </ac:spMkLst>
        </pc:spChg>
      </pc:sldChg>
      <pc:sldChg chg="del">
        <pc:chgData name="Dante Shoghanian" userId="37f37a816f788e32" providerId="LiveId" clId="{0E927523-D16C-4F5C-A423-AC97DCCB999C}" dt="2024-12-13T10:00:11.592" v="0" actId="2696"/>
        <pc:sldMkLst>
          <pc:docMk/>
          <pc:sldMk cId="3392143670" sldId="274"/>
        </pc:sldMkLst>
      </pc:sldChg>
      <pc:sldChg chg="del">
        <pc:chgData name="Dante Shoghanian" userId="37f37a816f788e32" providerId="LiveId" clId="{0E927523-D16C-4F5C-A423-AC97DCCB999C}" dt="2024-12-13T10:00:13.596" v="1" actId="2696"/>
        <pc:sldMkLst>
          <pc:docMk/>
          <pc:sldMk cId="758802861" sldId="276"/>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Revenue Breakdown by Major Segments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D70-4C62-9BE8-D36B0C725DC9}"/>
              </c:ext>
            </c:extLst>
          </c:dPt>
          <c:dPt>
            <c:idx val="1"/>
            <c:bubble3D val="0"/>
            <c:spPr>
              <a:solidFill>
                <a:schemeClr val="accent3"/>
              </a:solidFill>
              <a:ln w="19050">
                <a:solidFill>
                  <a:schemeClr val="lt1"/>
                </a:solidFill>
              </a:ln>
              <a:effectLst/>
            </c:spPr>
            <c:extLst>
              <c:ext xmlns:c16="http://schemas.microsoft.com/office/drawing/2014/chart" uri="{C3380CC4-5D6E-409C-BE32-E72D297353CC}">
                <c16:uniqueId val="{00000003-3D70-4C62-9BE8-D36B0C725DC9}"/>
              </c:ext>
            </c:extLst>
          </c:dPt>
          <c:dPt>
            <c:idx val="2"/>
            <c:bubble3D val="0"/>
            <c:spPr>
              <a:solidFill>
                <a:schemeClr val="accent5"/>
              </a:solidFill>
              <a:ln w="19050">
                <a:solidFill>
                  <a:schemeClr val="lt1"/>
                </a:solidFill>
              </a:ln>
              <a:effectLst/>
            </c:spPr>
            <c:extLst>
              <c:ext xmlns:c16="http://schemas.microsoft.com/office/drawing/2014/chart" uri="{C3380CC4-5D6E-409C-BE32-E72D297353CC}">
                <c16:uniqueId val="{00000005-3D70-4C62-9BE8-D36B0C725DC9}"/>
              </c:ext>
            </c:extLst>
          </c:dPt>
          <c:dPt>
            <c:idx val="3"/>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7-3D70-4C62-9BE8-D36B0C725DC9}"/>
              </c:ext>
            </c:extLst>
          </c:dPt>
          <c:dPt>
            <c:idx val="4"/>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09-3D70-4C62-9BE8-D36B0C725DC9}"/>
              </c:ext>
            </c:extLst>
          </c:dPt>
          <c:dLbls>
            <c:dLbl>
              <c:idx val="0"/>
              <c:tx>
                <c:rich>
                  <a:bodyPr/>
                  <a:lstStyle/>
                  <a:p>
                    <a:fld id="{33D19911-6B7D-41CF-91CD-DA409B6F6E7D}"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3D70-4C62-9BE8-D36B0C725DC9}"/>
                </c:ext>
              </c:extLst>
            </c:dLbl>
            <c:dLbl>
              <c:idx val="1"/>
              <c:tx>
                <c:rich>
                  <a:bodyPr/>
                  <a:lstStyle/>
                  <a:p>
                    <a:fld id="{8D11A96E-EB59-48AF-A017-82C72B943CDD}"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3D70-4C62-9BE8-D36B0C725DC9}"/>
                </c:ext>
              </c:extLst>
            </c:dLbl>
            <c:dLbl>
              <c:idx val="2"/>
              <c:tx>
                <c:rich>
                  <a:bodyPr/>
                  <a:lstStyle/>
                  <a:p>
                    <a:fld id="{C2C73EA7-D0B3-41F5-81E9-6F605E74ECCE}"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3D70-4C62-9BE8-D36B0C725DC9}"/>
                </c:ext>
              </c:extLst>
            </c:dLbl>
            <c:dLbl>
              <c:idx val="3"/>
              <c:tx>
                <c:rich>
                  <a:bodyPr/>
                  <a:lstStyle/>
                  <a:p>
                    <a:fld id="{FAFFAC0D-F9EE-438F-A961-1C6F8D40CAC4}"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3D70-4C62-9BE8-D36B0C725DC9}"/>
                </c:ext>
              </c:extLst>
            </c:dLbl>
            <c:dLbl>
              <c:idx val="4"/>
              <c:tx>
                <c:rich>
                  <a:bodyPr/>
                  <a:lstStyle/>
                  <a:p>
                    <a:fld id="{F62C5F20-DCC3-4FBF-8BBF-8ED2D6FFAF3A}" type="VALUE">
                      <a:rPr lang="en-US" smtClean="0"/>
                      <a:pPr/>
                      <a:t>[VALUE]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3D70-4C62-9BE8-D36B0C725DC9}"/>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Data Centers (AI/Cloud Computing)</c:v>
                </c:pt>
                <c:pt idx="1">
                  <c:v>Gaming (GeForce GPUs)</c:v>
                </c:pt>
                <c:pt idx="2">
                  <c:v>Professional Visualization (Omniverse)</c:v>
                </c:pt>
                <c:pt idx="3">
                  <c:v>Automotive (Automomous Driving Systems)</c:v>
                </c:pt>
                <c:pt idx="4">
                  <c:v>OEM and Other (Licensing, Embedded Systems, etc.)</c:v>
                </c:pt>
              </c:strCache>
            </c:strRef>
          </c:cat>
          <c:val>
            <c:numRef>
              <c:f>Sheet1!$B$2:$B$6</c:f>
              <c:numCache>
                <c:formatCode>General</c:formatCode>
                <c:ptCount val="5"/>
                <c:pt idx="0">
                  <c:v>50</c:v>
                </c:pt>
                <c:pt idx="1">
                  <c:v>30</c:v>
                </c:pt>
                <c:pt idx="2">
                  <c:v>10</c:v>
                </c:pt>
                <c:pt idx="3">
                  <c:v>5</c:v>
                </c:pt>
                <c:pt idx="4">
                  <c:v>5</c:v>
                </c:pt>
              </c:numCache>
            </c:numRef>
          </c:val>
          <c:extLst>
            <c:ext xmlns:c16="http://schemas.microsoft.com/office/drawing/2014/chart" uri="{C3380CC4-5D6E-409C-BE32-E72D297353CC}">
              <c16:uniqueId val="{00000000-C40A-4D9C-9260-0F7B10B262B4}"/>
            </c:ext>
          </c:extLst>
        </c:ser>
        <c:dLbls>
          <c:showLegendKey val="0"/>
          <c:showVal val="0"/>
          <c:showCatName val="0"/>
          <c:showSerName val="0"/>
          <c:showPercent val="0"/>
          <c:showBubbleSize val="0"/>
          <c:showLeaderLines val="1"/>
        </c:dLbls>
        <c:firstSliceAng val="0"/>
      </c:pieChart>
      <c:spPr>
        <a:noFill/>
        <a:ln>
          <a:noFill/>
        </a:ln>
        <a:effectLst/>
      </c:spPr>
    </c:plotArea>
    <c:legend>
      <c:legendPos val="b"/>
      <c:layout>
        <c:manualLayout>
          <c:xMode val="edge"/>
          <c:yMode val="edge"/>
          <c:x val="7.8313016118417983E-2"/>
          <c:y val="0.65852815925687891"/>
          <c:w val="0.87648444869606401"/>
          <c:h val="0.32871150894581896"/>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Growth</a:t>
            </a:r>
            <a:r>
              <a:rPr lang="en-US" baseline="0" dirty="0"/>
              <a:t> Between FY 23/24</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FY 2024</c:v>
                </c:pt>
              </c:strCache>
            </c:strRef>
          </c:tx>
          <c:spPr>
            <a:ln w="28575" cap="rnd">
              <a:solidFill>
                <a:schemeClr val="accent1"/>
              </a:solidFill>
              <a:round/>
            </a:ln>
            <a:effectLst/>
          </c:spPr>
          <c:marker>
            <c:symbol val="none"/>
          </c:marker>
          <c:cat>
            <c:strRef>
              <c:f>Sheet1!$A$2:$A$6</c:f>
              <c:strCache>
                <c:ptCount val="5"/>
                <c:pt idx="0">
                  <c:v>Revenue</c:v>
                </c:pt>
                <c:pt idx="1">
                  <c:v>Gross Profit</c:v>
                </c:pt>
                <c:pt idx="2">
                  <c:v>Net Income</c:v>
                </c:pt>
                <c:pt idx="3">
                  <c:v>Operating Income</c:v>
                </c:pt>
                <c:pt idx="4">
                  <c:v>EPS</c:v>
                </c:pt>
              </c:strCache>
            </c:strRef>
          </c:cat>
          <c:val>
            <c:numRef>
              <c:f>Sheet1!$B$2:$B$6</c:f>
              <c:numCache>
                <c:formatCode>General</c:formatCode>
                <c:ptCount val="5"/>
                <c:pt idx="0">
                  <c:v>60.92</c:v>
                </c:pt>
                <c:pt idx="1">
                  <c:v>44.3</c:v>
                </c:pt>
                <c:pt idx="2">
                  <c:v>29.76</c:v>
                </c:pt>
                <c:pt idx="3">
                  <c:v>32.97</c:v>
                </c:pt>
                <c:pt idx="4">
                  <c:v>11.93</c:v>
                </c:pt>
              </c:numCache>
            </c:numRef>
          </c:val>
          <c:smooth val="0"/>
          <c:extLst>
            <c:ext xmlns:c16="http://schemas.microsoft.com/office/drawing/2014/chart" uri="{C3380CC4-5D6E-409C-BE32-E72D297353CC}">
              <c16:uniqueId val="{00000000-DF46-4EC9-9E82-E2798ACDA267}"/>
            </c:ext>
          </c:extLst>
        </c:ser>
        <c:ser>
          <c:idx val="1"/>
          <c:order val="1"/>
          <c:tx>
            <c:strRef>
              <c:f>Sheet1!$C$1</c:f>
              <c:strCache>
                <c:ptCount val="1"/>
                <c:pt idx="0">
                  <c:v>FY 2023</c:v>
                </c:pt>
              </c:strCache>
            </c:strRef>
          </c:tx>
          <c:spPr>
            <a:ln w="28575" cap="rnd">
              <a:solidFill>
                <a:schemeClr val="accent2"/>
              </a:solidFill>
              <a:round/>
            </a:ln>
            <a:effectLst/>
          </c:spPr>
          <c:marker>
            <c:symbol val="none"/>
          </c:marker>
          <c:cat>
            <c:strRef>
              <c:f>Sheet1!$A$2:$A$6</c:f>
              <c:strCache>
                <c:ptCount val="5"/>
                <c:pt idx="0">
                  <c:v>Revenue</c:v>
                </c:pt>
                <c:pt idx="1">
                  <c:v>Gross Profit</c:v>
                </c:pt>
                <c:pt idx="2">
                  <c:v>Net Income</c:v>
                </c:pt>
                <c:pt idx="3">
                  <c:v>Operating Income</c:v>
                </c:pt>
                <c:pt idx="4">
                  <c:v>EPS</c:v>
                </c:pt>
              </c:strCache>
            </c:strRef>
          </c:cat>
          <c:val>
            <c:numRef>
              <c:f>Sheet1!$C$2:$C$6</c:f>
              <c:numCache>
                <c:formatCode>General</c:formatCode>
                <c:ptCount val="5"/>
                <c:pt idx="0">
                  <c:v>26.97</c:v>
                </c:pt>
                <c:pt idx="1">
                  <c:v>15.3</c:v>
                </c:pt>
                <c:pt idx="2">
                  <c:v>4.4000000000000004</c:v>
                </c:pt>
                <c:pt idx="3">
                  <c:v>4.22</c:v>
                </c:pt>
                <c:pt idx="4">
                  <c:v>1.74</c:v>
                </c:pt>
              </c:numCache>
            </c:numRef>
          </c:val>
          <c:smooth val="0"/>
          <c:extLst>
            <c:ext xmlns:c16="http://schemas.microsoft.com/office/drawing/2014/chart" uri="{C3380CC4-5D6E-409C-BE32-E72D297353CC}">
              <c16:uniqueId val="{00000001-DF46-4EC9-9E82-E2798ACDA267}"/>
            </c:ext>
          </c:extLst>
        </c:ser>
        <c:dLbls>
          <c:showLegendKey val="0"/>
          <c:showVal val="0"/>
          <c:showCatName val="0"/>
          <c:showSerName val="0"/>
          <c:showPercent val="0"/>
          <c:showBubbleSize val="0"/>
        </c:dLbls>
        <c:smooth val="0"/>
        <c:axId val="1109605807"/>
        <c:axId val="1109606287"/>
      </c:lineChart>
      <c:catAx>
        <c:axId val="1109605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606287"/>
        <c:crosses val="autoZero"/>
        <c:auto val="1"/>
        <c:lblAlgn val="ctr"/>
        <c:lblOffset val="100"/>
        <c:noMultiLvlLbl val="0"/>
      </c:catAx>
      <c:valAx>
        <c:axId val="11096062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09605807"/>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Market</a:t>
            </a:r>
            <a:r>
              <a:rPr lang="en-US" baseline="0" dirty="0"/>
              <a:t> Trends</a:t>
            </a:r>
            <a:endParaRPr lang="en-US" dirty="0"/>
          </a:p>
        </c:rich>
      </c:tx>
      <c:layout>
        <c:manualLayout>
          <c:xMode val="edge"/>
          <c:yMode val="edge"/>
          <c:x val="0.43140088424767176"/>
          <c:y val="0"/>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5592073085784142"/>
          <c:y val="8.8509565091392295E-2"/>
          <c:w val="0.80481350607097557"/>
          <c:h val="0.45171179441326559"/>
        </c:manualLayout>
      </c:layout>
      <c:barChart>
        <c:barDir val="bar"/>
        <c:grouping val="clustered"/>
        <c:varyColors val="0"/>
        <c:ser>
          <c:idx val="0"/>
          <c:order val="0"/>
          <c:tx>
            <c:strRef>
              <c:f>Sheet1!$B$1</c:f>
              <c:strCache>
                <c:ptCount val="1"/>
                <c:pt idx="0">
                  <c:v>2023</c:v>
                </c:pt>
              </c:strCache>
            </c:strRef>
          </c:tx>
          <c:spPr>
            <a:solidFill>
              <a:schemeClr val="accent1"/>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Sheet1!$B$2:$B$6</c:f>
              <c:numCache>
                <c:formatCode>General</c:formatCode>
                <c:ptCount val="5"/>
                <c:pt idx="0">
                  <c:v>220</c:v>
                </c:pt>
                <c:pt idx="1">
                  <c:v>260</c:v>
                </c:pt>
                <c:pt idx="2">
                  <c:v>600</c:v>
                </c:pt>
                <c:pt idx="3">
                  <c:v>200</c:v>
                </c:pt>
                <c:pt idx="4">
                  <c:v>60</c:v>
                </c:pt>
              </c:numCache>
            </c:numRef>
          </c:val>
          <c:extLst>
            <c:ext xmlns:c16="http://schemas.microsoft.com/office/drawing/2014/chart" uri="{C3380CC4-5D6E-409C-BE32-E72D297353CC}">
              <c16:uniqueId val="{00000000-1BEB-484C-89E8-C96F7F808EAB}"/>
            </c:ext>
          </c:extLst>
        </c:ser>
        <c:ser>
          <c:idx val="1"/>
          <c:order val="1"/>
          <c:tx>
            <c:strRef>
              <c:f>Sheet1!$C$1</c:f>
              <c:strCache>
                <c:ptCount val="1"/>
                <c:pt idx="0">
                  <c:v>2024</c:v>
                </c:pt>
              </c:strCache>
            </c:strRef>
          </c:tx>
          <c:spPr>
            <a:solidFill>
              <a:schemeClr val="accent2"/>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Sheet1!$C$2:$C$6</c:f>
              <c:numCache>
                <c:formatCode>General</c:formatCode>
                <c:ptCount val="5"/>
                <c:pt idx="0">
                  <c:v>250</c:v>
                </c:pt>
                <c:pt idx="1">
                  <c:v>300</c:v>
                </c:pt>
                <c:pt idx="2">
                  <c:v>750</c:v>
                </c:pt>
                <c:pt idx="3">
                  <c:v>250</c:v>
                </c:pt>
                <c:pt idx="4">
                  <c:v>80</c:v>
                </c:pt>
              </c:numCache>
            </c:numRef>
          </c:val>
          <c:extLst>
            <c:ext xmlns:c16="http://schemas.microsoft.com/office/drawing/2014/chart" uri="{C3380CC4-5D6E-409C-BE32-E72D297353CC}">
              <c16:uniqueId val="{00000001-1BEB-484C-89E8-C96F7F808EAB}"/>
            </c:ext>
          </c:extLst>
        </c:ser>
        <c:ser>
          <c:idx val="2"/>
          <c:order val="2"/>
          <c:tx>
            <c:strRef>
              <c:f>Sheet1!$D$1</c:f>
              <c:strCache>
                <c:ptCount val="1"/>
                <c:pt idx="0">
                  <c:v>2025</c:v>
                </c:pt>
              </c:strCache>
            </c:strRef>
          </c:tx>
          <c:spPr>
            <a:solidFill>
              <a:schemeClr val="accent3"/>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Sheet1!$D$2:$D$6</c:f>
              <c:numCache>
                <c:formatCode>General</c:formatCode>
                <c:ptCount val="5"/>
                <c:pt idx="0">
                  <c:v>310</c:v>
                </c:pt>
                <c:pt idx="1">
                  <c:v>355</c:v>
                </c:pt>
                <c:pt idx="2">
                  <c:v>825</c:v>
                </c:pt>
                <c:pt idx="3">
                  <c:v>284</c:v>
                </c:pt>
                <c:pt idx="4">
                  <c:v>150</c:v>
                </c:pt>
              </c:numCache>
            </c:numRef>
          </c:val>
          <c:extLst>
            <c:ext xmlns:c16="http://schemas.microsoft.com/office/drawing/2014/chart" uri="{C3380CC4-5D6E-409C-BE32-E72D297353CC}">
              <c16:uniqueId val="{00000002-1BEB-484C-89E8-C96F7F808EAB}"/>
            </c:ext>
          </c:extLst>
        </c:ser>
        <c:ser>
          <c:idx val="3"/>
          <c:order val="3"/>
          <c:tx>
            <c:strRef>
              <c:f>Sheet1!$E$1</c:f>
              <c:strCache>
                <c:ptCount val="1"/>
                <c:pt idx="0">
                  <c:v>2030</c:v>
                </c:pt>
              </c:strCache>
            </c:strRef>
          </c:tx>
          <c:spPr>
            <a:solidFill>
              <a:schemeClr val="accent4"/>
            </a:solidFill>
            <a:ln>
              <a:noFill/>
            </a:ln>
            <a:effectLst/>
          </c:spPr>
          <c:invertIfNegative val="0"/>
          <c:cat>
            <c:strRef>
              <c:f>Sheet1!$A$2:$A$6</c:f>
              <c:strCache>
                <c:ptCount val="5"/>
                <c:pt idx="0">
                  <c:v>AI</c:v>
                </c:pt>
                <c:pt idx="1">
                  <c:v>Data Center</c:v>
                </c:pt>
                <c:pt idx="2">
                  <c:v>Cloud Computing</c:v>
                </c:pt>
                <c:pt idx="3">
                  <c:v>Gaming</c:v>
                </c:pt>
                <c:pt idx="4">
                  <c:v>Automotive</c:v>
                </c:pt>
              </c:strCache>
            </c:strRef>
          </c:cat>
          <c:val>
            <c:numRef>
              <c:f>Sheet1!$E$2:$E$6</c:f>
              <c:numCache>
                <c:formatCode>General</c:formatCode>
                <c:ptCount val="5"/>
                <c:pt idx="0">
                  <c:v>1200</c:v>
                </c:pt>
                <c:pt idx="1">
                  <c:v>800</c:v>
                </c:pt>
                <c:pt idx="2">
                  <c:v>1500</c:v>
                </c:pt>
                <c:pt idx="3">
                  <c:v>680</c:v>
                </c:pt>
                <c:pt idx="4">
                  <c:v>750</c:v>
                </c:pt>
              </c:numCache>
            </c:numRef>
          </c:val>
          <c:extLst>
            <c:ext xmlns:c16="http://schemas.microsoft.com/office/drawing/2014/chart" uri="{C3380CC4-5D6E-409C-BE32-E72D297353CC}">
              <c16:uniqueId val="{00000003-1BEB-484C-89E8-C96F7F808EAB}"/>
            </c:ext>
          </c:extLst>
        </c:ser>
        <c:dLbls>
          <c:showLegendKey val="0"/>
          <c:showVal val="0"/>
          <c:showCatName val="0"/>
          <c:showSerName val="0"/>
          <c:showPercent val="0"/>
          <c:showBubbleSize val="0"/>
        </c:dLbls>
        <c:gapWidth val="182"/>
        <c:axId val="1178755536"/>
        <c:axId val="1178751696"/>
      </c:barChart>
      <c:catAx>
        <c:axId val="1178755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8751696"/>
        <c:crosses val="autoZero"/>
        <c:auto val="1"/>
        <c:lblAlgn val="ctr"/>
        <c:lblOffset val="100"/>
        <c:noMultiLvlLbl val="0"/>
      </c:catAx>
      <c:valAx>
        <c:axId val="117875169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layout>
            <c:manualLayout>
              <c:xMode val="edge"/>
              <c:yMode val="edge"/>
              <c:x val="0.47291628249640133"/>
              <c:y val="0.85123261213757617"/>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78755536"/>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Income Statement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2025</c:v>
                </c:pt>
              </c:strCache>
            </c:strRef>
          </c:tx>
          <c:spPr>
            <a:solidFill>
              <a:schemeClr val="accent1"/>
            </a:solidFill>
            <a:ln>
              <a:noFill/>
            </a:ln>
            <a:effectLst/>
          </c:spPr>
          <c:invertIfNegative val="0"/>
          <c:cat>
            <c:strRef>
              <c:f>Sheet1!$A$2:$A$5</c:f>
              <c:strCache>
                <c:ptCount val="4"/>
                <c:pt idx="0">
                  <c:v>Revenue</c:v>
                </c:pt>
                <c:pt idx="1">
                  <c:v>Cost of Revenue</c:v>
                </c:pt>
                <c:pt idx="2">
                  <c:v>Reseach and Development</c:v>
                </c:pt>
                <c:pt idx="3">
                  <c:v>Sales, general, and administrative</c:v>
                </c:pt>
              </c:strCache>
            </c:strRef>
          </c:cat>
          <c:val>
            <c:numRef>
              <c:f>Sheet1!$B$2:$B$5</c:f>
              <c:numCache>
                <c:formatCode>0</c:formatCode>
                <c:ptCount val="4"/>
                <c:pt idx="0">
                  <c:v>115751.79999999999</c:v>
                </c:pt>
                <c:pt idx="1">
                  <c:v>41670.647999999994</c:v>
                </c:pt>
                <c:pt idx="2">
                  <c:v>26622.913999999997</c:v>
                </c:pt>
                <c:pt idx="3">
                  <c:v>11575.18</c:v>
                </c:pt>
              </c:numCache>
            </c:numRef>
          </c:val>
          <c:extLst>
            <c:ext xmlns:c16="http://schemas.microsoft.com/office/drawing/2014/chart" uri="{C3380CC4-5D6E-409C-BE32-E72D297353CC}">
              <c16:uniqueId val="{00000000-106E-4E71-82CB-AB2AC2B2A159}"/>
            </c:ext>
          </c:extLst>
        </c:ser>
        <c:ser>
          <c:idx val="1"/>
          <c:order val="1"/>
          <c:tx>
            <c:strRef>
              <c:f>Sheet1!$C$1</c:f>
              <c:strCache>
                <c:ptCount val="1"/>
                <c:pt idx="0">
                  <c:v>2024</c:v>
                </c:pt>
              </c:strCache>
            </c:strRef>
          </c:tx>
          <c:spPr>
            <a:solidFill>
              <a:schemeClr val="accent2"/>
            </a:solidFill>
            <a:ln>
              <a:noFill/>
            </a:ln>
            <a:effectLst/>
          </c:spPr>
          <c:invertIfNegative val="0"/>
          <c:cat>
            <c:strRef>
              <c:f>Sheet1!$A$2:$A$5</c:f>
              <c:strCache>
                <c:ptCount val="4"/>
                <c:pt idx="0">
                  <c:v>Revenue</c:v>
                </c:pt>
                <c:pt idx="1">
                  <c:v>Cost of Revenue</c:v>
                </c:pt>
                <c:pt idx="2">
                  <c:v>Reseach and Development</c:v>
                </c:pt>
                <c:pt idx="3">
                  <c:v>Sales, general, and administrative</c:v>
                </c:pt>
              </c:strCache>
            </c:strRef>
          </c:cat>
          <c:val>
            <c:numRef>
              <c:f>Sheet1!$C$2:$C$5</c:f>
              <c:numCache>
                <c:formatCode>0</c:formatCode>
                <c:ptCount val="4"/>
                <c:pt idx="0">
                  <c:v>60922</c:v>
                </c:pt>
                <c:pt idx="1">
                  <c:v>16621</c:v>
                </c:pt>
                <c:pt idx="2">
                  <c:v>8675</c:v>
                </c:pt>
                <c:pt idx="3">
                  <c:v>2654</c:v>
                </c:pt>
              </c:numCache>
            </c:numRef>
          </c:val>
          <c:extLst>
            <c:ext xmlns:c16="http://schemas.microsoft.com/office/drawing/2014/chart" uri="{C3380CC4-5D6E-409C-BE32-E72D297353CC}">
              <c16:uniqueId val="{00000001-106E-4E71-82CB-AB2AC2B2A159}"/>
            </c:ext>
          </c:extLst>
        </c:ser>
        <c:ser>
          <c:idx val="2"/>
          <c:order val="2"/>
          <c:tx>
            <c:strRef>
              <c:f>Sheet1!$D$1</c:f>
              <c:strCache>
                <c:ptCount val="1"/>
                <c:pt idx="0">
                  <c:v>2023</c:v>
                </c:pt>
              </c:strCache>
            </c:strRef>
          </c:tx>
          <c:spPr>
            <a:solidFill>
              <a:schemeClr val="accent3"/>
            </a:solidFill>
            <a:ln>
              <a:noFill/>
            </a:ln>
            <a:effectLst/>
          </c:spPr>
          <c:invertIfNegative val="0"/>
          <c:cat>
            <c:strRef>
              <c:f>Sheet1!$A$2:$A$5</c:f>
              <c:strCache>
                <c:ptCount val="4"/>
                <c:pt idx="0">
                  <c:v>Revenue</c:v>
                </c:pt>
                <c:pt idx="1">
                  <c:v>Cost of Revenue</c:v>
                </c:pt>
                <c:pt idx="2">
                  <c:v>Reseach and Development</c:v>
                </c:pt>
                <c:pt idx="3">
                  <c:v>Sales, general, and administrative</c:v>
                </c:pt>
              </c:strCache>
            </c:strRef>
          </c:cat>
          <c:val>
            <c:numRef>
              <c:f>Sheet1!$D$2:$D$5</c:f>
              <c:numCache>
                <c:formatCode>0</c:formatCode>
                <c:ptCount val="4"/>
                <c:pt idx="0">
                  <c:v>26974</c:v>
                </c:pt>
                <c:pt idx="1">
                  <c:v>11618</c:v>
                </c:pt>
                <c:pt idx="2">
                  <c:v>7339</c:v>
                </c:pt>
                <c:pt idx="3">
                  <c:v>2440</c:v>
                </c:pt>
              </c:numCache>
            </c:numRef>
          </c:val>
          <c:extLst>
            <c:ext xmlns:c16="http://schemas.microsoft.com/office/drawing/2014/chart" uri="{C3380CC4-5D6E-409C-BE32-E72D297353CC}">
              <c16:uniqueId val="{00000002-106E-4E71-82CB-AB2AC2B2A159}"/>
            </c:ext>
          </c:extLst>
        </c:ser>
        <c:dLbls>
          <c:showLegendKey val="0"/>
          <c:showVal val="0"/>
          <c:showCatName val="0"/>
          <c:showSerName val="0"/>
          <c:showPercent val="0"/>
          <c:showBubbleSize val="0"/>
        </c:dLbls>
        <c:gapWidth val="182"/>
        <c:axId val="370465343"/>
        <c:axId val="382672479"/>
      </c:barChart>
      <c:catAx>
        <c:axId val="370465343"/>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82672479"/>
        <c:crosses val="autoZero"/>
        <c:auto val="1"/>
        <c:lblAlgn val="ctr"/>
        <c:lblOffset val="100"/>
        <c:noMultiLvlLbl val="0"/>
      </c:catAx>
      <c:valAx>
        <c:axId val="3826724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layout>
            <c:manualLayout>
              <c:xMode val="edge"/>
              <c:yMode val="edge"/>
              <c:x val="0.49450206088378362"/>
              <c:y val="0.82591086754725118"/>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7046534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Balance Sheet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2025</c:v>
                </c:pt>
              </c:strCache>
            </c:strRef>
          </c:tx>
          <c:spPr>
            <a:solidFill>
              <a:schemeClr val="accent1"/>
            </a:solidFill>
            <a:ln>
              <a:noFill/>
            </a:ln>
            <a:effectLst/>
          </c:spPr>
          <c:invertIfNegative val="0"/>
          <c:cat>
            <c:strRef>
              <c:f>Sheet1!$A$2:$A$8</c:f>
              <c:strCache>
                <c:ptCount val="7"/>
                <c:pt idx="0">
                  <c:v>Total Current Assets</c:v>
                </c:pt>
                <c:pt idx="1">
                  <c:v>Total Assets</c:v>
                </c:pt>
                <c:pt idx="2">
                  <c:v>Total Current Liabilities</c:v>
                </c:pt>
                <c:pt idx="3">
                  <c:v>Long-Term Liabilities</c:v>
                </c:pt>
                <c:pt idx="4">
                  <c:v>Shareholders' Equity</c:v>
                </c:pt>
                <c:pt idx="5">
                  <c:v>Accounts receivable</c:v>
                </c:pt>
                <c:pt idx="6">
                  <c:v>Inventories</c:v>
                </c:pt>
              </c:strCache>
            </c:strRef>
          </c:cat>
          <c:val>
            <c:numRef>
              <c:f>Sheet1!$B$2:$B$8</c:f>
              <c:numCache>
                <c:formatCode>General</c:formatCode>
                <c:ptCount val="7"/>
                <c:pt idx="0">
                  <c:v>77543</c:v>
                </c:pt>
                <c:pt idx="1">
                  <c:v>98926</c:v>
                </c:pt>
                <c:pt idx="2">
                  <c:v>12811</c:v>
                </c:pt>
                <c:pt idx="3">
                  <c:v>10919</c:v>
                </c:pt>
                <c:pt idx="4">
                  <c:v>75196</c:v>
                </c:pt>
                <c:pt idx="5">
                  <c:v>13135</c:v>
                </c:pt>
                <c:pt idx="6">
                  <c:v>13088</c:v>
                </c:pt>
              </c:numCache>
            </c:numRef>
          </c:val>
          <c:extLst>
            <c:ext xmlns:c16="http://schemas.microsoft.com/office/drawing/2014/chart" uri="{C3380CC4-5D6E-409C-BE32-E72D297353CC}">
              <c16:uniqueId val="{00000000-E3AC-4B9B-BD97-65BD8A653EEB}"/>
            </c:ext>
          </c:extLst>
        </c:ser>
        <c:ser>
          <c:idx val="1"/>
          <c:order val="1"/>
          <c:tx>
            <c:strRef>
              <c:f>Sheet1!$C$1</c:f>
              <c:strCache>
                <c:ptCount val="1"/>
                <c:pt idx="0">
                  <c:v>2024</c:v>
                </c:pt>
              </c:strCache>
            </c:strRef>
          </c:tx>
          <c:spPr>
            <a:solidFill>
              <a:schemeClr val="accent3"/>
            </a:solidFill>
            <a:ln>
              <a:noFill/>
            </a:ln>
            <a:effectLst/>
          </c:spPr>
          <c:invertIfNegative val="0"/>
          <c:cat>
            <c:strRef>
              <c:f>Sheet1!$A$2:$A$8</c:f>
              <c:strCache>
                <c:ptCount val="7"/>
                <c:pt idx="0">
                  <c:v>Total Current Assets</c:v>
                </c:pt>
                <c:pt idx="1">
                  <c:v>Total Assets</c:v>
                </c:pt>
                <c:pt idx="2">
                  <c:v>Total Current Liabilities</c:v>
                </c:pt>
                <c:pt idx="3">
                  <c:v>Long-Term Liabilities</c:v>
                </c:pt>
                <c:pt idx="4">
                  <c:v>Shareholders' Equity</c:v>
                </c:pt>
                <c:pt idx="5">
                  <c:v>Accounts receivable</c:v>
                </c:pt>
                <c:pt idx="6">
                  <c:v>Inventories</c:v>
                </c:pt>
              </c:strCache>
            </c:strRef>
          </c:cat>
          <c:val>
            <c:numRef>
              <c:f>Sheet1!$C$2:$C$8</c:f>
              <c:numCache>
                <c:formatCode>General</c:formatCode>
                <c:ptCount val="7"/>
                <c:pt idx="0">
                  <c:v>44345</c:v>
                </c:pt>
                <c:pt idx="1">
                  <c:v>65728</c:v>
                </c:pt>
                <c:pt idx="2">
                  <c:v>10631</c:v>
                </c:pt>
                <c:pt idx="3">
                  <c:v>12119</c:v>
                </c:pt>
                <c:pt idx="4">
                  <c:v>42978</c:v>
                </c:pt>
                <c:pt idx="5">
                  <c:v>9999</c:v>
                </c:pt>
                <c:pt idx="6">
                  <c:v>5282</c:v>
                </c:pt>
              </c:numCache>
            </c:numRef>
          </c:val>
          <c:extLst>
            <c:ext xmlns:c16="http://schemas.microsoft.com/office/drawing/2014/chart" uri="{C3380CC4-5D6E-409C-BE32-E72D297353CC}">
              <c16:uniqueId val="{00000001-E3AC-4B9B-BD97-65BD8A653EEB}"/>
            </c:ext>
          </c:extLst>
        </c:ser>
        <c:dLbls>
          <c:showLegendKey val="0"/>
          <c:showVal val="0"/>
          <c:showCatName val="0"/>
          <c:showSerName val="0"/>
          <c:showPercent val="0"/>
          <c:showBubbleSize val="0"/>
        </c:dLbls>
        <c:gapWidth val="182"/>
        <c:axId val="733986559"/>
        <c:axId val="733988959"/>
      </c:barChart>
      <c:catAx>
        <c:axId val="73398655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3988959"/>
        <c:crosses val="autoZero"/>
        <c:auto val="1"/>
        <c:lblAlgn val="ctr"/>
        <c:lblOffset val="100"/>
        <c:noMultiLvlLbl val="0"/>
      </c:catAx>
      <c:valAx>
        <c:axId val="73398895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dirty="0"/>
                  <a:t>Billions</a:t>
                </a:r>
              </a:p>
            </c:rich>
          </c:tx>
          <c:layout>
            <c:manualLayout>
              <c:xMode val="edge"/>
              <c:yMode val="edge"/>
              <c:x val="0.47442077486252238"/>
              <c:y val="0.83245483567039735"/>
            </c:manualLayout>
          </c:layout>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33986559"/>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4.png"/><Relationship Id="rId7"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396347-5AFE-497E-98EA-62B2500B737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7FEF05-BD4D-44DD-8A33-3A892A206948}">
      <dgm:prSet/>
      <dgm:spPr/>
      <dgm:t>
        <a:bodyPr/>
        <a:lstStyle/>
        <a:p>
          <a:r>
            <a:rPr lang="en-US"/>
            <a:t>Company Profile</a:t>
          </a:r>
        </a:p>
      </dgm:t>
    </dgm:pt>
    <dgm:pt modelId="{200B8072-89FF-4FFE-82CA-23316CEFF04E}" type="parTrans" cxnId="{A886A612-58DA-4888-B834-DECFDA0E9461}">
      <dgm:prSet/>
      <dgm:spPr/>
      <dgm:t>
        <a:bodyPr/>
        <a:lstStyle/>
        <a:p>
          <a:endParaRPr lang="en-US"/>
        </a:p>
      </dgm:t>
    </dgm:pt>
    <dgm:pt modelId="{4D006449-EBBB-4160-9872-D9AF03072CE8}" type="sibTrans" cxnId="{A886A612-58DA-4888-B834-DECFDA0E9461}">
      <dgm:prSet/>
      <dgm:spPr/>
      <dgm:t>
        <a:bodyPr/>
        <a:lstStyle/>
        <a:p>
          <a:endParaRPr lang="en-US"/>
        </a:p>
      </dgm:t>
    </dgm:pt>
    <dgm:pt modelId="{2712188F-9F67-4FDF-B970-F32501C11EBE}">
      <dgm:prSet/>
      <dgm:spPr/>
      <dgm:t>
        <a:bodyPr/>
        <a:lstStyle/>
        <a:p>
          <a:r>
            <a:rPr lang="en-US"/>
            <a:t>Strategic Goals</a:t>
          </a:r>
        </a:p>
      </dgm:t>
    </dgm:pt>
    <dgm:pt modelId="{DD55CF4D-0775-4441-A9E7-B49EA54580F3}" type="parTrans" cxnId="{A9E6647E-B0F7-44C2-B49D-31461F781A0A}">
      <dgm:prSet/>
      <dgm:spPr/>
      <dgm:t>
        <a:bodyPr/>
        <a:lstStyle/>
        <a:p>
          <a:endParaRPr lang="en-US"/>
        </a:p>
      </dgm:t>
    </dgm:pt>
    <dgm:pt modelId="{50EA53DB-FCED-4583-950C-E06F7032A18C}" type="sibTrans" cxnId="{A9E6647E-B0F7-44C2-B49D-31461F781A0A}">
      <dgm:prSet/>
      <dgm:spPr/>
      <dgm:t>
        <a:bodyPr/>
        <a:lstStyle/>
        <a:p>
          <a:endParaRPr lang="en-US"/>
        </a:p>
      </dgm:t>
    </dgm:pt>
    <dgm:pt modelId="{F958CE7A-F27F-4837-9139-EBABDB3F18FB}">
      <dgm:prSet/>
      <dgm:spPr/>
      <dgm:t>
        <a:bodyPr/>
        <a:lstStyle/>
        <a:p>
          <a:r>
            <a:rPr lang="en-US"/>
            <a:t>Recent Performance highlights</a:t>
          </a:r>
        </a:p>
      </dgm:t>
    </dgm:pt>
    <dgm:pt modelId="{C8E1369D-EDD9-4F60-8219-291F0B818C5B}" type="parTrans" cxnId="{9B836B6F-098C-45E7-9101-6E9B38E40B97}">
      <dgm:prSet/>
      <dgm:spPr/>
      <dgm:t>
        <a:bodyPr/>
        <a:lstStyle/>
        <a:p>
          <a:endParaRPr lang="en-US"/>
        </a:p>
      </dgm:t>
    </dgm:pt>
    <dgm:pt modelId="{A1B700E6-AABE-4379-9E6F-06FE39B6BD81}" type="sibTrans" cxnId="{9B836B6F-098C-45E7-9101-6E9B38E40B97}">
      <dgm:prSet/>
      <dgm:spPr/>
      <dgm:t>
        <a:bodyPr/>
        <a:lstStyle/>
        <a:p>
          <a:endParaRPr lang="en-US"/>
        </a:p>
      </dgm:t>
    </dgm:pt>
    <dgm:pt modelId="{3CB3349E-CC55-4EAF-90BC-959E5A4FEDE9}">
      <dgm:prSet/>
      <dgm:spPr/>
      <dgm:t>
        <a:bodyPr/>
        <a:lstStyle/>
        <a:p>
          <a:r>
            <a:rPr lang="en-US"/>
            <a:t>Supply Chain Structure</a:t>
          </a:r>
        </a:p>
      </dgm:t>
    </dgm:pt>
    <dgm:pt modelId="{25F5491D-A36D-4D55-BFDD-DD2BBB73284B}" type="parTrans" cxnId="{83E3E6C1-2E06-4F16-8B00-A9BE6F23766F}">
      <dgm:prSet/>
      <dgm:spPr/>
      <dgm:t>
        <a:bodyPr/>
        <a:lstStyle/>
        <a:p>
          <a:endParaRPr lang="en-US"/>
        </a:p>
      </dgm:t>
    </dgm:pt>
    <dgm:pt modelId="{6A35CB51-DC7B-4F83-9946-882A5BAD79A6}" type="sibTrans" cxnId="{83E3E6C1-2E06-4F16-8B00-A9BE6F23766F}">
      <dgm:prSet/>
      <dgm:spPr/>
      <dgm:t>
        <a:bodyPr/>
        <a:lstStyle/>
        <a:p>
          <a:endParaRPr lang="en-US"/>
        </a:p>
      </dgm:t>
    </dgm:pt>
    <dgm:pt modelId="{6CEC2084-C58B-4394-A30B-E3D0300E6B9B}">
      <dgm:prSet/>
      <dgm:spPr/>
      <dgm:t>
        <a:bodyPr/>
        <a:lstStyle/>
        <a:p>
          <a:r>
            <a:rPr lang="en-US"/>
            <a:t>Industry Demand Trends</a:t>
          </a:r>
        </a:p>
      </dgm:t>
    </dgm:pt>
    <dgm:pt modelId="{9EA57807-C4A6-42B3-A266-019078735315}" type="parTrans" cxnId="{0F273CE0-5DAC-43B2-A27D-0EE26174E09A}">
      <dgm:prSet/>
      <dgm:spPr/>
      <dgm:t>
        <a:bodyPr/>
        <a:lstStyle/>
        <a:p>
          <a:endParaRPr lang="en-US"/>
        </a:p>
      </dgm:t>
    </dgm:pt>
    <dgm:pt modelId="{0492C6CE-70B7-4E4D-962C-F016AA557314}" type="sibTrans" cxnId="{0F273CE0-5DAC-43B2-A27D-0EE26174E09A}">
      <dgm:prSet/>
      <dgm:spPr/>
      <dgm:t>
        <a:bodyPr/>
        <a:lstStyle/>
        <a:p>
          <a:endParaRPr lang="en-US"/>
        </a:p>
      </dgm:t>
    </dgm:pt>
    <dgm:pt modelId="{B2B54CEA-0097-4FBF-92B2-E534FEF6BD7B}">
      <dgm:prSet/>
      <dgm:spPr/>
      <dgm:t>
        <a:bodyPr/>
        <a:lstStyle/>
        <a:p>
          <a:r>
            <a:rPr lang="en-US"/>
            <a:t>Competitor Comparison </a:t>
          </a:r>
        </a:p>
      </dgm:t>
    </dgm:pt>
    <dgm:pt modelId="{248ACC10-BDCD-4ECC-B9D2-608D93A042A8}" type="parTrans" cxnId="{4F848720-057C-491D-AF16-41F15EE5C489}">
      <dgm:prSet/>
      <dgm:spPr/>
      <dgm:t>
        <a:bodyPr/>
        <a:lstStyle/>
        <a:p>
          <a:endParaRPr lang="en-US"/>
        </a:p>
      </dgm:t>
    </dgm:pt>
    <dgm:pt modelId="{9E1779A9-2581-43E1-88FA-E4B73D3D1980}" type="sibTrans" cxnId="{4F848720-057C-491D-AF16-41F15EE5C489}">
      <dgm:prSet/>
      <dgm:spPr/>
      <dgm:t>
        <a:bodyPr/>
        <a:lstStyle/>
        <a:p>
          <a:endParaRPr lang="en-US"/>
        </a:p>
      </dgm:t>
    </dgm:pt>
    <dgm:pt modelId="{187125E1-7A6A-4A1B-A75B-9B2D989A38A4}">
      <dgm:prSet/>
      <dgm:spPr/>
      <dgm:t>
        <a:bodyPr/>
        <a:lstStyle/>
        <a:p>
          <a:r>
            <a:rPr lang="en-US"/>
            <a:t>Balanced Scorecard</a:t>
          </a:r>
        </a:p>
      </dgm:t>
    </dgm:pt>
    <dgm:pt modelId="{04932EF7-A67E-4B34-B33A-CE81BDA0A1DF}" type="parTrans" cxnId="{FA34925A-9343-49ED-9437-5C1C5814ACD2}">
      <dgm:prSet/>
      <dgm:spPr/>
      <dgm:t>
        <a:bodyPr/>
        <a:lstStyle/>
        <a:p>
          <a:endParaRPr lang="en-US"/>
        </a:p>
      </dgm:t>
    </dgm:pt>
    <dgm:pt modelId="{361DA977-AD25-45BE-B682-17A918C4B073}" type="sibTrans" cxnId="{FA34925A-9343-49ED-9437-5C1C5814ACD2}">
      <dgm:prSet/>
      <dgm:spPr/>
      <dgm:t>
        <a:bodyPr/>
        <a:lstStyle/>
        <a:p>
          <a:endParaRPr lang="en-US"/>
        </a:p>
      </dgm:t>
    </dgm:pt>
    <dgm:pt modelId="{3FEFB339-33D3-4E3B-ADE0-554713FD5DD9}">
      <dgm:prSet/>
      <dgm:spPr/>
      <dgm:t>
        <a:bodyPr/>
        <a:lstStyle/>
        <a:p>
          <a:r>
            <a:rPr lang="en-US"/>
            <a:t>SWOT Analysis</a:t>
          </a:r>
        </a:p>
      </dgm:t>
    </dgm:pt>
    <dgm:pt modelId="{8A047761-710A-43EB-89A6-943011A4FBC9}" type="parTrans" cxnId="{CB5B9450-2A1B-4675-AEA6-BF4F0AD9888E}">
      <dgm:prSet/>
      <dgm:spPr/>
      <dgm:t>
        <a:bodyPr/>
        <a:lstStyle/>
        <a:p>
          <a:endParaRPr lang="en-US"/>
        </a:p>
      </dgm:t>
    </dgm:pt>
    <dgm:pt modelId="{FEAD4BEF-065F-41D4-B079-665C9CA2681E}" type="sibTrans" cxnId="{CB5B9450-2A1B-4675-AEA6-BF4F0AD9888E}">
      <dgm:prSet/>
      <dgm:spPr/>
      <dgm:t>
        <a:bodyPr/>
        <a:lstStyle/>
        <a:p>
          <a:endParaRPr lang="en-US"/>
        </a:p>
      </dgm:t>
    </dgm:pt>
    <dgm:pt modelId="{6A00AE55-1D5C-4ADF-A974-3592FC824A32}">
      <dgm:prSet/>
      <dgm:spPr/>
      <dgm:t>
        <a:bodyPr/>
        <a:lstStyle/>
        <a:p>
          <a:r>
            <a:rPr lang="en-US"/>
            <a:t>Financial Forecast</a:t>
          </a:r>
        </a:p>
      </dgm:t>
    </dgm:pt>
    <dgm:pt modelId="{FE930762-478E-4D3E-A4D3-FF27DA76F225}" type="parTrans" cxnId="{ECA17536-218B-4E19-8920-BF8FF9B35AB3}">
      <dgm:prSet/>
      <dgm:spPr/>
      <dgm:t>
        <a:bodyPr/>
        <a:lstStyle/>
        <a:p>
          <a:endParaRPr lang="en-US"/>
        </a:p>
      </dgm:t>
    </dgm:pt>
    <dgm:pt modelId="{63E2E753-290C-43C8-8A8A-68F70E4CD4BC}" type="sibTrans" cxnId="{ECA17536-218B-4E19-8920-BF8FF9B35AB3}">
      <dgm:prSet/>
      <dgm:spPr/>
      <dgm:t>
        <a:bodyPr/>
        <a:lstStyle/>
        <a:p>
          <a:endParaRPr lang="en-US"/>
        </a:p>
      </dgm:t>
    </dgm:pt>
    <dgm:pt modelId="{105BA9FE-4194-440C-9B21-5FA13D56F852}">
      <dgm:prSet/>
      <dgm:spPr/>
      <dgm:t>
        <a:bodyPr/>
        <a:lstStyle/>
        <a:p>
          <a:r>
            <a:rPr lang="en-US"/>
            <a:t>Key Recommendations</a:t>
          </a:r>
        </a:p>
      </dgm:t>
    </dgm:pt>
    <dgm:pt modelId="{E3B30773-F1AB-4C68-B3A8-052609EFDBF5}" type="parTrans" cxnId="{43FDB092-A664-47E3-AB80-3BDB2F412504}">
      <dgm:prSet/>
      <dgm:spPr/>
      <dgm:t>
        <a:bodyPr/>
        <a:lstStyle/>
        <a:p>
          <a:endParaRPr lang="en-US"/>
        </a:p>
      </dgm:t>
    </dgm:pt>
    <dgm:pt modelId="{6C7C2208-416F-4C99-91C1-9201157A6C7B}" type="sibTrans" cxnId="{43FDB092-A664-47E3-AB80-3BDB2F412504}">
      <dgm:prSet/>
      <dgm:spPr/>
      <dgm:t>
        <a:bodyPr/>
        <a:lstStyle/>
        <a:p>
          <a:endParaRPr lang="en-US"/>
        </a:p>
      </dgm:t>
    </dgm:pt>
    <dgm:pt modelId="{CB72B0B9-DD61-43E8-8DA8-3DEA0FB5D7A0}">
      <dgm:prSet/>
      <dgm:spPr/>
      <dgm:t>
        <a:bodyPr/>
        <a:lstStyle/>
        <a:p>
          <a:r>
            <a:rPr lang="en-US"/>
            <a:t>Conclusion </a:t>
          </a:r>
        </a:p>
      </dgm:t>
    </dgm:pt>
    <dgm:pt modelId="{E35ABE78-1E57-459E-A4DF-C808ED0E1368}" type="parTrans" cxnId="{BEDCCCC2-24B5-4E3C-99BB-2135FB6F2BFD}">
      <dgm:prSet/>
      <dgm:spPr/>
      <dgm:t>
        <a:bodyPr/>
        <a:lstStyle/>
        <a:p>
          <a:endParaRPr lang="en-US"/>
        </a:p>
      </dgm:t>
    </dgm:pt>
    <dgm:pt modelId="{511C98B5-AAE2-43C0-9EB9-6877E847A878}" type="sibTrans" cxnId="{BEDCCCC2-24B5-4E3C-99BB-2135FB6F2BFD}">
      <dgm:prSet/>
      <dgm:spPr/>
      <dgm:t>
        <a:bodyPr/>
        <a:lstStyle/>
        <a:p>
          <a:endParaRPr lang="en-US"/>
        </a:p>
      </dgm:t>
    </dgm:pt>
    <dgm:pt modelId="{516A31BE-CEB2-423A-BE52-6D479649EE92}">
      <dgm:prSet/>
      <dgm:spPr/>
      <dgm:t>
        <a:bodyPr/>
        <a:lstStyle/>
        <a:p>
          <a:r>
            <a:rPr lang="en-US"/>
            <a:t>Sources</a:t>
          </a:r>
        </a:p>
      </dgm:t>
    </dgm:pt>
    <dgm:pt modelId="{F862634F-9A16-4D50-A31B-14F3C0B386A7}" type="parTrans" cxnId="{A337AC6E-2584-4744-B5D6-C7A91AE6E66A}">
      <dgm:prSet/>
      <dgm:spPr/>
      <dgm:t>
        <a:bodyPr/>
        <a:lstStyle/>
        <a:p>
          <a:endParaRPr lang="en-US"/>
        </a:p>
      </dgm:t>
    </dgm:pt>
    <dgm:pt modelId="{BD17564E-3EE1-4987-8BA4-EC555D7F1081}" type="sibTrans" cxnId="{A337AC6E-2584-4744-B5D6-C7A91AE6E66A}">
      <dgm:prSet/>
      <dgm:spPr/>
      <dgm:t>
        <a:bodyPr/>
        <a:lstStyle/>
        <a:p>
          <a:endParaRPr lang="en-US"/>
        </a:p>
      </dgm:t>
    </dgm:pt>
    <dgm:pt modelId="{14459394-2926-42DC-979D-880DF0E9A09E}" type="pres">
      <dgm:prSet presAssocID="{9D396347-5AFE-497E-98EA-62B2500B7379}" presName="vert0" presStyleCnt="0">
        <dgm:presLayoutVars>
          <dgm:dir/>
          <dgm:animOne val="branch"/>
          <dgm:animLvl val="lvl"/>
        </dgm:presLayoutVars>
      </dgm:prSet>
      <dgm:spPr/>
    </dgm:pt>
    <dgm:pt modelId="{A2A5843A-DE3C-44A7-88F2-072575354403}" type="pres">
      <dgm:prSet presAssocID="{E77FEF05-BD4D-44DD-8A33-3A892A206948}" presName="thickLine" presStyleLbl="alignNode1" presStyleIdx="0" presStyleCnt="12"/>
      <dgm:spPr/>
    </dgm:pt>
    <dgm:pt modelId="{AEFBDFD5-93F7-42DC-9D8F-9A2790A8287A}" type="pres">
      <dgm:prSet presAssocID="{E77FEF05-BD4D-44DD-8A33-3A892A206948}" presName="horz1" presStyleCnt="0"/>
      <dgm:spPr/>
    </dgm:pt>
    <dgm:pt modelId="{7E5A9285-98CA-4222-9B10-5A994604CA2E}" type="pres">
      <dgm:prSet presAssocID="{E77FEF05-BD4D-44DD-8A33-3A892A206948}" presName="tx1" presStyleLbl="revTx" presStyleIdx="0" presStyleCnt="12"/>
      <dgm:spPr/>
    </dgm:pt>
    <dgm:pt modelId="{67D83345-28D5-4492-9A03-A666CDA653A2}" type="pres">
      <dgm:prSet presAssocID="{E77FEF05-BD4D-44DD-8A33-3A892A206948}" presName="vert1" presStyleCnt="0"/>
      <dgm:spPr/>
    </dgm:pt>
    <dgm:pt modelId="{1463D96D-781B-4896-9584-7C5519461464}" type="pres">
      <dgm:prSet presAssocID="{2712188F-9F67-4FDF-B970-F32501C11EBE}" presName="thickLine" presStyleLbl="alignNode1" presStyleIdx="1" presStyleCnt="12"/>
      <dgm:spPr/>
    </dgm:pt>
    <dgm:pt modelId="{E6ECE297-72D9-4FEA-BECE-5B1EC7E5C7CD}" type="pres">
      <dgm:prSet presAssocID="{2712188F-9F67-4FDF-B970-F32501C11EBE}" presName="horz1" presStyleCnt="0"/>
      <dgm:spPr/>
    </dgm:pt>
    <dgm:pt modelId="{FF28F28C-2621-45BD-AE0D-A166827698A8}" type="pres">
      <dgm:prSet presAssocID="{2712188F-9F67-4FDF-B970-F32501C11EBE}" presName="tx1" presStyleLbl="revTx" presStyleIdx="1" presStyleCnt="12"/>
      <dgm:spPr/>
    </dgm:pt>
    <dgm:pt modelId="{B734E300-322A-4D64-B97C-EBFC826CDEDC}" type="pres">
      <dgm:prSet presAssocID="{2712188F-9F67-4FDF-B970-F32501C11EBE}" presName="vert1" presStyleCnt="0"/>
      <dgm:spPr/>
    </dgm:pt>
    <dgm:pt modelId="{D1E2AB46-0E6E-4652-94D8-38B5487976CB}" type="pres">
      <dgm:prSet presAssocID="{F958CE7A-F27F-4837-9139-EBABDB3F18FB}" presName="thickLine" presStyleLbl="alignNode1" presStyleIdx="2" presStyleCnt="12"/>
      <dgm:spPr/>
    </dgm:pt>
    <dgm:pt modelId="{F6381788-1301-4351-8185-DDAD3BFFB8B7}" type="pres">
      <dgm:prSet presAssocID="{F958CE7A-F27F-4837-9139-EBABDB3F18FB}" presName="horz1" presStyleCnt="0"/>
      <dgm:spPr/>
    </dgm:pt>
    <dgm:pt modelId="{9A147951-9FAE-489F-9E9A-DEB56F698CA1}" type="pres">
      <dgm:prSet presAssocID="{F958CE7A-F27F-4837-9139-EBABDB3F18FB}" presName="tx1" presStyleLbl="revTx" presStyleIdx="2" presStyleCnt="12"/>
      <dgm:spPr/>
    </dgm:pt>
    <dgm:pt modelId="{D4938AB7-40E0-4035-8184-59F859CD8379}" type="pres">
      <dgm:prSet presAssocID="{F958CE7A-F27F-4837-9139-EBABDB3F18FB}" presName="vert1" presStyleCnt="0"/>
      <dgm:spPr/>
    </dgm:pt>
    <dgm:pt modelId="{28222C95-8943-452A-BC4B-511B7AA8E8D8}" type="pres">
      <dgm:prSet presAssocID="{3CB3349E-CC55-4EAF-90BC-959E5A4FEDE9}" presName="thickLine" presStyleLbl="alignNode1" presStyleIdx="3" presStyleCnt="12"/>
      <dgm:spPr/>
    </dgm:pt>
    <dgm:pt modelId="{A85CE9E4-82B4-44E5-951C-23FF7F189E6A}" type="pres">
      <dgm:prSet presAssocID="{3CB3349E-CC55-4EAF-90BC-959E5A4FEDE9}" presName="horz1" presStyleCnt="0"/>
      <dgm:spPr/>
    </dgm:pt>
    <dgm:pt modelId="{B246D9D0-3B54-42B4-9CE0-F756E84A57D5}" type="pres">
      <dgm:prSet presAssocID="{3CB3349E-CC55-4EAF-90BC-959E5A4FEDE9}" presName="tx1" presStyleLbl="revTx" presStyleIdx="3" presStyleCnt="12"/>
      <dgm:spPr/>
    </dgm:pt>
    <dgm:pt modelId="{A0893AB9-07DE-43C9-9B8A-98A992BA4D22}" type="pres">
      <dgm:prSet presAssocID="{3CB3349E-CC55-4EAF-90BC-959E5A4FEDE9}" presName="vert1" presStyleCnt="0"/>
      <dgm:spPr/>
    </dgm:pt>
    <dgm:pt modelId="{66947C40-42CE-4AE4-A5FA-1824BE574C99}" type="pres">
      <dgm:prSet presAssocID="{6CEC2084-C58B-4394-A30B-E3D0300E6B9B}" presName="thickLine" presStyleLbl="alignNode1" presStyleIdx="4" presStyleCnt="12"/>
      <dgm:spPr/>
    </dgm:pt>
    <dgm:pt modelId="{EAA3F509-D5DE-42C0-9803-CC3F0CD1CD8C}" type="pres">
      <dgm:prSet presAssocID="{6CEC2084-C58B-4394-A30B-E3D0300E6B9B}" presName="horz1" presStyleCnt="0"/>
      <dgm:spPr/>
    </dgm:pt>
    <dgm:pt modelId="{74FF59D6-B8ED-402F-A93A-BEDE928BADF5}" type="pres">
      <dgm:prSet presAssocID="{6CEC2084-C58B-4394-A30B-E3D0300E6B9B}" presName="tx1" presStyleLbl="revTx" presStyleIdx="4" presStyleCnt="12"/>
      <dgm:spPr/>
    </dgm:pt>
    <dgm:pt modelId="{B6CBC372-88F2-4A9F-BF8E-44F8EF711F52}" type="pres">
      <dgm:prSet presAssocID="{6CEC2084-C58B-4394-A30B-E3D0300E6B9B}" presName="vert1" presStyleCnt="0"/>
      <dgm:spPr/>
    </dgm:pt>
    <dgm:pt modelId="{BC081B3A-8CF9-476D-AED1-4572AAD1DA08}" type="pres">
      <dgm:prSet presAssocID="{B2B54CEA-0097-4FBF-92B2-E534FEF6BD7B}" presName="thickLine" presStyleLbl="alignNode1" presStyleIdx="5" presStyleCnt="12"/>
      <dgm:spPr/>
    </dgm:pt>
    <dgm:pt modelId="{BC52CFF6-A6DA-4391-B55D-BAE3CB18A3EB}" type="pres">
      <dgm:prSet presAssocID="{B2B54CEA-0097-4FBF-92B2-E534FEF6BD7B}" presName="horz1" presStyleCnt="0"/>
      <dgm:spPr/>
    </dgm:pt>
    <dgm:pt modelId="{0A2A16B2-59F8-4CAD-B74A-A4E6F4D616F8}" type="pres">
      <dgm:prSet presAssocID="{B2B54CEA-0097-4FBF-92B2-E534FEF6BD7B}" presName="tx1" presStyleLbl="revTx" presStyleIdx="5" presStyleCnt="12"/>
      <dgm:spPr/>
    </dgm:pt>
    <dgm:pt modelId="{ED8012C0-DBFF-4F2B-86FD-3B67D41D1F34}" type="pres">
      <dgm:prSet presAssocID="{B2B54CEA-0097-4FBF-92B2-E534FEF6BD7B}" presName="vert1" presStyleCnt="0"/>
      <dgm:spPr/>
    </dgm:pt>
    <dgm:pt modelId="{DF2EAC97-1FBD-4627-84F4-79762EE83BEF}" type="pres">
      <dgm:prSet presAssocID="{187125E1-7A6A-4A1B-A75B-9B2D989A38A4}" presName="thickLine" presStyleLbl="alignNode1" presStyleIdx="6" presStyleCnt="12"/>
      <dgm:spPr/>
    </dgm:pt>
    <dgm:pt modelId="{AE8700D1-3D88-4CB1-9B2B-94FDC0E8983D}" type="pres">
      <dgm:prSet presAssocID="{187125E1-7A6A-4A1B-A75B-9B2D989A38A4}" presName="horz1" presStyleCnt="0"/>
      <dgm:spPr/>
    </dgm:pt>
    <dgm:pt modelId="{270D7267-0E1B-4657-94DE-9B99F716C790}" type="pres">
      <dgm:prSet presAssocID="{187125E1-7A6A-4A1B-A75B-9B2D989A38A4}" presName="tx1" presStyleLbl="revTx" presStyleIdx="6" presStyleCnt="12"/>
      <dgm:spPr/>
    </dgm:pt>
    <dgm:pt modelId="{82DA78F8-A6CD-48E9-AA2D-E9C2DE4BBD52}" type="pres">
      <dgm:prSet presAssocID="{187125E1-7A6A-4A1B-A75B-9B2D989A38A4}" presName="vert1" presStyleCnt="0"/>
      <dgm:spPr/>
    </dgm:pt>
    <dgm:pt modelId="{0302D6C0-131D-4562-9F44-264939A6A701}" type="pres">
      <dgm:prSet presAssocID="{3FEFB339-33D3-4E3B-ADE0-554713FD5DD9}" presName="thickLine" presStyleLbl="alignNode1" presStyleIdx="7" presStyleCnt="12"/>
      <dgm:spPr/>
    </dgm:pt>
    <dgm:pt modelId="{DA7F0159-9CA8-4039-89BC-D47694E4E823}" type="pres">
      <dgm:prSet presAssocID="{3FEFB339-33D3-4E3B-ADE0-554713FD5DD9}" presName="horz1" presStyleCnt="0"/>
      <dgm:spPr/>
    </dgm:pt>
    <dgm:pt modelId="{AA5CA0E4-4ABF-4C27-9538-DD520BBF5EDB}" type="pres">
      <dgm:prSet presAssocID="{3FEFB339-33D3-4E3B-ADE0-554713FD5DD9}" presName="tx1" presStyleLbl="revTx" presStyleIdx="7" presStyleCnt="12"/>
      <dgm:spPr/>
    </dgm:pt>
    <dgm:pt modelId="{AC86B22D-DB39-4CC3-9EBD-771469A8944D}" type="pres">
      <dgm:prSet presAssocID="{3FEFB339-33D3-4E3B-ADE0-554713FD5DD9}" presName="vert1" presStyleCnt="0"/>
      <dgm:spPr/>
    </dgm:pt>
    <dgm:pt modelId="{65E19B0B-3BCA-4CF6-8CF2-945D890D8917}" type="pres">
      <dgm:prSet presAssocID="{6A00AE55-1D5C-4ADF-A974-3592FC824A32}" presName="thickLine" presStyleLbl="alignNode1" presStyleIdx="8" presStyleCnt="12"/>
      <dgm:spPr/>
    </dgm:pt>
    <dgm:pt modelId="{A1D482EA-BC0C-47CD-8853-604E40F4D5C1}" type="pres">
      <dgm:prSet presAssocID="{6A00AE55-1D5C-4ADF-A974-3592FC824A32}" presName="horz1" presStyleCnt="0"/>
      <dgm:spPr/>
    </dgm:pt>
    <dgm:pt modelId="{514CB795-A8F4-4255-8D1B-7150FEFD2EDB}" type="pres">
      <dgm:prSet presAssocID="{6A00AE55-1D5C-4ADF-A974-3592FC824A32}" presName="tx1" presStyleLbl="revTx" presStyleIdx="8" presStyleCnt="12"/>
      <dgm:spPr/>
    </dgm:pt>
    <dgm:pt modelId="{86DA3691-5A13-44F2-8FB1-A9EB74EE6342}" type="pres">
      <dgm:prSet presAssocID="{6A00AE55-1D5C-4ADF-A974-3592FC824A32}" presName="vert1" presStyleCnt="0"/>
      <dgm:spPr/>
    </dgm:pt>
    <dgm:pt modelId="{C76ED5F2-37FA-4EE0-9732-427692B80766}" type="pres">
      <dgm:prSet presAssocID="{105BA9FE-4194-440C-9B21-5FA13D56F852}" presName="thickLine" presStyleLbl="alignNode1" presStyleIdx="9" presStyleCnt="12"/>
      <dgm:spPr/>
    </dgm:pt>
    <dgm:pt modelId="{02AB4AB9-85D6-481D-A2EE-3FBD05B285AD}" type="pres">
      <dgm:prSet presAssocID="{105BA9FE-4194-440C-9B21-5FA13D56F852}" presName="horz1" presStyleCnt="0"/>
      <dgm:spPr/>
    </dgm:pt>
    <dgm:pt modelId="{263D73F6-160C-46A2-8BA6-D35CD80A5529}" type="pres">
      <dgm:prSet presAssocID="{105BA9FE-4194-440C-9B21-5FA13D56F852}" presName="tx1" presStyleLbl="revTx" presStyleIdx="9" presStyleCnt="12"/>
      <dgm:spPr/>
    </dgm:pt>
    <dgm:pt modelId="{E448703D-2DD9-4A5C-B9EE-DA9AE9AE859B}" type="pres">
      <dgm:prSet presAssocID="{105BA9FE-4194-440C-9B21-5FA13D56F852}" presName="vert1" presStyleCnt="0"/>
      <dgm:spPr/>
    </dgm:pt>
    <dgm:pt modelId="{6855C82F-D93E-4B9D-8413-70F50BF61A9C}" type="pres">
      <dgm:prSet presAssocID="{CB72B0B9-DD61-43E8-8DA8-3DEA0FB5D7A0}" presName="thickLine" presStyleLbl="alignNode1" presStyleIdx="10" presStyleCnt="12"/>
      <dgm:spPr/>
    </dgm:pt>
    <dgm:pt modelId="{C76DB2C2-F48F-4357-8F67-B966E1D1354C}" type="pres">
      <dgm:prSet presAssocID="{CB72B0B9-DD61-43E8-8DA8-3DEA0FB5D7A0}" presName="horz1" presStyleCnt="0"/>
      <dgm:spPr/>
    </dgm:pt>
    <dgm:pt modelId="{E6927F47-2869-4F60-B51F-FB89D18D2912}" type="pres">
      <dgm:prSet presAssocID="{CB72B0B9-DD61-43E8-8DA8-3DEA0FB5D7A0}" presName="tx1" presStyleLbl="revTx" presStyleIdx="10" presStyleCnt="12"/>
      <dgm:spPr/>
    </dgm:pt>
    <dgm:pt modelId="{40BA9561-94CA-4831-BB27-C5939C2AF381}" type="pres">
      <dgm:prSet presAssocID="{CB72B0B9-DD61-43E8-8DA8-3DEA0FB5D7A0}" presName="vert1" presStyleCnt="0"/>
      <dgm:spPr/>
    </dgm:pt>
    <dgm:pt modelId="{B5BEF9A7-FBFC-4397-8EB0-0D1E4F46A389}" type="pres">
      <dgm:prSet presAssocID="{516A31BE-CEB2-423A-BE52-6D479649EE92}" presName="thickLine" presStyleLbl="alignNode1" presStyleIdx="11" presStyleCnt="12"/>
      <dgm:spPr/>
    </dgm:pt>
    <dgm:pt modelId="{FB355A94-069F-41FE-8AEF-08A39C32F3EE}" type="pres">
      <dgm:prSet presAssocID="{516A31BE-CEB2-423A-BE52-6D479649EE92}" presName="horz1" presStyleCnt="0"/>
      <dgm:spPr/>
    </dgm:pt>
    <dgm:pt modelId="{7C213BAE-40C4-47FF-AFD3-CEB463E2CF8D}" type="pres">
      <dgm:prSet presAssocID="{516A31BE-CEB2-423A-BE52-6D479649EE92}" presName="tx1" presStyleLbl="revTx" presStyleIdx="11" presStyleCnt="12"/>
      <dgm:spPr/>
    </dgm:pt>
    <dgm:pt modelId="{A09EA87F-3D55-439B-A1F5-0241DC003726}" type="pres">
      <dgm:prSet presAssocID="{516A31BE-CEB2-423A-BE52-6D479649EE92}" presName="vert1" presStyleCnt="0"/>
      <dgm:spPr/>
    </dgm:pt>
  </dgm:ptLst>
  <dgm:cxnLst>
    <dgm:cxn modelId="{8BD27102-E69C-4D62-B424-0F4E95E2F0F1}" type="presOf" srcId="{E77FEF05-BD4D-44DD-8A33-3A892A206948}" destId="{7E5A9285-98CA-4222-9B10-5A994604CA2E}" srcOrd="0" destOrd="0" presId="urn:microsoft.com/office/officeart/2008/layout/LinedList"/>
    <dgm:cxn modelId="{5D459D06-F228-4D1C-8218-3801BF1DC053}" type="presOf" srcId="{187125E1-7A6A-4A1B-A75B-9B2D989A38A4}" destId="{270D7267-0E1B-4657-94DE-9B99F716C790}" srcOrd="0" destOrd="0" presId="urn:microsoft.com/office/officeart/2008/layout/LinedList"/>
    <dgm:cxn modelId="{A886A612-58DA-4888-B834-DECFDA0E9461}" srcId="{9D396347-5AFE-497E-98EA-62B2500B7379}" destId="{E77FEF05-BD4D-44DD-8A33-3A892A206948}" srcOrd="0" destOrd="0" parTransId="{200B8072-89FF-4FFE-82CA-23316CEFF04E}" sibTransId="{4D006449-EBBB-4160-9872-D9AF03072CE8}"/>
    <dgm:cxn modelId="{40BC2D13-4E7E-49E1-B238-FAA84D7F1736}" type="presOf" srcId="{516A31BE-CEB2-423A-BE52-6D479649EE92}" destId="{7C213BAE-40C4-47FF-AFD3-CEB463E2CF8D}" srcOrd="0" destOrd="0" presId="urn:microsoft.com/office/officeart/2008/layout/LinedList"/>
    <dgm:cxn modelId="{4F848720-057C-491D-AF16-41F15EE5C489}" srcId="{9D396347-5AFE-497E-98EA-62B2500B7379}" destId="{B2B54CEA-0097-4FBF-92B2-E534FEF6BD7B}" srcOrd="5" destOrd="0" parTransId="{248ACC10-BDCD-4ECC-B9D2-608D93A042A8}" sibTransId="{9E1779A9-2581-43E1-88FA-E4B73D3D1980}"/>
    <dgm:cxn modelId="{ECA17536-218B-4E19-8920-BF8FF9B35AB3}" srcId="{9D396347-5AFE-497E-98EA-62B2500B7379}" destId="{6A00AE55-1D5C-4ADF-A974-3592FC824A32}" srcOrd="8" destOrd="0" parTransId="{FE930762-478E-4D3E-A4D3-FF27DA76F225}" sibTransId="{63E2E753-290C-43C8-8A8A-68F70E4CD4BC}"/>
    <dgm:cxn modelId="{F7730A3F-A328-45B7-A65F-BBD59FB1B854}" type="presOf" srcId="{6CEC2084-C58B-4394-A30B-E3D0300E6B9B}" destId="{74FF59D6-B8ED-402F-A93A-BEDE928BADF5}" srcOrd="0" destOrd="0" presId="urn:microsoft.com/office/officeart/2008/layout/LinedList"/>
    <dgm:cxn modelId="{97DF2542-14C1-440C-9ED5-F5CF8D2A35EB}" type="presOf" srcId="{105BA9FE-4194-440C-9B21-5FA13D56F852}" destId="{263D73F6-160C-46A2-8BA6-D35CD80A5529}" srcOrd="0" destOrd="0" presId="urn:microsoft.com/office/officeart/2008/layout/LinedList"/>
    <dgm:cxn modelId="{051D8C65-A563-4C3B-A741-0F06C5532319}" type="presOf" srcId="{6A00AE55-1D5C-4ADF-A974-3592FC824A32}" destId="{514CB795-A8F4-4255-8D1B-7150FEFD2EDB}" srcOrd="0" destOrd="0" presId="urn:microsoft.com/office/officeart/2008/layout/LinedList"/>
    <dgm:cxn modelId="{832A4567-7DF7-47CD-8344-B74C3849C815}" type="presOf" srcId="{2712188F-9F67-4FDF-B970-F32501C11EBE}" destId="{FF28F28C-2621-45BD-AE0D-A166827698A8}" srcOrd="0" destOrd="0" presId="urn:microsoft.com/office/officeart/2008/layout/LinedList"/>
    <dgm:cxn modelId="{330E4769-A448-4B00-A172-B997DA5AC15D}" type="presOf" srcId="{B2B54CEA-0097-4FBF-92B2-E534FEF6BD7B}" destId="{0A2A16B2-59F8-4CAD-B74A-A4E6F4D616F8}" srcOrd="0" destOrd="0" presId="urn:microsoft.com/office/officeart/2008/layout/LinedList"/>
    <dgm:cxn modelId="{A337AC6E-2584-4744-B5D6-C7A91AE6E66A}" srcId="{9D396347-5AFE-497E-98EA-62B2500B7379}" destId="{516A31BE-CEB2-423A-BE52-6D479649EE92}" srcOrd="11" destOrd="0" parTransId="{F862634F-9A16-4D50-A31B-14F3C0B386A7}" sibTransId="{BD17564E-3EE1-4987-8BA4-EC555D7F1081}"/>
    <dgm:cxn modelId="{9B836B6F-098C-45E7-9101-6E9B38E40B97}" srcId="{9D396347-5AFE-497E-98EA-62B2500B7379}" destId="{F958CE7A-F27F-4837-9139-EBABDB3F18FB}" srcOrd="2" destOrd="0" parTransId="{C8E1369D-EDD9-4F60-8219-291F0B818C5B}" sibTransId="{A1B700E6-AABE-4379-9E6F-06FE39B6BD81}"/>
    <dgm:cxn modelId="{CB5B9450-2A1B-4675-AEA6-BF4F0AD9888E}" srcId="{9D396347-5AFE-497E-98EA-62B2500B7379}" destId="{3FEFB339-33D3-4E3B-ADE0-554713FD5DD9}" srcOrd="7" destOrd="0" parTransId="{8A047761-710A-43EB-89A6-943011A4FBC9}" sibTransId="{FEAD4BEF-065F-41D4-B079-665C9CA2681E}"/>
    <dgm:cxn modelId="{FA34925A-9343-49ED-9437-5C1C5814ACD2}" srcId="{9D396347-5AFE-497E-98EA-62B2500B7379}" destId="{187125E1-7A6A-4A1B-A75B-9B2D989A38A4}" srcOrd="6" destOrd="0" parTransId="{04932EF7-A67E-4B34-B33A-CE81BDA0A1DF}" sibTransId="{361DA977-AD25-45BE-B682-17A918C4B073}"/>
    <dgm:cxn modelId="{A9E6647E-B0F7-44C2-B49D-31461F781A0A}" srcId="{9D396347-5AFE-497E-98EA-62B2500B7379}" destId="{2712188F-9F67-4FDF-B970-F32501C11EBE}" srcOrd="1" destOrd="0" parTransId="{DD55CF4D-0775-4441-A9E7-B49EA54580F3}" sibTransId="{50EA53DB-FCED-4583-950C-E06F7032A18C}"/>
    <dgm:cxn modelId="{3DDFEC83-7FDE-434B-8973-537900F909C1}" type="presOf" srcId="{F958CE7A-F27F-4837-9139-EBABDB3F18FB}" destId="{9A147951-9FAE-489F-9E9A-DEB56F698CA1}" srcOrd="0" destOrd="0" presId="urn:microsoft.com/office/officeart/2008/layout/LinedList"/>
    <dgm:cxn modelId="{43FDB092-A664-47E3-AB80-3BDB2F412504}" srcId="{9D396347-5AFE-497E-98EA-62B2500B7379}" destId="{105BA9FE-4194-440C-9B21-5FA13D56F852}" srcOrd="9" destOrd="0" parTransId="{E3B30773-F1AB-4C68-B3A8-052609EFDBF5}" sibTransId="{6C7C2208-416F-4C99-91C1-9201157A6C7B}"/>
    <dgm:cxn modelId="{6C1A1B95-3022-46A5-8A66-DAD97DD8B9B7}" type="presOf" srcId="{3FEFB339-33D3-4E3B-ADE0-554713FD5DD9}" destId="{AA5CA0E4-4ABF-4C27-9538-DD520BBF5EDB}" srcOrd="0" destOrd="0" presId="urn:microsoft.com/office/officeart/2008/layout/LinedList"/>
    <dgm:cxn modelId="{9A3C8BBE-8315-40D0-817E-2DC5167A08E3}" type="presOf" srcId="{CB72B0B9-DD61-43E8-8DA8-3DEA0FB5D7A0}" destId="{E6927F47-2869-4F60-B51F-FB89D18D2912}" srcOrd="0" destOrd="0" presId="urn:microsoft.com/office/officeart/2008/layout/LinedList"/>
    <dgm:cxn modelId="{83E3E6C1-2E06-4F16-8B00-A9BE6F23766F}" srcId="{9D396347-5AFE-497E-98EA-62B2500B7379}" destId="{3CB3349E-CC55-4EAF-90BC-959E5A4FEDE9}" srcOrd="3" destOrd="0" parTransId="{25F5491D-A36D-4D55-BFDD-DD2BBB73284B}" sibTransId="{6A35CB51-DC7B-4F83-9946-882A5BAD79A6}"/>
    <dgm:cxn modelId="{BEDCCCC2-24B5-4E3C-99BB-2135FB6F2BFD}" srcId="{9D396347-5AFE-497E-98EA-62B2500B7379}" destId="{CB72B0B9-DD61-43E8-8DA8-3DEA0FB5D7A0}" srcOrd="10" destOrd="0" parTransId="{E35ABE78-1E57-459E-A4DF-C808ED0E1368}" sibTransId="{511C98B5-AAE2-43C0-9EB9-6877E847A878}"/>
    <dgm:cxn modelId="{0F273CE0-5DAC-43B2-A27D-0EE26174E09A}" srcId="{9D396347-5AFE-497E-98EA-62B2500B7379}" destId="{6CEC2084-C58B-4394-A30B-E3D0300E6B9B}" srcOrd="4" destOrd="0" parTransId="{9EA57807-C4A6-42B3-A266-019078735315}" sibTransId="{0492C6CE-70B7-4E4D-962C-F016AA557314}"/>
    <dgm:cxn modelId="{56ECDEF0-0843-447D-A615-E02923902A7C}" type="presOf" srcId="{9D396347-5AFE-497E-98EA-62B2500B7379}" destId="{14459394-2926-42DC-979D-880DF0E9A09E}" srcOrd="0" destOrd="0" presId="urn:microsoft.com/office/officeart/2008/layout/LinedList"/>
    <dgm:cxn modelId="{4AB153F4-8586-4EBF-9405-D04997B317CA}" type="presOf" srcId="{3CB3349E-CC55-4EAF-90BC-959E5A4FEDE9}" destId="{B246D9D0-3B54-42B4-9CE0-F756E84A57D5}" srcOrd="0" destOrd="0" presId="urn:microsoft.com/office/officeart/2008/layout/LinedList"/>
    <dgm:cxn modelId="{92D221EB-12D4-42A4-BD50-E7DD9957D4C2}" type="presParOf" srcId="{14459394-2926-42DC-979D-880DF0E9A09E}" destId="{A2A5843A-DE3C-44A7-88F2-072575354403}" srcOrd="0" destOrd="0" presId="urn:microsoft.com/office/officeart/2008/layout/LinedList"/>
    <dgm:cxn modelId="{E5A5F8C4-B22C-4818-81F8-68EDB792AE6E}" type="presParOf" srcId="{14459394-2926-42DC-979D-880DF0E9A09E}" destId="{AEFBDFD5-93F7-42DC-9D8F-9A2790A8287A}" srcOrd="1" destOrd="0" presId="urn:microsoft.com/office/officeart/2008/layout/LinedList"/>
    <dgm:cxn modelId="{192BC906-DBC4-4A07-ADA0-F352D637D4C9}" type="presParOf" srcId="{AEFBDFD5-93F7-42DC-9D8F-9A2790A8287A}" destId="{7E5A9285-98CA-4222-9B10-5A994604CA2E}" srcOrd="0" destOrd="0" presId="urn:microsoft.com/office/officeart/2008/layout/LinedList"/>
    <dgm:cxn modelId="{19C620EF-68D7-4985-A761-F39807D481A8}" type="presParOf" srcId="{AEFBDFD5-93F7-42DC-9D8F-9A2790A8287A}" destId="{67D83345-28D5-4492-9A03-A666CDA653A2}" srcOrd="1" destOrd="0" presId="urn:microsoft.com/office/officeart/2008/layout/LinedList"/>
    <dgm:cxn modelId="{248D4D5E-452F-408D-A600-82F920FA1F3A}" type="presParOf" srcId="{14459394-2926-42DC-979D-880DF0E9A09E}" destId="{1463D96D-781B-4896-9584-7C5519461464}" srcOrd="2" destOrd="0" presId="urn:microsoft.com/office/officeart/2008/layout/LinedList"/>
    <dgm:cxn modelId="{962322FA-FCA7-4719-B24E-B8A90100C3E7}" type="presParOf" srcId="{14459394-2926-42DC-979D-880DF0E9A09E}" destId="{E6ECE297-72D9-4FEA-BECE-5B1EC7E5C7CD}" srcOrd="3" destOrd="0" presId="urn:microsoft.com/office/officeart/2008/layout/LinedList"/>
    <dgm:cxn modelId="{AB04B593-40A5-430C-A48C-4B0167C97492}" type="presParOf" srcId="{E6ECE297-72D9-4FEA-BECE-5B1EC7E5C7CD}" destId="{FF28F28C-2621-45BD-AE0D-A166827698A8}" srcOrd="0" destOrd="0" presId="urn:microsoft.com/office/officeart/2008/layout/LinedList"/>
    <dgm:cxn modelId="{5E183001-07A0-48F2-AB8D-7BA97BF5C830}" type="presParOf" srcId="{E6ECE297-72D9-4FEA-BECE-5B1EC7E5C7CD}" destId="{B734E300-322A-4D64-B97C-EBFC826CDEDC}" srcOrd="1" destOrd="0" presId="urn:microsoft.com/office/officeart/2008/layout/LinedList"/>
    <dgm:cxn modelId="{AE45CF31-9171-45F1-A89E-AB36351E29EC}" type="presParOf" srcId="{14459394-2926-42DC-979D-880DF0E9A09E}" destId="{D1E2AB46-0E6E-4652-94D8-38B5487976CB}" srcOrd="4" destOrd="0" presId="urn:microsoft.com/office/officeart/2008/layout/LinedList"/>
    <dgm:cxn modelId="{C8FB348A-9822-42D9-B075-7ACE063CF603}" type="presParOf" srcId="{14459394-2926-42DC-979D-880DF0E9A09E}" destId="{F6381788-1301-4351-8185-DDAD3BFFB8B7}" srcOrd="5" destOrd="0" presId="urn:microsoft.com/office/officeart/2008/layout/LinedList"/>
    <dgm:cxn modelId="{671DD644-549A-40C3-8368-76D1AFB43CED}" type="presParOf" srcId="{F6381788-1301-4351-8185-DDAD3BFFB8B7}" destId="{9A147951-9FAE-489F-9E9A-DEB56F698CA1}" srcOrd="0" destOrd="0" presId="urn:microsoft.com/office/officeart/2008/layout/LinedList"/>
    <dgm:cxn modelId="{AEABF396-D4ED-4C6D-9CDF-FF85DCA2296B}" type="presParOf" srcId="{F6381788-1301-4351-8185-DDAD3BFFB8B7}" destId="{D4938AB7-40E0-4035-8184-59F859CD8379}" srcOrd="1" destOrd="0" presId="urn:microsoft.com/office/officeart/2008/layout/LinedList"/>
    <dgm:cxn modelId="{FA80DDA9-3B3C-4ECC-B8CC-A041A2D26D2B}" type="presParOf" srcId="{14459394-2926-42DC-979D-880DF0E9A09E}" destId="{28222C95-8943-452A-BC4B-511B7AA8E8D8}" srcOrd="6" destOrd="0" presId="urn:microsoft.com/office/officeart/2008/layout/LinedList"/>
    <dgm:cxn modelId="{F25A6C74-6170-462E-B84A-66045A5FCE30}" type="presParOf" srcId="{14459394-2926-42DC-979D-880DF0E9A09E}" destId="{A85CE9E4-82B4-44E5-951C-23FF7F189E6A}" srcOrd="7" destOrd="0" presId="urn:microsoft.com/office/officeart/2008/layout/LinedList"/>
    <dgm:cxn modelId="{524BDB72-5FF1-4AB4-89B0-80D7097EB99C}" type="presParOf" srcId="{A85CE9E4-82B4-44E5-951C-23FF7F189E6A}" destId="{B246D9D0-3B54-42B4-9CE0-F756E84A57D5}" srcOrd="0" destOrd="0" presId="urn:microsoft.com/office/officeart/2008/layout/LinedList"/>
    <dgm:cxn modelId="{A5908635-260C-4FE1-8BF5-C8D3FF4BEE42}" type="presParOf" srcId="{A85CE9E4-82B4-44E5-951C-23FF7F189E6A}" destId="{A0893AB9-07DE-43C9-9B8A-98A992BA4D22}" srcOrd="1" destOrd="0" presId="urn:microsoft.com/office/officeart/2008/layout/LinedList"/>
    <dgm:cxn modelId="{4AAC7D8F-E365-4EF9-A26E-06152C798343}" type="presParOf" srcId="{14459394-2926-42DC-979D-880DF0E9A09E}" destId="{66947C40-42CE-4AE4-A5FA-1824BE574C99}" srcOrd="8" destOrd="0" presId="urn:microsoft.com/office/officeart/2008/layout/LinedList"/>
    <dgm:cxn modelId="{8E7A0894-5F54-4D42-99FE-F3F84BECA340}" type="presParOf" srcId="{14459394-2926-42DC-979D-880DF0E9A09E}" destId="{EAA3F509-D5DE-42C0-9803-CC3F0CD1CD8C}" srcOrd="9" destOrd="0" presId="urn:microsoft.com/office/officeart/2008/layout/LinedList"/>
    <dgm:cxn modelId="{7D1BAEE0-912B-4B8E-AA1B-75EF63E37248}" type="presParOf" srcId="{EAA3F509-D5DE-42C0-9803-CC3F0CD1CD8C}" destId="{74FF59D6-B8ED-402F-A93A-BEDE928BADF5}" srcOrd="0" destOrd="0" presId="urn:microsoft.com/office/officeart/2008/layout/LinedList"/>
    <dgm:cxn modelId="{5E52E3E2-0C25-4D8C-8D62-90EC62545F83}" type="presParOf" srcId="{EAA3F509-D5DE-42C0-9803-CC3F0CD1CD8C}" destId="{B6CBC372-88F2-4A9F-BF8E-44F8EF711F52}" srcOrd="1" destOrd="0" presId="urn:microsoft.com/office/officeart/2008/layout/LinedList"/>
    <dgm:cxn modelId="{D475E877-AFDC-44C3-9E14-5A69291DC55D}" type="presParOf" srcId="{14459394-2926-42DC-979D-880DF0E9A09E}" destId="{BC081B3A-8CF9-476D-AED1-4572AAD1DA08}" srcOrd="10" destOrd="0" presId="urn:microsoft.com/office/officeart/2008/layout/LinedList"/>
    <dgm:cxn modelId="{CF498227-1302-470E-8CF2-9EBC43B7A186}" type="presParOf" srcId="{14459394-2926-42DC-979D-880DF0E9A09E}" destId="{BC52CFF6-A6DA-4391-B55D-BAE3CB18A3EB}" srcOrd="11" destOrd="0" presId="urn:microsoft.com/office/officeart/2008/layout/LinedList"/>
    <dgm:cxn modelId="{E07D7E95-28C2-414E-83FE-8869E301874F}" type="presParOf" srcId="{BC52CFF6-A6DA-4391-B55D-BAE3CB18A3EB}" destId="{0A2A16B2-59F8-4CAD-B74A-A4E6F4D616F8}" srcOrd="0" destOrd="0" presId="urn:microsoft.com/office/officeart/2008/layout/LinedList"/>
    <dgm:cxn modelId="{64B70941-FB98-430C-9A7D-123E9697A7E4}" type="presParOf" srcId="{BC52CFF6-A6DA-4391-B55D-BAE3CB18A3EB}" destId="{ED8012C0-DBFF-4F2B-86FD-3B67D41D1F34}" srcOrd="1" destOrd="0" presId="urn:microsoft.com/office/officeart/2008/layout/LinedList"/>
    <dgm:cxn modelId="{33128CC0-35FB-4DDC-B018-2A1754FAC725}" type="presParOf" srcId="{14459394-2926-42DC-979D-880DF0E9A09E}" destId="{DF2EAC97-1FBD-4627-84F4-79762EE83BEF}" srcOrd="12" destOrd="0" presId="urn:microsoft.com/office/officeart/2008/layout/LinedList"/>
    <dgm:cxn modelId="{A640EFB8-C311-4376-8642-C970616BF100}" type="presParOf" srcId="{14459394-2926-42DC-979D-880DF0E9A09E}" destId="{AE8700D1-3D88-4CB1-9B2B-94FDC0E8983D}" srcOrd="13" destOrd="0" presId="urn:microsoft.com/office/officeart/2008/layout/LinedList"/>
    <dgm:cxn modelId="{FBF0ECFD-B4E1-4D71-9BCB-9EB35C3920E0}" type="presParOf" srcId="{AE8700D1-3D88-4CB1-9B2B-94FDC0E8983D}" destId="{270D7267-0E1B-4657-94DE-9B99F716C790}" srcOrd="0" destOrd="0" presId="urn:microsoft.com/office/officeart/2008/layout/LinedList"/>
    <dgm:cxn modelId="{C5AC4DD7-D064-4DAB-9808-04A91FC1C0EB}" type="presParOf" srcId="{AE8700D1-3D88-4CB1-9B2B-94FDC0E8983D}" destId="{82DA78F8-A6CD-48E9-AA2D-E9C2DE4BBD52}" srcOrd="1" destOrd="0" presId="urn:microsoft.com/office/officeart/2008/layout/LinedList"/>
    <dgm:cxn modelId="{1FAD2E52-5EC2-4B4E-8F98-3A9957666847}" type="presParOf" srcId="{14459394-2926-42DC-979D-880DF0E9A09E}" destId="{0302D6C0-131D-4562-9F44-264939A6A701}" srcOrd="14" destOrd="0" presId="urn:microsoft.com/office/officeart/2008/layout/LinedList"/>
    <dgm:cxn modelId="{56BCD898-D351-482B-92FA-D2D3E3C67625}" type="presParOf" srcId="{14459394-2926-42DC-979D-880DF0E9A09E}" destId="{DA7F0159-9CA8-4039-89BC-D47694E4E823}" srcOrd="15" destOrd="0" presId="urn:microsoft.com/office/officeart/2008/layout/LinedList"/>
    <dgm:cxn modelId="{4FEF3321-6487-4978-A209-7DA4B2BD7805}" type="presParOf" srcId="{DA7F0159-9CA8-4039-89BC-D47694E4E823}" destId="{AA5CA0E4-4ABF-4C27-9538-DD520BBF5EDB}" srcOrd="0" destOrd="0" presId="urn:microsoft.com/office/officeart/2008/layout/LinedList"/>
    <dgm:cxn modelId="{672D87E9-8D59-43D5-AAB8-DE1B0D60B683}" type="presParOf" srcId="{DA7F0159-9CA8-4039-89BC-D47694E4E823}" destId="{AC86B22D-DB39-4CC3-9EBD-771469A8944D}" srcOrd="1" destOrd="0" presId="urn:microsoft.com/office/officeart/2008/layout/LinedList"/>
    <dgm:cxn modelId="{7148E122-7978-4A19-933B-B1C024771935}" type="presParOf" srcId="{14459394-2926-42DC-979D-880DF0E9A09E}" destId="{65E19B0B-3BCA-4CF6-8CF2-945D890D8917}" srcOrd="16" destOrd="0" presId="urn:microsoft.com/office/officeart/2008/layout/LinedList"/>
    <dgm:cxn modelId="{2899BDB0-3F54-41A3-8DCD-A931D724A76F}" type="presParOf" srcId="{14459394-2926-42DC-979D-880DF0E9A09E}" destId="{A1D482EA-BC0C-47CD-8853-604E40F4D5C1}" srcOrd="17" destOrd="0" presId="urn:microsoft.com/office/officeart/2008/layout/LinedList"/>
    <dgm:cxn modelId="{4413A7FA-96DA-41D0-AAA1-BFD4415C308A}" type="presParOf" srcId="{A1D482EA-BC0C-47CD-8853-604E40F4D5C1}" destId="{514CB795-A8F4-4255-8D1B-7150FEFD2EDB}" srcOrd="0" destOrd="0" presId="urn:microsoft.com/office/officeart/2008/layout/LinedList"/>
    <dgm:cxn modelId="{EE4190D4-AD92-4E11-89E1-D7DA0D4DE1B8}" type="presParOf" srcId="{A1D482EA-BC0C-47CD-8853-604E40F4D5C1}" destId="{86DA3691-5A13-44F2-8FB1-A9EB74EE6342}" srcOrd="1" destOrd="0" presId="urn:microsoft.com/office/officeart/2008/layout/LinedList"/>
    <dgm:cxn modelId="{802DDB95-4349-4C11-886B-C5ED6A5BEADA}" type="presParOf" srcId="{14459394-2926-42DC-979D-880DF0E9A09E}" destId="{C76ED5F2-37FA-4EE0-9732-427692B80766}" srcOrd="18" destOrd="0" presId="urn:microsoft.com/office/officeart/2008/layout/LinedList"/>
    <dgm:cxn modelId="{70034F29-A6DC-463E-835C-430FD0957579}" type="presParOf" srcId="{14459394-2926-42DC-979D-880DF0E9A09E}" destId="{02AB4AB9-85D6-481D-A2EE-3FBD05B285AD}" srcOrd="19" destOrd="0" presId="urn:microsoft.com/office/officeart/2008/layout/LinedList"/>
    <dgm:cxn modelId="{F820B2C5-F531-4742-9394-3F2FA39F4485}" type="presParOf" srcId="{02AB4AB9-85D6-481D-A2EE-3FBD05B285AD}" destId="{263D73F6-160C-46A2-8BA6-D35CD80A5529}" srcOrd="0" destOrd="0" presId="urn:microsoft.com/office/officeart/2008/layout/LinedList"/>
    <dgm:cxn modelId="{E7622E69-A307-4421-90A7-2A06B12366B5}" type="presParOf" srcId="{02AB4AB9-85D6-481D-A2EE-3FBD05B285AD}" destId="{E448703D-2DD9-4A5C-B9EE-DA9AE9AE859B}" srcOrd="1" destOrd="0" presId="urn:microsoft.com/office/officeart/2008/layout/LinedList"/>
    <dgm:cxn modelId="{B29A4665-DAB9-444D-81B0-5512D61468C3}" type="presParOf" srcId="{14459394-2926-42DC-979D-880DF0E9A09E}" destId="{6855C82F-D93E-4B9D-8413-70F50BF61A9C}" srcOrd="20" destOrd="0" presId="urn:microsoft.com/office/officeart/2008/layout/LinedList"/>
    <dgm:cxn modelId="{8B6B11D7-AF0A-4710-912B-83A48BDBA632}" type="presParOf" srcId="{14459394-2926-42DC-979D-880DF0E9A09E}" destId="{C76DB2C2-F48F-4357-8F67-B966E1D1354C}" srcOrd="21" destOrd="0" presId="urn:microsoft.com/office/officeart/2008/layout/LinedList"/>
    <dgm:cxn modelId="{496D4E23-332E-42C5-8964-05D5FA70C289}" type="presParOf" srcId="{C76DB2C2-F48F-4357-8F67-B966E1D1354C}" destId="{E6927F47-2869-4F60-B51F-FB89D18D2912}" srcOrd="0" destOrd="0" presId="urn:microsoft.com/office/officeart/2008/layout/LinedList"/>
    <dgm:cxn modelId="{4E06AF2B-A343-4909-B452-E7EB0FAAE428}" type="presParOf" srcId="{C76DB2C2-F48F-4357-8F67-B966E1D1354C}" destId="{40BA9561-94CA-4831-BB27-C5939C2AF381}" srcOrd="1" destOrd="0" presId="urn:microsoft.com/office/officeart/2008/layout/LinedList"/>
    <dgm:cxn modelId="{27872076-92B6-47C8-B9A5-8B02D076F061}" type="presParOf" srcId="{14459394-2926-42DC-979D-880DF0E9A09E}" destId="{B5BEF9A7-FBFC-4397-8EB0-0D1E4F46A389}" srcOrd="22" destOrd="0" presId="urn:microsoft.com/office/officeart/2008/layout/LinedList"/>
    <dgm:cxn modelId="{0A82B7A6-A23D-48B9-BE6A-5C5DA6500E4D}" type="presParOf" srcId="{14459394-2926-42DC-979D-880DF0E9A09E}" destId="{FB355A94-069F-41FE-8AEF-08A39C32F3EE}" srcOrd="23" destOrd="0" presId="urn:microsoft.com/office/officeart/2008/layout/LinedList"/>
    <dgm:cxn modelId="{D36BF91E-C9DB-4638-A699-0055EE396658}" type="presParOf" srcId="{FB355A94-069F-41FE-8AEF-08A39C32F3EE}" destId="{7C213BAE-40C4-47FF-AFD3-CEB463E2CF8D}" srcOrd="0" destOrd="0" presId="urn:microsoft.com/office/officeart/2008/layout/LinedList"/>
    <dgm:cxn modelId="{D409B888-846B-4563-AB32-53831678D79F}" type="presParOf" srcId="{FB355A94-069F-41FE-8AEF-08A39C32F3EE}" destId="{A09EA87F-3D55-439B-A1F5-0241DC0037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ABE5F9-3C3E-4F64-ACA5-7FC6002C4B78}" type="doc">
      <dgm:prSet loTypeId="urn:microsoft.com/office/officeart/2005/8/layout/chevron1" loCatId="process" qsTypeId="urn:microsoft.com/office/officeart/2005/8/quickstyle/simple1" qsCatId="simple" csTypeId="urn:microsoft.com/office/officeart/2005/8/colors/accent1_2" csCatId="accent1" phldr="1"/>
      <dgm:spPr/>
    </dgm:pt>
    <dgm:pt modelId="{4A2191CC-1D40-4F61-BF61-3E7106C7DF55}">
      <dgm:prSet phldrT="[Text]"/>
      <dgm:spPr/>
      <dgm:t>
        <a:bodyPr/>
        <a:lstStyle/>
        <a:p>
          <a:r>
            <a:rPr lang="en-US" dirty="0"/>
            <a:t>1993 – Nvidia Founded</a:t>
          </a:r>
        </a:p>
      </dgm:t>
    </dgm:pt>
    <dgm:pt modelId="{8F0BC3EA-21B9-4F97-BD90-F0A6A275AA7A}" type="parTrans" cxnId="{6A1C27E0-3EED-40BF-8126-1267DE8B0D21}">
      <dgm:prSet/>
      <dgm:spPr/>
      <dgm:t>
        <a:bodyPr/>
        <a:lstStyle/>
        <a:p>
          <a:endParaRPr lang="en-US"/>
        </a:p>
      </dgm:t>
    </dgm:pt>
    <dgm:pt modelId="{3089C142-5761-411C-966A-F922CBA92A70}" type="sibTrans" cxnId="{6A1C27E0-3EED-40BF-8126-1267DE8B0D21}">
      <dgm:prSet/>
      <dgm:spPr/>
      <dgm:t>
        <a:bodyPr/>
        <a:lstStyle/>
        <a:p>
          <a:endParaRPr lang="en-US"/>
        </a:p>
      </dgm:t>
    </dgm:pt>
    <dgm:pt modelId="{752EC5F7-9201-459F-952E-637CB14E9CD4}">
      <dgm:prSet phldrT="[Text]"/>
      <dgm:spPr/>
      <dgm:t>
        <a:bodyPr/>
        <a:lstStyle/>
        <a:p>
          <a:r>
            <a:rPr lang="en-US" dirty="0"/>
            <a:t>1999 – First GPU (GeForce 256)</a:t>
          </a:r>
        </a:p>
      </dgm:t>
    </dgm:pt>
    <dgm:pt modelId="{66CFE971-322F-4F92-8565-236D7F2AD351}" type="parTrans" cxnId="{17AA30C8-080B-498F-A7BD-47415F947541}">
      <dgm:prSet/>
      <dgm:spPr/>
      <dgm:t>
        <a:bodyPr/>
        <a:lstStyle/>
        <a:p>
          <a:endParaRPr lang="en-US"/>
        </a:p>
      </dgm:t>
    </dgm:pt>
    <dgm:pt modelId="{29D50D65-FA21-4070-B054-17A25453F908}" type="sibTrans" cxnId="{17AA30C8-080B-498F-A7BD-47415F947541}">
      <dgm:prSet/>
      <dgm:spPr/>
      <dgm:t>
        <a:bodyPr/>
        <a:lstStyle/>
        <a:p>
          <a:endParaRPr lang="en-US"/>
        </a:p>
      </dgm:t>
    </dgm:pt>
    <dgm:pt modelId="{0701A737-7C2E-442A-8FE0-0ECF58336C8D}">
      <dgm:prSet phldrT="[Text]"/>
      <dgm:spPr/>
      <dgm:t>
        <a:bodyPr/>
        <a:lstStyle/>
        <a:p>
          <a:r>
            <a:rPr lang="en-US" dirty="0"/>
            <a:t>2006 – CUDA Platform Released</a:t>
          </a:r>
        </a:p>
      </dgm:t>
    </dgm:pt>
    <dgm:pt modelId="{8569490C-432E-4412-97D2-BD0A031E7468}" type="parTrans" cxnId="{1203DC55-FF1D-411C-ACDD-50153EF329D8}">
      <dgm:prSet/>
      <dgm:spPr/>
      <dgm:t>
        <a:bodyPr/>
        <a:lstStyle/>
        <a:p>
          <a:endParaRPr lang="en-US"/>
        </a:p>
      </dgm:t>
    </dgm:pt>
    <dgm:pt modelId="{5C936692-36D4-4B7C-834C-59ADF5B4A202}" type="sibTrans" cxnId="{1203DC55-FF1D-411C-ACDD-50153EF329D8}">
      <dgm:prSet/>
      <dgm:spPr/>
      <dgm:t>
        <a:bodyPr/>
        <a:lstStyle/>
        <a:p>
          <a:endParaRPr lang="en-US"/>
        </a:p>
      </dgm:t>
    </dgm:pt>
    <dgm:pt modelId="{318EC32A-3599-49F1-A5B5-7E8A110E7FD7}">
      <dgm:prSet phldrT="[Text]"/>
      <dgm:spPr/>
      <dgm:t>
        <a:bodyPr/>
        <a:lstStyle/>
        <a:p>
          <a:r>
            <a:rPr lang="en-US" dirty="0"/>
            <a:t>2016 – AI Expansion</a:t>
          </a:r>
        </a:p>
      </dgm:t>
    </dgm:pt>
    <dgm:pt modelId="{7D99E296-A6AE-462B-B1E5-610B58D66936}" type="parTrans" cxnId="{286CE094-1128-43C0-83E8-77EDE50D0419}">
      <dgm:prSet/>
      <dgm:spPr/>
      <dgm:t>
        <a:bodyPr/>
        <a:lstStyle/>
        <a:p>
          <a:endParaRPr lang="en-US"/>
        </a:p>
      </dgm:t>
    </dgm:pt>
    <dgm:pt modelId="{95EFB72D-A9C0-41EC-BC76-7E44E20F4153}" type="sibTrans" cxnId="{286CE094-1128-43C0-83E8-77EDE50D0419}">
      <dgm:prSet/>
      <dgm:spPr/>
      <dgm:t>
        <a:bodyPr/>
        <a:lstStyle/>
        <a:p>
          <a:endParaRPr lang="en-US"/>
        </a:p>
      </dgm:t>
    </dgm:pt>
    <dgm:pt modelId="{B459802A-7D52-4A37-B5EB-9D8B39866DFF}">
      <dgm:prSet phldrT="[Text]"/>
      <dgm:spPr/>
      <dgm:t>
        <a:bodyPr/>
        <a:lstStyle/>
        <a:p>
          <a:r>
            <a:rPr lang="en-US" dirty="0"/>
            <a:t>2020- Data Center Leadership</a:t>
          </a:r>
        </a:p>
      </dgm:t>
    </dgm:pt>
    <dgm:pt modelId="{B28F14DD-60EC-4622-837C-3EB0B10FB4DF}" type="parTrans" cxnId="{BB7D209D-0E21-48FE-9384-F704D66B959F}">
      <dgm:prSet/>
      <dgm:spPr/>
      <dgm:t>
        <a:bodyPr/>
        <a:lstStyle/>
        <a:p>
          <a:endParaRPr lang="en-US"/>
        </a:p>
      </dgm:t>
    </dgm:pt>
    <dgm:pt modelId="{8B55DF89-7E10-4254-9E9D-6D5A118963F8}" type="sibTrans" cxnId="{BB7D209D-0E21-48FE-9384-F704D66B959F}">
      <dgm:prSet/>
      <dgm:spPr/>
      <dgm:t>
        <a:bodyPr/>
        <a:lstStyle/>
        <a:p>
          <a:endParaRPr lang="en-US"/>
        </a:p>
      </dgm:t>
    </dgm:pt>
    <dgm:pt modelId="{F2545A8C-75D3-4CDB-89D2-C674A791F392}">
      <dgm:prSet phldrT="[Text]"/>
      <dgm:spPr/>
      <dgm:t>
        <a:bodyPr/>
        <a:lstStyle/>
        <a:p>
          <a:r>
            <a:rPr lang="en-US" dirty="0"/>
            <a:t>2022- ARM Acquisition Attempt</a:t>
          </a:r>
        </a:p>
      </dgm:t>
    </dgm:pt>
    <dgm:pt modelId="{2F22EC04-03A4-477C-98F4-269AD3A8D134}" type="parTrans" cxnId="{990D2C45-802B-45A9-A0EB-A1FFEBB4E810}">
      <dgm:prSet/>
      <dgm:spPr/>
      <dgm:t>
        <a:bodyPr/>
        <a:lstStyle/>
        <a:p>
          <a:endParaRPr lang="en-US"/>
        </a:p>
      </dgm:t>
    </dgm:pt>
    <dgm:pt modelId="{CC7FC406-D3C1-4FC8-9A61-F5CA7EEF50FE}" type="sibTrans" cxnId="{990D2C45-802B-45A9-A0EB-A1FFEBB4E810}">
      <dgm:prSet/>
      <dgm:spPr/>
      <dgm:t>
        <a:bodyPr/>
        <a:lstStyle/>
        <a:p>
          <a:endParaRPr lang="en-US"/>
        </a:p>
      </dgm:t>
    </dgm:pt>
    <dgm:pt modelId="{04A44506-67B0-4A54-B29B-D79E9CDA6251}">
      <dgm:prSet phldrT="[Text]"/>
      <dgm:spPr/>
      <dgm:t>
        <a:bodyPr/>
        <a:lstStyle/>
        <a:p>
          <a:r>
            <a:rPr lang="en-US" dirty="0"/>
            <a:t>2023 – Gaming &amp; AI Leadership</a:t>
          </a:r>
        </a:p>
      </dgm:t>
    </dgm:pt>
    <dgm:pt modelId="{4A20CB3B-B761-4D6A-BF94-F1F3848D2ACF}" type="parTrans" cxnId="{1A5E7755-9873-4395-AD06-8AAEB88AD396}">
      <dgm:prSet/>
      <dgm:spPr/>
      <dgm:t>
        <a:bodyPr/>
        <a:lstStyle/>
        <a:p>
          <a:endParaRPr lang="en-US"/>
        </a:p>
      </dgm:t>
    </dgm:pt>
    <dgm:pt modelId="{06DD24F9-E37F-40CD-B63C-39CE2312346A}" type="sibTrans" cxnId="{1A5E7755-9873-4395-AD06-8AAEB88AD396}">
      <dgm:prSet/>
      <dgm:spPr/>
      <dgm:t>
        <a:bodyPr/>
        <a:lstStyle/>
        <a:p>
          <a:endParaRPr lang="en-US"/>
        </a:p>
      </dgm:t>
    </dgm:pt>
    <dgm:pt modelId="{5E8EDEF9-5709-4F57-85C6-51CFF3F58E44}" type="pres">
      <dgm:prSet presAssocID="{63ABE5F9-3C3E-4F64-ACA5-7FC6002C4B78}" presName="Name0" presStyleCnt="0">
        <dgm:presLayoutVars>
          <dgm:dir/>
          <dgm:animLvl val="lvl"/>
          <dgm:resizeHandles val="exact"/>
        </dgm:presLayoutVars>
      </dgm:prSet>
      <dgm:spPr/>
    </dgm:pt>
    <dgm:pt modelId="{131D0A83-D239-4014-AD20-041AB85939D2}" type="pres">
      <dgm:prSet presAssocID="{4A2191CC-1D40-4F61-BF61-3E7106C7DF55}" presName="parTxOnly" presStyleLbl="node1" presStyleIdx="0" presStyleCnt="7">
        <dgm:presLayoutVars>
          <dgm:chMax val="0"/>
          <dgm:chPref val="0"/>
          <dgm:bulletEnabled val="1"/>
        </dgm:presLayoutVars>
      </dgm:prSet>
      <dgm:spPr/>
    </dgm:pt>
    <dgm:pt modelId="{61048F0A-2BA3-4CEA-8D2D-A9849CF3A090}" type="pres">
      <dgm:prSet presAssocID="{3089C142-5761-411C-966A-F922CBA92A70}" presName="parTxOnlySpace" presStyleCnt="0"/>
      <dgm:spPr/>
    </dgm:pt>
    <dgm:pt modelId="{25170B94-F491-4134-BD6E-DDA881CB4E8A}" type="pres">
      <dgm:prSet presAssocID="{752EC5F7-9201-459F-952E-637CB14E9CD4}" presName="parTxOnly" presStyleLbl="node1" presStyleIdx="1" presStyleCnt="7">
        <dgm:presLayoutVars>
          <dgm:chMax val="0"/>
          <dgm:chPref val="0"/>
          <dgm:bulletEnabled val="1"/>
        </dgm:presLayoutVars>
      </dgm:prSet>
      <dgm:spPr/>
    </dgm:pt>
    <dgm:pt modelId="{3FA820C4-F070-40D4-8293-D540A261B8C7}" type="pres">
      <dgm:prSet presAssocID="{29D50D65-FA21-4070-B054-17A25453F908}" presName="parTxOnlySpace" presStyleCnt="0"/>
      <dgm:spPr/>
    </dgm:pt>
    <dgm:pt modelId="{8449CFA0-C476-4C18-8219-272CBC7994D1}" type="pres">
      <dgm:prSet presAssocID="{0701A737-7C2E-442A-8FE0-0ECF58336C8D}" presName="parTxOnly" presStyleLbl="node1" presStyleIdx="2" presStyleCnt="7" custLinFactNeighborX="-12607" custLinFactNeighborY="0">
        <dgm:presLayoutVars>
          <dgm:chMax val="0"/>
          <dgm:chPref val="0"/>
          <dgm:bulletEnabled val="1"/>
        </dgm:presLayoutVars>
      </dgm:prSet>
      <dgm:spPr/>
    </dgm:pt>
    <dgm:pt modelId="{7DF56854-823A-4482-A00F-A85180C64E83}" type="pres">
      <dgm:prSet presAssocID="{5C936692-36D4-4B7C-834C-59ADF5B4A202}" presName="parTxOnlySpace" presStyleCnt="0"/>
      <dgm:spPr/>
    </dgm:pt>
    <dgm:pt modelId="{D55543F6-2C17-4D87-8C5C-CCD626ABCDFC}" type="pres">
      <dgm:prSet presAssocID="{318EC32A-3599-49F1-A5B5-7E8A110E7FD7}" presName="parTxOnly" presStyleLbl="node1" presStyleIdx="3" presStyleCnt="7">
        <dgm:presLayoutVars>
          <dgm:chMax val="0"/>
          <dgm:chPref val="0"/>
          <dgm:bulletEnabled val="1"/>
        </dgm:presLayoutVars>
      </dgm:prSet>
      <dgm:spPr/>
    </dgm:pt>
    <dgm:pt modelId="{B55DD471-C9D1-4447-823D-202639A5B2B9}" type="pres">
      <dgm:prSet presAssocID="{95EFB72D-A9C0-41EC-BC76-7E44E20F4153}" presName="parTxOnlySpace" presStyleCnt="0"/>
      <dgm:spPr/>
    </dgm:pt>
    <dgm:pt modelId="{5A1A4DF1-F73A-4022-9C61-F8DB16C1440B}" type="pres">
      <dgm:prSet presAssocID="{B459802A-7D52-4A37-B5EB-9D8B39866DFF}" presName="parTxOnly" presStyleLbl="node1" presStyleIdx="4" presStyleCnt="7">
        <dgm:presLayoutVars>
          <dgm:chMax val="0"/>
          <dgm:chPref val="0"/>
          <dgm:bulletEnabled val="1"/>
        </dgm:presLayoutVars>
      </dgm:prSet>
      <dgm:spPr/>
    </dgm:pt>
    <dgm:pt modelId="{21B9007A-78B3-4DD0-B344-69A9C3B04378}" type="pres">
      <dgm:prSet presAssocID="{8B55DF89-7E10-4254-9E9D-6D5A118963F8}" presName="parTxOnlySpace" presStyleCnt="0"/>
      <dgm:spPr/>
    </dgm:pt>
    <dgm:pt modelId="{947F0CC4-02DF-4FA2-994E-33CC7F40569E}" type="pres">
      <dgm:prSet presAssocID="{F2545A8C-75D3-4CDB-89D2-C674A791F392}" presName="parTxOnly" presStyleLbl="node1" presStyleIdx="5" presStyleCnt="7">
        <dgm:presLayoutVars>
          <dgm:chMax val="0"/>
          <dgm:chPref val="0"/>
          <dgm:bulletEnabled val="1"/>
        </dgm:presLayoutVars>
      </dgm:prSet>
      <dgm:spPr/>
    </dgm:pt>
    <dgm:pt modelId="{A4A89162-6166-423F-B408-69CFD559B7F4}" type="pres">
      <dgm:prSet presAssocID="{CC7FC406-D3C1-4FC8-9A61-F5CA7EEF50FE}" presName="parTxOnlySpace" presStyleCnt="0"/>
      <dgm:spPr/>
    </dgm:pt>
    <dgm:pt modelId="{BF9C4B6E-EBB2-47A9-97AA-78BB1C3884AB}" type="pres">
      <dgm:prSet presAssocID="{04A44506-67B0-4A54-B29B-D79E9CDA6251}" presName="parTxOnly" presStyleLbl="node1" presStyleIdx="6" presStyleCnt="7">
        <dgm:presLayoutVars>
          <dgm:chMax val="0"/>
          <dgm:chPref val="0"/>
          <dgm:bulletEnabled val="1"/>
        </dgm:presLayoutVars>
      </dgm:prSet>
      <dgm:spPr/>
    </dgm:pt>
  </dgm:ptLst>
  <dgm:cxnLst>
    <dgm:cxn modelId="{AF8C6F18-D3BE-4419-BD38-0B89ABD2F74B}" type="presOf" srcId="{63ABE5F9-3C3E-4F64-ACA5-7FC6002C4B78}" destId="{5E8EDEF9-5709-4F57-85C6-51CFF3F58E44}" srcOrd="0" destOrd="0" presId="urn:microsoft.com/office/officeart/2005/8/layout/chevron1"/>
    <dgm:cxn modelId="{DCBB2A1D-22E2-43B4-8955-D853166609D9}" type="presOf" srcId="{F2545A8C-75D3-4CDB-89D2-C674A791F392}" destId="{947F0CC4-02DF-4FA2-994E-33CC7F40569E}" srcOrd="0" destOrd="0" presId="urn:microsoft.com/office/officeart/2005/8/layout/chevron1"/>
    <dgm:cxn modelId="{990D2C45-802B-45A9-A0EB-A1FFEBB4E810}" srcId="{63ABE5F9-3C3E-4F64-ACA5-7FC6002C4B78}" destId="{F2545A8C-75D3-4CDB-89D2-C674A791F392}" srcOrd="5" destOrd="0" parTransId="{2F22EC04-03A4-477C-98F4-269AD3A8D134}" sibTransId="{CC7FC406-D3C1-4FC8-9A61-F5CA7EEF50FE}"/>
    <dgm:cxn modelId="{AFEDDF6D-20C5-4907-978C-F75FBB7D00A8}" type="presOf" srcId="{B459802A-7D52-4A37-B5EB-9D8B39866DFF}" destId="{5A1A4DF1-F73A-4022-9C61-F8DB16C1440B}" srcOrd="0" destOrd="0" presId="urn:microsoft.com/office/officeart/2005/8/layout/chevron1"/>
    <dgm:cxn modelId="{899E374E-96E7-431D-98C5-14307A32D9A1}" type="presOf" srcId="{752EC5F7-9201-459F-952E-637CB14E9CD4}" destId="{25170B94-F491-4134-BD6E-DDA881CB4E8A}" srcOrd="0" destOrd="0" presId="urn:microsoft.com/office/officeart/2005/8/layout/chevron1"/>
    <dgm:cxn modelId="{1A5E7755-9873-4395-AD06-8AAEB88AD396}" srcId="{63ABE5F9-3C3E-4F64-ACA5-7FC6002C4B78}" destId="{04A44506-67B0-4A54-B29B-D79E9CDA6251}" srcOrd="6" destOrd="0" parTransId="{4A20CB3B-B761-4D6A-BF94-F1F3848D2ACF}" sibTransId="{06DD24F9-E37F-40CD-B63C-39CE2312346A}"/>
    <dgm:cxn modelId="{1203DC55-FF1D-411C-ACDD-50153EF329D8}" srcId="{63ABE5F9-3C3E-4F64-ACA5-7FC6002C4B78}" destId="{0701A737-7C2E-442A-8FE0-0ECF58336C8D}" srcOrd="2" destOrd="0" parTransId="{8569490C-432E-4412-97D2-BD0A031E7468}" sibTransId="{5C936692-36D4-4B7C-834C-59ADF5B4A202}"/>
    <dgm:cxn modelId="{95BC0C82-D832-489D-9B01-F6032315C7CF}" type="presOf" srcId="{04A44506-67B0-4A54-B29B-D79E9CDA6251}" destId="{BF9C4B6E-EBB2-47A9-97AA-78BB1C3884AB}" srcOrd="0" destOrd="0" presId="urn:microsoft.com/office/officeart/2005/8/layout/chevron1"/>
    <dgm:cxn modelId="{286CE094-1128-43C0-83E8-77EDE50D0419}" srcId="{63ABE5F9-3C3E-4F64-ACA5-7FC6002C4B78}" destId="{318EC32A-3599-49F1-A5B5-7E8A110E7FD7}" srcOrd="3" destOrd="0" parTransId="{7D99E296-A6AE-462B-B1E5-610B58D66936}" sibTransId="{95EFB72D-A9C0-41EC-BC76-7E44E20F4153}"/>
    <dgm:cxn modelId="{BB7D209D-0E21-48FE-9384-F704D66B959F}" srcId="{63ABE5F9-3C3E-4F64-ACA5-7FC6002C4B78}" destId="{B459802A-7D52-4A37-B5EB-9D8B39866DFF}" srcOrd="4" destOrd="0" parTransId="{B28F14DD-60EC-4622-837C-3EB0B10FB4DF}" sibTransId="{8B55DF89-7E10-4254-9E9D-6D5A118963F8}"/>
    <dgm:cxn modelId="{2FDC6DC2-3317-4C27-91A0-D61F9CA19F37}" type="presOf" srcId="{4A2191CC-1D40-4F61-BF61-3E7106C7DF55}" destId="{131D0A83-D239-4014-AD20-041AB85939D2}" srcOrd="0" destOrd="0" presId="urn:microsoft.com/office/officeart/2005/8/layout/chevron1"/>
    <dgm:cxn modelId="{17AA30C8-080B-498F-A7BD-47415F947541}" srcId="{63ABE5F9-3C3E-4F64-ACA5-7FC6002C4B78}" destId="{752EC5F7-9201-459F-952E-637CB14E9CD4}" srcOrd="1" destOrd="0" parTransId="{66CFE971-322F-4F92-8565-236D7F2AD351}" sibTransId="{29D50D65-FA21-4070-B054-17A25453F908}"/>
    <dgm:cxn modelId="{00C143DD-19ED-4545-ACC9-63172B9EFE42}" type="presOf" srcId="{0701A737-7C2E-442A-8FE0-0ECF58336C8D}" destId="{8449CFA0-C476-4C18-8219-272CBC7994D1}" srcOrd="0" destOrd="0" presId="urn:microsoft.com/office/officeart/2005/8/layout/chevron1"/>
    <dgm:cxn modelId="{6A1C27E0-3EED-40BF-8126-1267DE8B0D21}" srcId="{63ABE5F9-3C3E-4F64-ACA5-7FC6002C4B78}" destId="{4A2191CC-1D40-4F61-BF61-3E7106C7DF55}" srcOrd="0" destOrd="0" parTransId="{8F0BC3EA-21B9-4F97-BD90-F0A6A275AA7A}" sibTransId="{3089C142-5761-411C-966A-F922CBA92A70}"/>
    <dgm:cxn modelId="{F3AE8AF4-E597-4B8F-AC40-F81F659ACDFE}" type="presOf" srcId="{318EC32A-3599-49F1-A5B5-7E8A110E7FD7}" destId="{D55543F6-2C17-4D87-8C5C-CCD626ABCDFC}" srcOrd="0" destOrd="0" presId="urn:microsoft.com/office/officeart/2005/8/layout/chevron1"/>
    <dgm:cxn modelId="{EA887FEF-D0BD-424A-BAAE-83EBE15E803F}" type="presParOf" srcId="{5E8EDEF9-5709-4F57-85C6-51CFF3F58E44}" destId="{131D0A83-D239-4014-AD20-041AB85939D2}" srcOrd="0" destOrd="0" presId="urn:microsoft.com/office/officeart/2005/8/layout/chevron1"/>
    <dgm:cxn modelId="{AA4C9C95-DC57-4701-8BE3-A055B3185A98}" type="presParOf" srcId="{5E8EDEF9-5709-4F57-85C6-51CFF3F58E44}" destId="{61048F0A-2BA3-4CEA-8D2D-A9849CF3A090}" srcOrd="1" destOrd="0" presId="urn:microsoft.com/office/officeart/2005/8/layout/chevron1"/>
    <dgm:cxn modelId="{6B9116B3-800E-4FFB-B498-D17D3A0C132B}" type="presParOf" srcId="{5E8EDEF9-5709-4F57-85C6-51CFF3F58E44}" destId="{25170B94-F491-4134-BD6E-DDA881CB4E8A}" srcOrd="2" destOrd="0" presId="urn:microsoft.com/office/officeart/2005/8/layout/chevron1"/>
    <dgm:cxn modelId="{158B89E4-F276-49A4-9A65-97EF761F5614}" type="presParOf" srcId="{5E8EDEF9-5709-4F57-85C6-51CFF3F58E44}" destId="{3FA820C4-F070-40D4-8293-D540A261B8C7}" srcOrd="3" destOrd="0" presId="urn:microsoft.com/office/officeart/2005/8/layout/chevron1"/>
    <dgm:cxn modelId="{242BF6D2-3215-49E1-83E9-81E41F78CAD4}" type="presParOf" srcId="{5E8EDEF9-5709-4F57-85C6-51CFF3F58E44}" destId="{8449CFA0-C476-4C18-8219-272CBC7994D1}" srcOrd="4" destOrd="0" presId="urn:microsoft.com/office/officeart/2005/8/layout/chevron1"/>
    <dgm:cxn modelId="{AA2C4D11-4ACD-47CB-9964-375E41A69AD0}" type="presParOf" srcId="{5E8EDEF9-5709-4F57-85C6-51CFF3F58E44}" destId="{7DF56854-823A-4482-A00F-A85180C64E83}" srcOrd="5" destOrd="0" presId="urn:microsoft.com/office/officeart/2005/8/layout/chevron1"/>
    <dgm:cxn modelId="{751BDBEF-384D-41FB-BBE9-B7AEAD3022AA}" type="presParOf" srcId="{5E8EDEF9-5709-4F57-85C6-51CFF3F58E44}" destId="{D55543F6-2C17-4D87-8C5C-CCD626ABCDFC}" srcOrd="6" destOrd="0" presId="urn:microsoft.com/office/officeart/2005/8/layout/chevron1"/>
    <dgm:cxn modelId="{0C1B9654-9836-42C2-9417-4805D079B6CE}" type="presParOf" srcId="{5E8EDEF9-5709-4F57-85C6-51CFF3F58E44}" destId="{B55DD471-C9D1-4447-823D-202639A5B2B9}" srcOrd="7" destOrd="0" presId="urn:microsoft.com/office/officeart/2005/8/layout/chevron1"/>
    <dgm:cxn modelId="{2613E5FA-89AA-4D30-A332-7177CB8D2889}" type="presParOf" srcId="{5E8EDEF9-5709-4F57-85C6-51CFF3F58E44}" destId="{5A1A4DF1-F73A-4022-9C61-F8DB16C1440B}" srcOrd="8" destOrd="0" presId="urn:microsoft.com/office/officeart/2005/8/layout/chevron1"/>
    <dgm:cxn modelId="{78C7EE41-04B9-4E84-91EA-F235A51797BC}" type="presParOf" srcId="{5E8EDEF9-5709-4F57-85C6-51CFF3F58E44}" destId="{21B9007A-78B3-4DD0-B344-69A9C3B04378}" srcOrd="9" destOrd="0" presId="urn:microsoft.com/office/officeart/2005/8/layout/chevron1"/>
    <dgm:cxn modelId="{EEA6A1E3-D5AF-4AFA-B2CF-41EDA7A732DC}" type="presParOf" srcId="{5E8EDEF9-5709-4F57-85C6-51CFF3F58E44}" destId="{947F0CC4-02DF-4FA2-994E-33CC7F40569E}" srcOrd="10" destOrd="0" presId="urn:microsoft.com/office/officeart/2005/8/layout/chevron1"/>
    <dgm:cxn modelId="{910C2B44-7906-4A16-A4F0-20667E26B369}" type="presParOf" srcId="{5E8EDEF9-5709-4F57-85C6-51CFF3F58E44}" destId="{A4A89162-6166-423F-B408-69CFD559B7F4}" srcOrd="11" destOrd="0" presId="urn:microsoft.com/office/officeart/2005/8/layout/chevron1"/>
    <dgm:cxn modelId="{B3B7BD92-EBD9-4D92-9CA7-7F1C0FF4085B}" type="presParOf" srcId="{5E8EDEF9-5709-4F57-85C6-51CFF3F58E44}" destId="{BF9C4B6E-EBB2-47A9-97AA-78BB1C3884AB}" srcOrd="1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DF1AE60-C734-4C7D-8364-CD0DD4A87966}"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4441BF01-04BA-48CE-B954-44EE8E688F78}">
      <dgm:prSet/>
      <dgm:spPr/>
      <dgm:t>
        <a:bodyPr/>
        <a:lstStyle/>
        <a:p>
          <a:pPr>
            <a:lnSpc>
              <a:spcPct val="100000"/>
            </a:lnSpc>
            <a:defRPr b="1"/>
          </a:pPr>
          <a:r>
            <a:rPr lang="en-US" dirty="0"/>
            <a:t>Expand AI &amp; Machine Learning leadership</a:t>
          </a:r>
        </a:p>
      </dgm:t>
    </dgm:pt>
    <dgm:pt modelId="{F1CE38A1-54D7-43BB-A30D-8FA143157A72}" type="parTrans" cxnId="{B7CAC6BF-299D-4593-BD80-23D51C58FB60}">
      <dgm:prSet/>
      <dgm:spPr/>
      <dgm:t>
        <a:bodyPr/>
        <a:lstStyle/>
        <a:p>
          <a:endParaRPr lang="en-US"/>
        </a:p>
      </dgm:t>
    </dgm:pt>
    <dgm:pt modelId="{FF142971-3346-4B94-98EF-4D85BF64F205}" type="sibTrans" cxnId="{B7CAC6BF-299D-4593-BD80-23D51C58FB60}">
      <dgm:prSet/>
      <dgm:spPr/>
      <dgm:t>
        <a:bodyPr/>
        <a:lstStyle/>
        <a:p>
          <a:endParaRPr lang="en-US"/>
        </a:p>
      </dgm:t>
    </dgm:pt>
    <dgm:pt modelId="{43F33DD9-B84A-4D83-AE95-91598183EFA3}">
      <dgm:prSet/>
      <dgm:spPr/>
      <dgm:t>
        <a:bodyPr/>
        <a:lstStyle/>
        <a:p>
          <a:pPr>
            <a:lnSpc>
              <a:spcPct val="100000"/>
            </a:lnSpc>
          </a:pPr>
          <a:r>
            <a:rPr lang="en-US" dirty="0"/>
            <a:t>Invest in AI technologies in healthcare, data centers, visualizations, and gaming</a:t>
          </a:r>
        </a:p>
      </dgm:t>
    </dgm:pt>
    <dgm:pt modelId="{AB4B3720-0A73-4934-BD84-968BED3D40B2}" type="parTrans" cxnId="{E4B1714C-D9FD-4124-87D8-37488CA2B64C}">
      <dgm:prSet/>
      <dgm:spPr/>
      <dgm:t>
        <a:bodyPr/>
        <a:lstStyle/>
        <a:p>
          <a:endParaRPr lang="en-US"/>
        </a:p>
      </dgm:t>
    </dgm:pt>
    <dgm:pt modelId="{131B589C-A012-4321-AB1B-AD9C37510274}" type="sibTrans" cxnId="{E4B1714C-D9FD-4124-87D8-37488CA2B64C}">
      <dgm:prSet/>
      <dgm:spPr/>
      <dgm:t>
        <a:bodyPr/>
        <a:lstStyle/>
        <a:p>
          <a:endParaRPr lang="en-US"/>
        </a:p>
      </dgm:t>
    </dgm:pt>
    <dgm:pt modelId="{1541BEAD-A898-4D3C-97C4-717CF5AF5D4A}">
      <dgm:prSet/>
      <dgm:spPr/>
      <dgm:t>
        <a:bodyPr/>
        <a:lstStyle/>
        <a:p>
          <a:pPr>
            <a:lnSpc>
              <a:spcPct val="100000"/>
            </a:lnSpc>
            <a:defRPr b="1"/>
          </a:pPr>
          <a:r>
            <a:rPr lang="en-US"/>
            <a:t>Autonomous Technology</a:t>
          </a:r>
        </a:p>
      </dgm:t>
    </dgm:pt>
    <dgm:pt modelId="{65D54CA3-585E-4CDC-8D0D-06254A0C47C3}" type="parTrans" cxnId="{ACB961C2-40CD-4287-B7BA-C79F8388999A}">
      <dgm:prSet/>
      <dgm:spPr/>
      <dgm:t>
        <a:bodyPr/>
        <a:lstStyle/>
        <a:p>
          <a:endParaRPr lang="en-US"/>
        </a:p>
      </dgm:t>
    </dgm:pt>
    <dgm:pt modelId="{529EEFE3-8E95-4D6B-AA97-9039A063C0C6}" type="sibTrans" cxnId="{ACB961C2-40CD-4287-B7BA-C79F8388999A}">
      <dgm:prSet/>
      <dgm:spPr/>
      <dgm:t>
        <a:bodyPr/>
        <a:lstStyle/>
        <a:p>
          <a:endParaRPr lang="en-US"/>
        </a:p>
      </dgm:t>
    </dgm:pt>
    <dgm:pt modelId="{5A5C95D8-9CBF-439D-89BC-B3E8C301909A}">
      <dgm:prSet/>
      <dgm:spPr/>
      <dgm:t>
        <a:bodyPr/>
        <a:lstStyle/>
        <a:p>
          <a:pPr>
            <a:lnSpc>
              <a:spcPct val="100000"/>
            </a:lnSpc>
          </a:pPr>
          <a:r>
            <a:rPr lang="en-US" dirty="0"/>
            <a:t>Lead development of AI platforms such as Nvidia DRIVE to host autonomous innovation </a:t>
          </a:r>
        </a:p>
      </dgm:t>
    </dgm:pt>
    <dgm:pt modelId="{89B4049A-6737-428B-9E36-BD4533C208A9}" type="parTrans" cxnId="{FF7B011A-6F0C-416A-AF54-EA3FAF077445}">
      <dgm:prSet/>
      <dgm:spPr/>
      <dgm:t>
        <a:bodyPr/>
        <a:lstStyle/>
        <a:p>
          <a:endParaRPr lang="en-US"/>
        </a:p>
      </dgm:t>
    </dgm:pt>
    <dgm:pt modelId="{FACC942D-FAAE-4A24-A368-C384F64DDAAD}" type="sibTrans" cxnId="{FF7B011A-6F0C-416A-AF54-EA3FAF077445}">
      <dgm:prSet/>
      <dgm:spPr/>
      <dgm:t>
        <a:bodyPr/>
        <a:lstStyle/>
        <a:p>
          <a:endParaRPr lang="en-US"/>
        </a:p>
      </dgm:t>
    </dgm:pt>
    <dgm:pt modelId="{C11B8CC9-F189-444F-BEEE-188459BE5A54}">
      <dgm:prSet/>
      <dgm:spPr/>
      <dgm:t>
        <a:bodyPr/>
        <a:lstStyle/>
        <a:p>
          <a:pPr>
            <a:lnSpc>
              <a:spcPct val="100000"/>
            </a:lnSpc>
            <a:defRPr b="1"/>
          </a:pPr>
          <a:r>
            <a:rPr lang="en-US"/>
            <a:t>Gaming Leadership</a:t>
          </a:r>
        </a:p>
      </dgm:t>
    </dgm:pt>
    <dgm:pt modelId="{A4EAE4A7-5288-47BE-B5AD-DD30CCE45D7F}" type="parTrans" cxnId="{DB77FB12-963F-432E-ABCE-32CB8DC0E83E}">
      <dgm:prSet/>
      <dgm:spPr/>
      <dgm:t>
        <a:bodyPr/>
        <a:lstStyle/>
        <a:p>
          <a:endParaRPr lang="en-US"/>
        </a:p>
      </dgm:t>
    </dgm:pt>
    <dgm:pt modelId="{38D7F28B-509A-473A-A7DD-0D8006BB973E}" type="sibTrans" cxnId="{DB77FB12-963F-432E-ABCE-32CB8DC0E83E}">
      <dgm:prSet/>
      <dgm:spPr/>
      <dgm:t>
        <a:bodyPr/>
        <a:lstStyle/>
        <a:p>
          <a:endParaRPr lang="en-US"/>
        </a:p>
      </dgm:t>
    </dgm:pt>
    <dgm:pt modelId="{395AC292-A678-4DE0-931A-94800552DEF4}">
      <dgm:prSet/>
      <dgm:spPr/>
      <dgm:t>
        <a:bodyPr/>
        <a:lstStyle/>
        <a:p>
          <a:pPr>
            <a:lnSpc>
              <a:spcPct val="100000"/>
            </a:lnSpc>
          </a:pPr>
          <a:r>
            <a:rPr lang="en-US" dirty="0"/>
            <a:t>Continue to remain leaders in the industry with further advancement of real-time ray tracing and AI-enhanced graphics</a:t>
          </a:r>
        </a:p>
      </dgm:t>
    </dgm:pt>
    <dgm:pt modelId="{401459C3-6183-40FD-8BE7-92BFA5E53FFF}" type="parTrans" cxnId="{E0E9E4CD-B2EC-439A-83BD-E41BE0E2CA5F}">
      <dgm:prSet/>
      <dgm:spPr/>
      <dgm:t>
        <a:bodyPr/>
        <a:lstStyle/>
        <a:p>
          <a:endParaRPr lang="en-US"/>
        </a:p>
      </dgm:t>
    </dgm:pt>
    <dgm:pt modelId="{0FC00A75-1617-4ECF-8562-B640D872F63B}" type="sibTrans" cxnId="{E0E9E4CD-B2EC-439A-83BD-E41BE0E2CA5F}">
      <dgm:prSet/>
      <dgm:spPr/>
      <dgm:t>
        <a:bodyPr/>
        <a:lstStyle/>
        <a:p>
          <a:endParaRPr lang="en-US"/>
        </a:p>
      </dgm:t>
    </dgm:pt>
    <dgm:pt modelId="{4D554420-5120-46C7-A190-886CF3F5FB24}">
      <dgm:prSet/>
      <dgm:spPr/>
      <dgm:t>
        <a:bodyPr/>
        <a:lstStyle/>
        <a:p>
          <a:pPr>
            <a:lnSpc>
              <a:spcPct val="100000"/>
            </a:lnSpc>
            <a:defRPr b="1"/>
          </a:pPr>
          <a:r>
            <a:rPr lang="en-US"/>
            <a:t>Diversification</a:t>
          </a:r>
        </a:p>
      </dgm:t>
    </dgm:pt>
    <dgm:pt modelId="{99AD32EC-3B17-4BF4-8A67-A4716BD9CA60}" type="parTrans" cxnId="{B312F5EC-F079-4640-8170-EB53BC98844C}">
      <dgm:prSet/>
      <dgm:spPr/>
      <dgm:t>
        <a:bodyPr/>
        <a:lstStyle/>
        <a:p>
          <a:endParaRPr lang="en-US"/>
        </a:p>
      </dgm:t>
    </dgm:pt>
    <dgm:pt modelId="{B613393D-378E-49DC-959C-F06550F86CAA}" type="sibTrans" cxnId="{B312F5EC-F079-4640-8170-EB53BC98844C}">
      <dgm:prSet/>
      <dgm:spPr/>
      <dgm:t>
        <a:bodyPr/>
        <a:lstStyle/>
        <a:p>
          <a:endParaRPr lang="en-US"/>
        </a:p>
      </dgm:t>
    </dgm:pt>
    <dgm:pt modelId="{2E69714C-44AD-4424-B4BB-E3D094638527}">
      <dgm:prSet/>
      <dgm:spPr/>
      <dgm:t>
        <a:bodyPr/>
        <a:lstStyle/>
        <a:p>
          <a:pPr>
            <a:lnSpc>
              <a:spcPct val="100000"/>
            </a:lnSpc>
          </a:pPr>
          <a:r>
            <a:rPr lang="en-US"/>
            <a:t>Reach new markets, including professional visualizations such as Omniverse as well as diving into cloud services</a:t>
          </a:r>
        </a:p>
      </dgm:t>
    </dgm:pt>
    <dgm:pt modelId="{333F08D1-8C41-4488-B72E-F5F03176FD59}" type="parTrans" cxnId="{1970B75B-001C-4573-B234-00C496934881}">
      <dgm:prSet/>
      <dgm:spPr/>
      <dgm:t>
        <a:bodyPr/>
        <a:lstStyle/>
        <a:p>
          <a:endParaRPr lang="en-US"/>
        </a:p>
      </dgm:t>
    </dgm:pt>
    <dgm:pt modelId="{0211FCC3-94FA-4A19-A732-E0BCA985B0FD}" type="sibTrans" cxnId="{1970B75B-001C-4573-B234-00C496934881}">
      <dgm:prSet/>
      <dgm:spPr/>
      <dgm:t>
        <a:bodyPr/>
        <a:lstStyle/>
        <a:p>
          <a:endParaRPr lang="en-US"/>
        </a:p>
      </dgm:t>
    </dgm:pt>
    <dgm:pt modelId="{F952586C-287E-451E-BF61-C955FDF5F538}" type="pres">
      <dgm:prSet presAssocID="{0DF1AE60-C734-4C7D-8364-CD0DD4A87966}" presName="root" presStyleCnt="0">
        <dgm:presLayoutVars>
          <dgm:dir/>
          <dgm:resizeHandles val="exact"/>
        </dgm:presLayoutVars>
      </dgm:prSet>
      <dgm:spPr/>
    </dgm:pt>
    <dgm:pt modelId="{77C1C4F0-1856-4D7D-A927-85BAB17227B2}" type="pres">
      <dgm:prSet presAssocID="{4441BF01-04BA-48CE-B954-44EE8E688F78}" presName="compNode" presStyleCnt="0"/>
      <dgm:spPr/>
    </dgm:pt>
    <dgm:pt modelId="{D4F27CD9-ED09-4370-B451-285DFED911F3}" type="pres">
      <dgm:prSet presAssocID="{4441BF01-04BA-48CE-B954-44EE8E688F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obot"/>
        </a:ext>
      </dgm:extLst>
    </dgm:pt>
    <dgm:pt modelId="{8AA3FA03-6507-4D6A-953C-22EA94560B43}" type="pres">
      <dgm:prSet presAssocID="{4441BF01-04BA-48CE-B954-44EE8E688F78}" presName="iconSpace" presStyleCnt="0"/>
      <dgm:spPr/>
    </dgm:pt>
    <dgm:pt modelId="{EA227AC0-ED6B-498C-B679-C1402739CC2D}" type="pres">
      <dgm:prSet presAssocID="{4441BF01-04BA-48CE-B954-44EE8E688F78}" presName="parTx" presStyleLbl="revTx" presStyleIdx="0" presStyleCnt="8">
        <dgm:presLayoutVars>
          <dgm:chMax val="0"/>
          <dgm:chPref val="0"/>
        </dgm:presLayoutVars>
      </dgm:prSet>
      <dgm:spPr/>
    </dgm:pt>
    <dgm:pt modelId="{A2CE313A-D35D-47CD-98EB-9395C4F80410}" type="pres">
      <dgm:prSet presAssocID="{4441BF01-04BA-48CE-B954-44EE8E688F78}" presName="txSpace" presStyleCnt="0"/>
      <dgm:spPr/>
    </dgm:pt>
    <dgm:pt modelId="{9399D714-A2F0-489E-B178-79184613558D}" type="pres">
      <dgm:prSet presAssocID="{4441BF01-04BA-48CE-B954-44EE8E688F78}" presName="desTx" presStyleLbl="revTx" presStyleIdx="1" presStyleCnt="8">
        <dgm:presLayoutVars/>
      </dgm:prSet>
      <dgm:spPr/>
    </dgm:pt>
    <dgm:pt modelId="{6EAEC956-D779-4D84-B2B1-F9FF3F1DECB3}" type="pres">
      <dgm:prSet presAssocID="{FF142971-3346-4B94-98EF-4D85BF64F205}" presName="sibTrans" presStyleCnt="0"/>
      <dgm:spPr/>
    </dgm:pt>
    <dgm:pt modelId="{E6C3C626-9343-4FEB-B341-5097EFA8F558}" type="pres">
      <dgm:prSet presAssocID="{1541BEAD-A898-4D3C-97C4-717CF5AF5D4A}" presName="compNode" presStyleCnt="0"/>
      <dgm:spPr/>
    </dgm:pt>
    <dgm:pt modelId="{505EEC9D-BB03-493A-A90B-329F943725DF}" type="pres">
      <dgm:prSet presAssocID="{1541BEAD-A898-4D3C-97C4-717CF5AF5D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9ADE0160-A3B2-4410-8C39-552556E070E8}" type="pres">
      <dgm:prSet presAssocID="{1541BEAD-A898-4D3C-97C4-717CF5AF5D4A}" presName="iconSpace" presStyleCnt="0"/>
      <dgm:spPr/>
    </dgm:pt>
    <dgm:pt modelId="{26BC5392-0DC7-49B7-8B31-CB0B3815547B}" type="pres">
      <dgm:prSet presAssocID="{1541BEAD-A898-4D3C-97C4-717CF5AF5D4A}" presName="parTx" presStyleLbl="revTx" presStyleIdx="2" presStyleCnt="8">
        <dgm:presLayoutVars>
          <dgm:chMax val="0"/>
          <dgm:chPref val="0"/>
        </dgm:presLayoutVars>
      </dgm:prSet>
      <dgm:spPr/>
    </dgm:pt>
    <dgm:pt modelId="{32B5FC28-0A72-4865-B696-3810DBDF2E1D}" type="pres">
      <dgm:prSet presAssocID="{1541BEAD-A898-4D3C-97C4-717CF5AF5D4A}" presName="txSpace" presStyleCnt="0"/>
      <dgm:spPr/>
    </dgm:pt>
    <dgm:pt modelId="{95BBB51A-3BF2-4A64-A818-BE6DFE00DCDC}" type="pres">
      <dgm:prSet presAssocID="{1541BEAD-A898-4D3C-97C4-717CF5AF5D4A}" presName="desTx" presStyleLbl="revTx" presStyleIdx="3" presStyleCnt="8">
        <dgm:presLayoutVars/>
      </dgm:prSet>
      <dgm:spPr/>
    </dgm:pt>
    <dgm:pt modelId="{DF2DC37D-9383-4DC7-8E16-07F6C90CDC09}" type="pres">
      <dgm:prSet presAssocID="{529EEFE3-8E95-4D6B-AA97-9039A063C0C6}" presName="sibTrans" presStyleCnt="0"/>
      <dgm:spPr/>
    </dgm:pt>
    <dgm:pt modelId="{8DA00FE9-EBDC-47A7-9EC8-15125954BBCB}" type="pres">
      <dgm:prSet presAssocID="{C11B8CC9-F189-444F-BEEE-188459BE5A54}" presName="compNode" presStyleCnt="0"/>
      <dgm:spPr/>
    </dgm:pt>
    <dgm:pt modelId="{43AA5054-9D29-4F3D-8E0C-91C9F7F0C9EA}" type="pres">
      <dgm:prSet presAssocID="{C11B8CC9-F189-444F-BEEE-188459BE5A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ame controller"/>
        </a:ext>
      </dgm:extLst>
    </dgm:pt>
    <dgm:pt modelId="{B5457A13-7C2F-4858-B7AB-B2C4492C9160}" type="pres">
      <dgm:prSet presAssocID="{C11B8CC9-F189-444F-BEEE-188459BE5A54}" presName="iconSpace" presStyleCnt="0"/>
      <dgm:spPr/>
    </dgm:pt>
    <dgm:pt modelId="{7EDCEA39-26C8-4E27-B37C-0D1D8773C712}" type="pres">
      <dgm:prSet presAssocID="{C11B8CC9-F189-444F-BEEE-188459BE5A54}" presName="parTx" presStyleLbl="revTx" presStyleIdx="4" presStyleCnt="8">
        <dgm:presLayoutVars>
          <dgm:chMax val="0"/>
          <dgm:chPref val="0"/>
        </dgm:presLayoutVars>
      </dgm:prSet>
      <dgm:spPr/>
    </dgm:pt>
    <dgm:pt modelId="{E55C0ECC-DE81-4A1B-B6C9-6CFCB46F2ABE}" type="pres">
      <dgm:prSet presAssocID="{C11B8CC9-F189-444F-BEEE-188459BE5A54}" presName="txSpace" presStyleCnt="0"/>
      <dgm:spPr/>
    </dgm:pt>
    <dgm:pt modelId="{3CBE070F-0AB9-4120-8187-50F60CE1CD7F}" type="pres">
      <dgm:prSet presAssocID="{C11B8CC9-F189-444F-BEEE-188459BE5A54}" presName="desTx" presStyleLbl="revTx" presStyleIdx="5" presStyleCnt="8">
        <dgm:presLayoutVars/>
      </dgm:prSet>
      <dgm:spPr/>
    </dgm:pt>
    <dgm:pt modelId="{5CA28C37-E1A2-4EB2-8A3D-F4B67C0E3BBC}" type="pres">
      <dgm:prSet presAssocID="{38D7F28B-509A-473A-A7DD-0D8006BB973E}" presName="sibTrans" presStyleCnt="0"/>
      <dgm:spPr/>
    </dgm:pt>
    <dgm:pt modelId="{522596DD-919D-433E-A5E2-735573B2A0AF}" type="pres">
      <dgm:prSet presAssocID="{4D554420-5120-46C7-A190-886CF3F5FB24}" presName="compNode" presStyleCnt="0"/>
      <dgm:spPr/>
    </dgm:pt>
    <dgm:pt modelId="{41EAD267-4935-49D4-8C21-4876F12F4550}" type="pres">
      <dgm:prSet presAssocID="{4D554420-5120-46C7-A190-886CF3F5FB2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usiness Growth"/>
        </a:ext>
      </dgm:extLst>
    </dgm:pt>
    <dgm:pt modelId="{103A09A9-6455-453B-8D43-19B5773D2B1E}" type="pres">
      <dgm:prSet presAssocID="{4D554420-5120-46C7-A190-886CF3F5FB24}" presName="iconSpace" presStyleCnt="0"/>
      <dgm:spPr/>
    </dgm:pt>
    <dgm:pt modelId="{E2A678DA-20B3-42D7-93CF-5417BB9C4D75}" type="pres">
      <dgm:prSet presAssocID="{4D554420-5120-46C7-A190-886CF3F5FB24}" presName="parTx" presStyleLbl="revTx" presStyleIdx="6" presStyleCnt="8">
        <dgm:presLayoutVars>
          <dgm:chMax val="0"/>
          <dgm:chPref val="0"/>
        </dgm:presLayoutVars>
      </dgm:prSet>
      <dgm:spPr/>
    </dgm:pt>
    <dgm:pt modelId="{57F6108E-E8BE-4C31-B6F7-870DDB9EF750}" type="pres">
      <dgm:prSet presAssocID="{4D554420-5120-46C7-A190-886CF3F5FB24}" presName="txSpace" presStyleCnt="0"/>
      <dgm:spPr/>
    </dgm:pt>
    <dgm:pt modelId="{CB5A4803-D88D-435D-9736-BF322537014E}" type="pres">
      <dgm:prSet presAssocID="{4D554420-5120-46C7-A190-886CF3F5FB24}" presName="desTx" presStyleLbl="revTx" presStyleIdx="7" presStyleCnt="8">
        <dgm:presLayoutVars/>
      </dgm:prSet>
      <dgm:spPr/>
    </dgm:pt>
  </dgm:ptLst>
  <dgm:cxnLst>
    <dgm:cxn modelId="{2C5FE612-3284-47BC-92F5-AEC268B7B6AC}" type="presOf" srcId="{4441BF01-04BA-48CE-B954-44EE8E688F78}" destId="{EA227AC0-ED6B-498C-B679-C1402739CC2D}" srcOrd="0" destOrd="0" presId="urn:microsoft.com/office/officeart/2018/5/layout/CenteredIconLabelDescriptionList"/>
    <dgm:cxn modelId="{DB77FB12-963F-432E-ABCE-32CB8DC0E83E}" srcId="{0DF1AE60-C734-4C7D-8364-CD0DD4A87966}" destId="{C11B8CC9-F189-444F-BEEE-188459BE5A54}" srcOrd="2" destOrd="0" parTransId="{A4EAE4A7-5288-47BE-B5AD-DD30CCE45D7F}" sibTransId="{38D7F28B-509A-473A-A7DD-0D8006BB973E}"/>
    <dgm:cxn modelId="{91FB8114-B908-4A61-BEC0-61512D578A3C}" type="presOf" srcId="{395AC292-A678-4DE0-931A-94800552DEF4}" destId="{3CBE070F-0AB9-4120-8187-50F60CE1CD7F}" srcOrd="0" destOrd="0" presId="urn:microsoft.com/office/officeart/2018/5/layout/CenteredIconLabelDescriptionList"/>
    <dgm:cxn modelId="{FF7B011A-6F0C-416A-AF54-EA3FAF077445}" srcId="{1541BEAD-A898-4D3C-97C4-717CF5AF5D4A}" destId="{5A5C95D8-9CBF-439D-89BC-B3E8C301909A}" srcOrd="0" destOrd="0" parTransId="{89B4049A-6737-428B-9E36-BD4533C208A9}" sibTransId="{FACC942D-FAAE-4A24-A368-C384F64DDAAD}"/>
    <dgm:cxn modelId="{64190C25-70A6-4E97-949D-345F7683EF9A}" type="presOf" srcId="{0DF1AE60-C734-4C7D-8364-CD0DD4A87966}" destId="{F952586C-287E-451E-BF61-C955FDF5F538}" srcOrd="0" destOrd="0" presId="urn:microsoft.com/office/officeart/2018/5/layout/CenteredIconLabelDescriptionList"/>
    <dgm:cxn modelId="{1970B75B-001C-4573-B234-00C496934881}" srcId="{4D554420-5120-46C7-A190-886CF3F5FB24}" destId="{2E69714C-44AD-4424-B4BB-E3D094638527}" srcOrd="0" destOrd="0" parTransId="{333F08D1-8C41-4488-B72E-F5F03176FD59}" sibTransId="{0211FCC3-94FA-4A19-A732-E0BCA985B0FD}"/>
    <dgm:cxn modelId="{5A6F8D44-1F95-4B36-9328-CBCCBCFED8AB}" type="presOf" srcId="{C11B8CC9-F189-444F-BEEE-188459BE5A54}" destId="{7EDCEA39-26C8-4E27-B37C-0D1D8773C712}" srcOrd="0" destOrd="0" presId="urn:microsoft.com/office/officeart/2018/5/layout/CenteredIconLabelDescriptionList"/>
    <dgm:cxn modelId="{6324B466-D4E6-4112-BDC2-9F0F60E343B1}" type="presOf" srcId="{1541BEAD-A898-4D3C-97C4-717CF5AF5D4A}" destId="{26BC5392-0DC7-49B7-8B31-CB0B3815547B}" srcOrd="0" destOrd="0" presId="urn:microsoft.com/office/officeart/2018/5/layout/CenteredIconLabelDescriptionList"/>
    <dgm:cxn modelId="{E4B1714C-D9FD-4124-87D8-37488CA2B64C}" srcId="{4441BF01-04BA-48CE-B954-44EE8E688F78}" destId="{43F33DD9-B84A-4D83-AE95-91598183EFA3}" srcOrd="0" destOrd="0" parTransId="{AB4B3720-0A73-4934-BD84-968BED3D40B2}" sibTransId="{131B589C-A012-4321-AB1B-AD9C37510274}"/>
    <dgm:cxn modelId="{0543B356-4030-4A7D-8DE4-76EA26046812}" type="presOf" srcId="{5A5C95D8-9CBF-439D-89BC-B3E8C301909A}" destId="{95BBB51A-3BF2-4A64-A818-BE6DFE00DCDC}" srcOrd="0" destOrd="0" presId="urn:microsoft.com/office/officeart/2018/5/layout/CenteredIconLabelDescriptionList"/>
    <dgm:cxn modelId="{798CDB8B-451D-4D60-A23F-AA84799CC219}" type="presOf" srcId="{2E69714C-44AD-4424-B4BB-E3D094638527}" destId="{CB5A4803-D88D-435D-9736-BF322537014E}" srcOrd="0" destOrd="0" presId="urn:microsoft.com/office/officeart/2018/5/layout/CenteredIconLabelDescriptionList"/>
    <dgm:cxn modelId="{8D1AD793-1B89-4B80-8D80-851532D68AA5}" type="presOf" srcId="{43F33DD9-B84A-4D83-AE95-91598183EFA3}" destId="{9399D714-A2F0-489E-B178-79184613558D}" srcOrd="0" destOrd="0" presId="urn:microsoft.com/office/officeart/2018/5/layout/CenteredIconLabelDescriptionList"/>
    <dgm:cxn modelId="{B7CAC6BF-299D-4593-BD80-23D51C58FB60}" srcId="{0DF1AE60-C734-4C7D-8364-CD0DD4A87966}" destId="{4441BF01-04BA-48CE-B954-44EE8E688F78}" srcOrd="0" destOrd="0" parTransId="{F1CE38A1-54D7-43BB-A30D-8FA143157A72}" sibTransId="{FF142971-3346-4B94-98EF-4D85BF64F205}"/>
    <dgm:cxn modelId="{ACB961C2-40CD-4287-B7BA-C79F8388999A}" srcId="{0DF1AE60-C734-4C7D-8364-CD0DD4A87966}" destId="{1541BEAD-A898-4D3C-97C4-717CF5AF5D4A}" srcOrd="1" destOrd="0" parTransId="{65D54CA3-585E-4CDC-8D0D-06254A0C47C3}" sibTransId="{529EEFE3-8E95-4D6B-AA97-9039A063C0C6}"/>
    <dgm:cxn modelId="{E0E9E4CD-B2EC-439A-83BD-E41BE0E2CA5F}" srcId="{C11B8CC9-F189-444F-BEEE-188459BE5A54}" destId="{395AC292-A678-4DE0-931A-94800552DEF4}" srcOrd="0" destOrd="0" parTransId="{401459C3-6183-40FD-8BE7-92BFA5E53FFF}" sibTransId="{0FC00A75-1617-4ECF-8562-B640D872F63B}"/>
    <dgm:cxn modelId="{2FF462DB-EB58-4839-A868-F271F4624B1C}" type="presOf" srcId="{4D554420-5120-46C7-A190-886CF3F5FB24}" destId="{E2A678DA-20B3-42D7-93CF-5417BB9C4D75}" srcOrd="0" destOrd="0" presId="urn:microsoft.com/office/officeart/2018/5/layout/CenteredIconLabelDescriptionList"/>
    <dgm:cxn modelId="{B312F5EC-F079-4640-8170-EB53BC98844C}" srcId="{0DF1AE60-C734-4C7D-8364-CD0DD4A87966}" destId="{4D554420-5120-46C7-A190-886CF3F5FB24}" srcOrd="3" destOrd="0" parTransId="{99AD32EC-3B17-4BF4-8A67-A4716BD9CA60}" sibTransId="{B613393D-378E-49DC-959C-F06550F86CAA}"/>
    <dgm:cxn modelId="{EF3A4013-F768-40F7-8B28-1EEF82FE77F0}" type="presParOf" srcId="{F952586C-287E-451E-BF61-C955FDF5F538}" destId="{77C1C4F0-1856-4D7D-A927-85BAB17227B2}" srcOrd="0" destOrd="0" presId="urn:microsoft.com/office/officeart/2018/5/layout/CenteredIconLabelDescriptionList"/>
    <dgm:cxn modelId="{1A0F010E-B858-434C-A48F-808A8CEC431E}" type="presParOf" srcId="{77C1C4F0-1856-4D7D-A927-85BAB17227B2}" destId="{D4F27CD9-ED09-4370-B451-285DFED911F3}" srcOrd="0" destOrd="0" presId="urn:microsoft.com/office/officeart/2018/5/layout/CenteredIconLabelDescriptionList"/>
    <dgm:cxn modelId="{F1A65DE7-A7BC-49D6-ADF1-B00A56E2139C}" type="presParOf" srcId="{77C1C4F0-1856-4D7D-A927-85BAB17227B2}" destId="{8AA3FA03-6507-4D6A-953C-22EA94560B43}" srcOrd="1" destOrd="0" presId="urn:microsoft.com/office/officeart/2018/5/layout/CenteredIconLabelDescriptionList"/>
    <dgm:cxn modelId="{81419FE4-7822-4917-870E-5A910A6750E5}" type="presParOf" srcId="{77C1C4F0-1856-4D7D-A927-85BAB17227B2}" destId="{EA227AC0-ED6B-498C-B679-C1402739CC2D}" srcOrd="2" destOrd="0" presId="urn:microsoft.com/office/officeart/2018/5/layout/CenteredIconLabelDescriptionList"/>
    <dgm:cxn modelId="{EE12D3D5-0C09-47CB-B26F-5B6371A723EB}" type="presParOf" srcId="{77C1C4F0-1856-4D7D-A927-85BAB17227B2}" destId="{A2CE313A-D35D-47CD-98EB-9395C4F80410}" srcOrd="3" destOrd="0" presId="urn:microsoft.com/office/officeart/2018/5/layout/CenteredIconLabelDescriptionList"/>
    <dgm:cxn modelId="{BE9B4543-DF0D-4778-850C-4C0B85168B8C}" type="presParOf" srcId="{77C1C4F0-1856-4D7D-A927-85BAB17227B2}" destId="{9399D714-A2F0-489E-B178-79184613558D}" srcOrd="4" destOrd="0" presId="urn:microsoft.com/office/officeart/2018/5/layout/CenteredIconLabelDescriptionList"/>
    <dgm:cxn modelId="{C2415C35-F83B-438A-95E8-E7B468606886}" type="presParOf" srcId="{F952586C-287E-451E-BF61-C955FDF5F538}" destId="{6EAEC956-D779-4D84-B2B1-F9FF3F1DECB3}" srcOrd="1" destOrd="0" presId="urn:microsoft.com/office/officeart/2018/5/layout/CenteredIconLabelDescriptionList"/>
    <dgm:cxn modelId="{987E8638-3C07-4637-890D-AF13E9FC7A82}" type="presParOf" srcId="{F952586C-287E-451E-BF61-C955FDF5F538}" destId="{E6C3C626-9343-4FEB-B341-5097EFA8F558}" srcOrd="2" destOrd="0" presId="urn:microsoft.com/office/officeart/2018/5/layout/CenteredIconLabelDescriptionList"/>
    <dgm:cxn modelId="{2737D962-A18C-427A-92CC-19AB96056772}" type="presParOf" srcId="{E6C3C626-9343-4FEB-B341-5097EFA8F558}" destId="{505EEC9D-BB03-493A-A90B-329F943725DF}" srcOrd="0" destOrd="0" presId="urn:microsoft.com/office/officeart/2018/5/layout/CenteredIconLabelDescriptionList"/>
    <dgm:cxn modelId="{5E1407B1-6EF3-4788-9AFE-47413706CB50}" type="presParOf" srcId="{E6C3C626-9343-4FEB-B341-5097EFA8F558}" destId="{9ADE0160-A3B2-4410-8C39-552556E070E8}" srcOrd="1" destOrd="0" presId="urn:microsoft.com/office/officeart/2018/5/layout/CenteredIconLabelDescriptionList"/>
    <dgm:cxn modelId="{DD387D21-7BE4-4B29-B431-B1F485C4D822}" type="presParOf" srcId="{E6C3C626-9343-4FEB-B341-5097EFA8F558}" destId="{26BC5392-0DC7-49B7-8B31-CB0B3815547B}" srcOrd="2" destOrd="0" presId="urn:microsoft.com/office/officeart/2018/5/layout/CenteredIconLabelDescriptionList"/>
    <dgm:cxn modelId="{86773116-FE98-461A-9983-002BF4F69B5A}" type="presParOf" srcId="{E6C3C626-9343-4FEB-B341-5097EFA8F558}" destId="{32B5FC28-0A72-4865-B696-3810DBDF2E1D}" srcOrd="3" destOrd="0" presId="urn:microsoft.com/office/officeart/2018/5/layout/CenteredIconLabelDescriptionList"/>
    <dgm:cxn modelId="{23B67B2C-6956-4C83-961B-44BF09D8870C}" type="presParOf" srcId="{E6C3C626-9343-4FEB-B341-5097EFA8F558}" destId="{95BBB51A-3BF2-4A64-A818-BE6DFE00DCDC}" srcOrd="4" destOrd="0" presId="urn:microsoft.com/office/officeart/2018/5/layout/CenteredIconLabelDescriptionList"/>
    <dgm:cxn modelId="{61A40790-C355-43D7-BF40-62BA781DA4A8}" type="presParOf" srcId="{F952586C-287E-451E-BF61-C955FDF5F538}" destId="{DF2DC37D-9383-4DC7-8E16-07F6C90CDC09}" srcOrd="3" destOrd="0" presId="urn:microsoft.com/office/officeart/2018/5/layout/CenteredIconLabelDescriptionList"/>
    <dgm:cxn modelId="{71F28D1E-1B4C-4F44-BC6B-3E12B7748ABA}" type="presParOf" srcId="{F952586C-287E-451E-BF61-C955FDF5F538}" destId="{8DA00FE9-EBDC-47A7-9EC8-15125954BBCB}" srcOrd="4" destOrd="0" presId="urn:microsoft.com/office/officeart/2018/5/layout/CenteredIconLabelDescriptionList"/>
    <dgm:cxn modelId="{85269E3C-731B-49AB-ACB3-4ECAC13908C1}" type="presParOf" srcId="{8DA00FE9-EBDC-47A7-9EC8-15125954BBCB}" destId="{43AA5054-9D29-4F3D-8E0C-91C9F7F0C9EA}" srcOrd="0" destOrd="0" presId="urn:microsoft.com/office/officeart/2018/5/layout/CenteredIconLabelDescriptionList"/>
    <dgm:cxn modelId="{487BABF8-DD1F-4CFF-A8A0-64376B1CF25F}" type="presParOf" srcId="{8DA00FE9-EBDC-47A7-9EC8-15125954BBCB}" destId="{B5457A13-7C2F-4858-B7AB-B2C4492C9160}" srcOrd="1" destOrd="0" presId="urn:microsoft.com/office/officeart/2018/5/layout/CenteredIconLabelDescriptionList"/>
    <dgm:cxn modelId="{412EEE4D-E207-4EE6-9BA1-3758A19F993B}" type="presParOf" srcId="{8DA00FE9-EBDC-47A7-9EC8-15125954BBCB}" destId="{7EDCEA39-26C8-4E27-B37C-0D1D8773C712}" srcOrd="2" destOrd="0" presId="urn:microsoft.com/office/officeart/2018/5/layout/CenteredIconLabelDescriptionList"/>
    <dgm:cxn modelId="{6B977072-3F2B-4C7F-9DA5-97F432569EA0}" type="presParOf" srcId="{8DA00FE9-EBDC-47A7-9EC8-15125954BBCB}" destId="{E55C0ECC-DE81-4A1B-B6C9-6CFCB46F2ABE}" srcOrd="3" destOrd="0" presId="urn:microsoft.com/office/officeart/2018/5/layout/CenteredIconLabelDescriptionList"/>
    <dgm:cxn modelId="{BB6D3B9A-6AF2-42B4-8411-82FF1C75EA11}" type="presParOf" srcId="{8DA00FE9-EBDC-47A7-9EC8-15125954BBCB}" destId="{3CBE070F-0AB9-4120-8187-50F60CE1CD7F}" srcOrd="4" destOrd="0" presId="urn:microsoft.com/office/officeart/2018/5/layout/CenteredIconLabelDescriptionList"/>
    <dgm:cxn modelId="{F52B17C8-0E86-4A9A-AFEA-E7C98539FCCC}" type="presParOf" srcId="{F952586C-287E-451E-BF61-C955FDF5F538}" destId="{5CA28C37-E1A2-4EB2-8A3D-F4B67C0E3BBC}" srcOrd="5" destOrd="0" presId="urn:microsoft.com/office/officeart/2018/5/layout/CenteredIconLabelDescriptionList"/>
    <dgm:cxn modelId="{7B1E8760-0AD4-405B-88A3-F67CC1A131E8}" type="presParOf" srcId="{F952586C-287E-451E-BF61-C955FDF5F538}" destId="{522596DD-919D-433E-A5E2-735573B2A0AF}" srcOrd="6" destOrd="0" presId="urn:microsoft.com/office/officeart/2018/5/layout/CenteredIconLabelDescriptionList"/>
    <dgm:cxn modelId="{7D791CBB-A63A-4E6C-9987-459197DC6B84}" type="presParOf" srcId="{522596DD-919D-433E-A5E2-735573B2A0AF}" destId="{41EAD267-4935-49D4-8C21-4876F12F4550}" srcOrd="0" destOrd="0" presId="urn:microsoft.com/office/officeart/2018/5/layout/CenteredIconLabelDescriptionList"/>
    <dgm:cxn modelId="{572C8BC8-CD60-40C8-930F-6033B5E61D42}" type="presParOf" srcId="{522596DD-919D-433E-A5E2-735573B2A0AF}" destId="{103A09A9-6455-453B-8D43-19B5773D2B1E}" srcOrd="1" destOrd="0" presId="urn:microsoft.com/office/officeart/2018/5/layout/CenteredIconLabelDescriptionList"/>
    <dgm:cxn modelId="{96345D2D-A007-4A0B-812C-7C8592CC6624}" type="presParOf" srcId="{522596DD-919D-433E-A5E2-735573B2A0AF}" destId="{E2A678DA-20B3-42D7-93CF-5417BB9C4D75}" srcOrd="2" destOrd="0" presId="urn:microsoft.com/office/officeart/2018/5/layout/CenteredIconLabelDescriptionList"/>
    <dgm:cxn modelId="{DA62024D-927E-44CB-ACAA-57304DA55796}" type="presParOf" srcId="{522596DD-919D-433E-A5E2-735573B2A0AF}" destId="{57F6108E-E8BE-4C31-B6F7-870DDB9EF750}" srcOrd="3" destOrd="0" presId="urn:microsoft.com/office/officeart/2018/5/layout/CenteredIconLabelDescriptionList"/>
    <dgm:cxn modelId="{26389937-F843-4BA8-B4D4-4C8FEE22BDB9}" type="presParOf" srcId="{522596DD-919D-433E-A5E2-735573B2A0AF}" destId="{CB5A4803-D88D-435D-9736-BF322537014E}"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93A0B2-B341-4491-8CED-811687E65FE2}" type="doc">
      <dgm:prSet loTypeId="urn:microsoft.com/office/officeart/2005/8/layout/hierarchy2" loCatId="hierarchy" qsTypeId="urn:microsoft.com/office/officeart/2005/8/quickstyle/simple4" qsCatId="simple" csTypeId="urn:microsoft.com/office/officeart/2005/8/colors/colorful1" csCatId="colorful" phldr="1"/>
      <dgm:spPr/>
      <dgm:t>
        <a:bodyPr/>
        <a:lstStyle/>
        <a:p>
          <a:endParaRPr lang="en-US"/>
        </a:p>
      </dgm:t>
    </dgm:pt>
    <dgm:pt modelId="{371DBE74-71AD-40B5-9588-4399109C20F4}">
      <dgm:prSet phldrT="[Text]"/>
      <dgm:spPr/>
      <dgm:t>
        <a:bodyPr/>
        <a:lstStyle/>
        <a:p>
          <a:r>
            <a:rPr lang="en-US"/>
            <a:t>Sourcing</a:t>
          </a:r>
        </a:p>
        <a:p>
          <a:r>
            <a:rPr lang="en-US"/>
            <a:t>Micron, SK Hynix, and Samsung</a:t>
          </a:r>
        </a:p>
        <a:p>
          <a:endParaRPr lang="en-US"/>
        </a:p>
      </dgm:t>
    </dgm:pt>
    <dgm:pt modelId="{DEF7ABE7-46EB-43A1-8CFD-BB97FF9650FE}" type="parTrans" cxnId="{0BDC5544-5371-478A-96E1-80744D14D430}">
      <dgm:prSet/>
      <dgm:spPr/>
      <dgm:t>
        <a:bodyPr/>
        <a:lstStyle/>
        <a:p>
          <a:endParaRPr lang="en-US"/>
        </a:p>
      </dgm:t>
    </dgm:pt>
    <dgm:pt modelId="{86A9739D-A440-4D17-A371-3545A03442A7}" type="sibTrans" cxnId="{0BDC5544-5371-478A-96E1-80744D14D430}">
      <dgm:prSet/>
      <dgm:spPr/>
      <dgm:t>
        <a:bodyPr/>
        <a:lstStyle/>
        <a:p>
          <a:endParaRPr lang="en-US"/>
        </a:p>
      </dgm:t>
    </dgm:pt>
    <dgm:pt modelId="{11C5C126-C832-4D0F-B1DF-CC441706C4E0}">
      <dgm:prSet phldrT="[Text]"/>
      <dgm:spPr/>
      <dgm:t>
        <a:bodyPr/>
        <a:lstStyle/>
        <a:p>
          <a:r>
            <a:rPr lang="en-US"/>
            <a:t>Manufacturing</a:t>
          </a:r>
        </a:p>
        <a:p>
          <a:r>
            <a:rPr lang="en-US"/>
            <a:t>TSMC and Samsung </a:t>
          </a:r>
        </a:p>
      </dgm:t>
    </dgm:pt>
    <dgm:pt modelId="{B42B84FB-7501-4270-8D0C-DAB529FDD4CA}" type="parTrans" cxnId="{DDF17BD7-0D53-47ED-AECF-3B08787D5F78}">
      <dgm:prSet/>
      <dgm:spPr/>
      <dgm:t>
        <a:bodyPr/>
        <a:lstStyle/>
        <a:p>
          <a:endParaRPr lang="en-US"/>
        </a:p>
      </dgm:t>
    </dgm:pt>
    <dgm:pt modelId="{808FCE97-2D75-4454-AB30-2E673315CAE9}" type="sibTrans" cxnId="{DDF17BD7-0D53-47ED-AECF-3B08787D5F78}">
      <dgm:prSet/>
      <dgm:spPr/>
      <dgm:t>
        <a:bodyPr/>
        <a:lstStyle/>
        <a:p>
          <a:endParaRPr lang="en-US"/>
        </a:p>
      </dgm:t>
    </dgm:pt>
    <dgm:pt modelId="{2A5222E8-E38A-4AAF-A315-AF590B43826F}">
      <dgm:prSet phldrT="[Text]"/>
      <dgm:spPr/>
      <dgm:t>
        <a:bodyPr/>
        <a:lstStyle/>
        <a:p>
          <a:r>
            <a:rPr lang="en-US"/>
            <a:t>Distribution</a:t>
          </a:r>
        </a:p>
        <a:p>
          <a:r>
            <a:rPr lang="en-US"/>
            <a:t>A2 Global Electronics + Solutions AIChipLink Technology, Fusion Worldwide, NewPower Worldwide, and North Shore Components</a:t>
          </a:r>
        </a:p>
      </dgm:t>
    </dgm:pt>
    <dgm:pt modelId="{C0265F66-AB74-40F6-B28C-0A27CB36BC03}" type="parTrans" cxnId="{27F0E8AB-49A2-46D2-A42D-E5EED17121DB}">
      <dgm:prSet/>
      <dgm:spPr/>
      <dgm:t>
        <a:bodyPr/>
        <a:lstStyle/>
        <a:p>
          <a:endParaRPr lang="en-US"/>
        </a:p>
      </dgm:t>
    </dgm:pt>
    <dgm:pt modelId="{8A865CCF-97C6-4FC0-B544-6FBECD853E2D}" type="sibTrans" cxnId="{27F0E8AB-49A2-46D2-A42D-E5EED17121DB}">
      <dgm:prSet/>
      <dgm:spPr/>
      <dgm:t>
        <a:bodyPr/>
        <a:lstStyle/>
        <a:p>
          <a:endParaRPr lang="en-US"/>
        </a:p>
      </dgm:t>
    </dgm:pt>
    <dgm:pt modelId="{18A09954-B249-4E52-BFF0-AB239CF3DEC2}">
      <dgm:prSet phldrT="[Text]"/>
      <dgm:spPr/>
      <dgm:t>
        <a:bodyPr/>
        <a:lstStyle/>
        <a:p>
          <a:r>
            <a:rPr lang="en-US"/>
            <a:t>Logistics</a:t>
          </a:r>
        </a:p>
        <a:p>
          <a:r>
            <a:rPr lang="en-US"/>
            <a:t>FedEx, UPS, and DHL</a:t>
          </a:r>
        </a:p>
        <a:p>
          <a:r>
            <a:rPr lang="en-US"/>
            <a:t>Warehouse Management Systems (WMS) and Enterprise Resource Planning (ERP)</a:t>
          </a:r>
        </a:p>
      </dgm:t>
    </dgm:pt>
    <dgm:pt modelId="{D88B0AD4-2436-4117-8A57-4599652BC04F}" type="parTrans" cxnId="{8BA7E2BA-94FC-46F7-937F-717B75223FA3}">
      <dgm:prSet/>
      <dgm:spPr/>
      <dgm:t>
        <a:bodyPr/>
        <a:lstStyle/>
        <a:p>
          <a:endParaRPr lang="en-US"/>
        </a:p>
      </dgm:t>
    </dgm:pt>
    <dgm:pt modelId="{87292629-0EC4-4DE5-930D-7DC9B6A6BFAE}" type="sibTrans" cxnId="{8BA7E2BA-94FC-46F7-937F-717B75223FA3}">
      <dgm:prSet/>
      <dgm:spPr/>
      <dgm:t>
        <a:bodyPr/>
        <a:lstStyle/>
        <a:p>
          <a:endParaRPr lang="en-US"/>
        </a:p>
      </dgm:t>
    </dgm:pt>
    <dgm:pt modelId="{4C6647C4-8E5F-4507-8A07-60694AF9777C}">
      <dgm:prSet phldrT="[Text]"/>
      <dgm:spPr/>
      <dgm:t>
        <a:bodyPr/>
        <a:lstStyle/>
        <a:p>
          <a:r>
            <a:rPr lang="en-US"/>
            <a:t>Assembly and Testing</a:t>
          </a:r>
        </a:p>
        <a:p>
          <a:r>
            <a:rPr lang="en-US"/>
            <a:t>ASE Technology and Amkor Technology </a:t>
          </a:r>
        </a:p>
      </dgm:t>
    </dgm:pt>
    <dgm:pt modelId="{1D054DA1-5C94-4E1F-98E0-6CB55A94D491}" type="parTrans" cxnId="{B5B7A49F-4A5D-4F39-BFDA-5740F176690F}">
      <dgm:prSet/>
      <dgm:spPr/>
      <dgm:t>
        <a:bodyPr/>
        <a:lstStyle/>
        <a:p>
          <a:endParaRPr lang="en-US"/>
        </a:p>
      </dgm:t>
    </dgm:pt>
    <dgm:pt modelId="{F62FBC06-F8E5-4300-AC5F-0CBB8BC5ED55}" type="sibTrans" cxnId="{B5B7A49F-4A5D-4F39-BFDA-5740F176690F}">
      <dgm:prSet/>
      <dgm:spPr/>
      <dgm:t>
        <a:bodyPr/>
        <a:lstStyle/>
        <a:p>
          <a:endParaRPr lang="en-US"/>
        </a:p>
      </dgm:t>
    </dgm:pt>
    <dgm:pt modelId="{25963015-E263-4E47-8F56-AD6C39CA9FBD}" type="pres">
      <dgm:prSet presAssocID="{3A93A0B2-B341-4491-8CED-811687E65FE2}" presName="diagram" presStyleCnt="0">
        <dgm:presLayoutVars>
          <dgm:chPref val="1"/>
          <dgm:dir/>
          <dgm:animOne val="branch"/>
          <dgm:animLvl val="lvl"/>
          <dgm:resizeHandles val="exact"/>
        </dgm:presLayoutVars>
      </dgm:prSet>
      <dgm:spPr/>
    </dgm:pt>
    <dgm:pt modelId="{82031309-DFAE-42B9-B777-FFD9B3D7946F}" type="pres">
      <dgm:prSet presAssocID="{371DBE74-71AD-40B5-9588-4399109C20F4}" presName="root1" presStyleCnt="0"/>
      <dgm:spPr/>
    </dgm:pt>
    <dgm:pt modelId="{AEC42F7B-D47C-4743-BE02-E70F5CDB2EEC}" type="pres">
      <dgm:prSet presAssocID="{371DBE74-71AD-40B5-9588-4399109C20F4}" presName="LevelOneTextNode" presStyleLbl="node0" presStyleIdx="0" presStyleCnt="1">
        <dgm:presLayoutVars>
          <dgm:chPref val="3"/>
        </dgm:presLayoutVars>
      </dgm:prSet>
      <dgm:spPr/>
    </dgm:pt>
    <dgm:pt modelId="{13B8470A-49A1-4C3A-90D4-B13D1F338A68}" type="pres">
      <dgm:prSet presAssocID="{371DBE74-71AD-40B5-9588-4399109C20F4}" presName="level2hierChild" presStyleCnt="0"/>
      <dgm:spPr/>
    </dgm:pt>
    <dgm:pt modelId="{4191CB0E-889D-4058-8076-6CB777307CDF}" type="pres">
      <dgm:prSet presAssocID="{B42B84FB-7501-4270-8D0C-DAB529FDD4CA}" presName="conn2-1" presStyleLbl="parChTrans1D2" presStyleIdx="0" presStyleCnt="2"/>
      <dgm:spPr/>
    </dgm:pt>
    <dgm:pt modelId="{C7AC55C8-1052-4A43-A92E-C455DCF45AB6}" type="pres">
      <dgm:prSet presAssocID="{B42B84FB-7501-4270-8D0C-DAB529FDD4CA}" presName="connTx" presStyleLbl="parChTrans1D2" presStyleIdx="0" presStyleCnt="2"/>
      <dgm:spPr/>
    </dgm:pt>
    <dgm:pt modelId="{DC3F2166-9BFA-4B5B-B0A2-477034FED073}" type="pres">
      <dgm:prSet presAssocID="{11C5C126-C832-4D0F-B1DF-CC441706C4E0}" presName="root2" presStyleCnt="0"/>
      <dgm:spPr/>
    </dgm:pt>
    <dgm:pt modelId="{DD4A588E-7AD0-4217-813A-F6C59988F0D3}" type="pres">
      <dgm:prSet presAssocID="{11C5C126-C832-4D0F-B1DF-CC441706C4E0}" presName="LevelTwoTextNode" presStyleLbl="node2" presStyleIdx="0" presStyleCnt="2">
        <dgm:presLayoutVars>
          <dgm:chPref val="3"/>
        </dgm:presLayoutVars>
      </dgm:prSet>
      <dgm:spPr/>
    </dgm:pt>
    <dgm:pt modelId="{5FBD666A-CA91-4707-B10A-2E35CAE33C41}" type="pres">
      <dgm:prSet presAssocID="{11C5C126-C832-4D0F-B1DF-CC441706C4E0}" presName="level3hierChild" presStyleCnt="0"/>
      <dgm:spPr/>
    </dgm:pt>
    <dgm:pt modelId="{A93873D0-98A7-4BB4-B6F8-6E869813D4DA}" type="pres">
      <dgm:prSet presAssocID="{C0265F66-AB74-40F6-B28C-0A27CB36BC03}" presName="conn2-1" presStyleLbl="parChTrans1D3" presStyleIdx="0" presStyleCnt="2"/>
      <dgm:spPr/>
    </dgm:pt>
    <dgm:pt modelId="{6C5D7125-4AA1-49DB-AA93-757379366047}" type="pres">
      <dgm:prSet presAssocID="{C0265F66-AB74-40F6-B28C-0A27CB36BC03}" presName="connTx" presStyleLbl="parChTrans1D3" presStyleIdx="0" presStyleCnt="2"/>
      <dgm:spPr/>
    </dgm:pt>
    <dgm:pt modelId="{C528D585-B65A-4F6C-8FAC-CB2E53A78EB6}" type="pres">
      <dgm:prSet presAssocID="{2A5222E8-E38A-4AAF-A315-AF590B43826F}" presName="root2" presStyleCnt="0"/>
      <dgm:spPr/>
    </dgm:pt>
    <dgm:pt modelId="{B598AAEE-974E-4D96-A6A7-4E0B645EC5B4}" type="pres">
      <dgm:prSet presAssocID="{2A5222E8-E38A-4AAF-A315-AF590B43826F}" presName="LevelTwoTextNode" presStyleLbl="node3" presStyleIdx="0" presStyleCnt="2">
        <dgm:presLayoutVars>
          <dgm:chPref val="3"/>
        </dgm:presLayoutVars>
      </dgm:prSet>
      <dgm:spPr/>
    </dgm:pt>
    <dgm:pt modelId="{E4F6652B-BCDC-478F-9B5C-A0095F5B5E5E}" type="pres">
      <dgm:prSet presAssocID="{2A5222E8-E38A-4AAF-A315-AF590B43826F}" presName="level3hierChild" presStyleCnt="0"/>
      <dgm:spPr/>
    </dgm:pt>
    <dgm:pt modelId="{337A7807-DFCB-4A26-8449-5070927B3503}" type="pres">
      <dgm:prSet presAssocID="{D88B0AD4-2436-4117-8A57-4599652BC04F}" presName="conn2-1" presStyleLbl="parChTrans1D3" presStyleIdx="1" presStyleCnt="2"/>
      <dgm:spPr/>
    </dgm:pt>
    <dgm:pt modelId="{A91879A2-6FD3-42C8-AB4D-73D1D7053A86}" type="pres">
      <dgm:prSet presAssocID="{D88B0AD4-2436-4117-8A57-4599652BC04F}" presName="connTx" presStyleLbl="parChTrans1D3" presStyleIdx="1" presStyleCnt="2"/>
      <dgm:spPr/>
    </dgm:pt>
    <dgm:pt modelId="{BE1702A0-B523-41DF-A3CA-91A174A9A96B}" type="pres">
      <dgm:prSet presAssocID="{18A09954-B249-4E52-BFF0-AB239CF3DEC2}" presName="root2" presStyleCnt="0"/>
      <dgm:spPr/>
    </dgm:pt>
    <dgm:pt modelId="{0E32B214-E423-482D-B922-D564E3751143}" type="pres">
      <dgm:prSet presAssocID="{18A09954-B249-4E52-BFF0-AB239CF3DEC2}" presName="LevelTwoTextNode" presStyleLbl="node3" presStyleIdx="1" presStyleCnt="2">
        <dgm:presLayoutVars>
          <dgm:chPref val="3"/>
        </dgm:presLayoutVars>
      </dgm:prSet>
      <dgm:spPr/>
    </dgm:pt>
    <dgm:pt modelId="{EEAAA567-C4D8-4B22-A66B-47ABB80E1719}" type="pres">
      <dgm:prSet presAssocID="{18A09954-B249-4E52-BFF0-AB239CF3DEC2}" presName="level3hierChild" presStyleCnt="0"/>
      <dgm:spPr/>
    </dgm:pt>
    <dgm:pt modelId="{981973BC-3069-47DB-B4AF-D5E9431DB064}" type="pres">
      <dgm:prSet presAssocID="{1D054DA1-5C94-4E1F-98E0-6CB55A94D491}" presName="conn2-1" presStyleLbl="parChTrans1D2" presStyleIdx="1" presStyleCnt="2"/>
      <dgm:spPr/>
    </dgm:pt>
    <dgm:pt modelId="{957A65F4-3FB0-4E22-8C9A-D41F87F8291C}" type="pres">
      <dgm:prSet presAssocID="{1D054DA1-5C94-4E1F-98E0-6CB55A94D491}" presName="connTx" presStyleLbl="parChTrans1D2" presStyleIdx="1" presStyleCnt="2"/>
      <dgm:spPr/>
    </dgm:pt>
    <dgm:pt modelId="{6E7DCC42-0160-4B0A-B772-AD9B005396D3}" type="pres">
      <dgm:prSet presAssocID="{4C6647C4-8E5F-4507-8A07-60694AF9777C}" presName="root2" presStyleCnt="0"/>
      <dgm:spPr/>
    </dgm:pt>
    <dgm:pt modelId="{FA1CB479-9015-444F-852E-9F3E496472EC}" type="pres">
      <dgm:prSet presAssocID="{4C6647C4-8E5F-4507-8A07-60694AF9777C}" presName="LevelTwoTextNode" presStyleLbl="node2" presStyleIdx="1" presStyleCnt="2">
        <dgm:presLayoutVars>
          <dgm:chPref val="3"/>
        </dgm:presLayoutVars>
      </dgm:prSet>
      <dgm:spPr/>
    </dgm:pt>
    <dgm:pt modelId="{25498158-7A15-4E04-8279-931393FB2633}" type="pres">
      <dgm:prSet presAssocID="{4C6647C4-8E5F-4507-8A07-60694AF9777C}" presName="level3hierChild" presStyleCnt="0"/>
      <dgm:spPr/>
    </dgm:pt>
  </dgm:ptLst>
  <dgm:cxnLst>
    <dgm:cxn modelId="{90BEA026-1954-48B7-A2F6-70AA526C5039}" type="presOf" srcId="{18A09954-B249-4E52-BFF0-AB239CF3DEC2}" destId="{0E32B214-E423-482D-B922-D564E3751143}" srcOrd="0" destOrd="0" presId="urn:microsoft.com/office/officeart/2005/8/layout/hierarchy2"/>
    <dgm:cxn modelId="{D2D3612B-4B44-40CF-BAFA-AEF94137BEC6}" type="presOf" srcId="{B42B84FB-7501-4270-8D0C-DAB529FDD4CA}" destId="{C7AC55C8-1052-4A43-A92E-C455DCF45AB6}" srcOrd="1" destOrd="0" presId="urn:microsoft.com/office/officeart/2005/8/layout/hierarchy2"/>
    <dgm:cxn modelId="{C2E05F5C-3F8A-47DB-B352-E94642799B69}" type="presOf" srcId="{D88B0AD4-2436-4117-8A57-4599652BC04F}" destId="{A91879A2-6FD3-42C8-AB4D-73D1D7053A86}" srcOrd="1" destOrd="0" presId="urn:microsoft.com/office/officeart/2005/8/layout/hierarchy2"/>
    <dgm:cxn modelId="{4F6ABC42-97B7-4BCA-8017-AA43AC428D57}" type="presOf" srcId="{C0265F66-AB74-40F6-B28C-0A27CB36BC03}" destId="{A93873D0-98A7-4BB4-B6F8-6E869813D4DA}" srcOrd="0" destOrd="0" presId="urn:microsoft.com/office/officeart/2005/8/layout/hierarchy2"/>
    <dgm:cxn modelId="{0BDC5544-5371-478A-96E1-80744D14D430}" srcId="{3A93A0B2-B341-4491-8CED-811687E65FE2}" destId="{371DBE74-71AD-40B5-9588-4399109C20F4}" srcOrd="0" destOrd="0" parTransId="{DEF7ABE7-46EB-43A1-8CFD-BB97FF9650FE}" sibTransId="{86A9739D-A440-4D17-A371-3545A03442A7}"/>
    <dgm:cxn modelId="{CD79ED52-5526-4CF0-B18C-EDE973399A78}" type="presOf" srcId="{B42B84FB-7501-4270-8D0C-DAB529FDD4CA}" destId="{4191CB0E-889D-4058-8076-6CB777307CDF}" srcOrd="0" destOrd="0" presId="urn:microsoft.com/office/officeart/2005/8/layout/hierarchy2"/>
    <dgm:cxn modelId="{6EF92982-DE8B-46C1-969B-5A9295B39892}" type="presOf" srcId="{2A5222E8-E38A-4AAF-A315-AF590B43826F}" destId="{B598AAEE-974E-4D96-A6A7-4E0B645EC5B4}" srcOrd="0" destOrd="0" presId="urn:microsoft.com/office/officeart/2005/8/layout/hierarchy2"/>
    <dgm:cxn modelId="{6C765D82-E2CF-4471-BAF3-F59C0C57A280}" type="presOf" srcId="{1D054DA1-5C94-4E1F-98E0-6CB55A94D491}" destId="{957A65F4-3FB0-4E22-8C9A-D41F87F8291C}" srcOrd="1" destOrd="0" presId="urn:microsoft.com/office/officeart/2005/8/layout/hierarchy2"/>
    <dgm:cxn modelId="{B5B7A49F-4A5D-4F39-BFDA-5740F176690F}" srcId="{371DBE74-71AD-40B5-9588-4399109C20F4}" destId="{4C6647C4-8E5F-4507-8A07-60694AF9777C}" srcOrd="1" destOrd="0" parTransId="{1D054DA1-5C94-4E1F-98E0-6CB55A94D491}" sibTransId="{F62FBC06-F8E5-4300-AC5F-0CBB8BC5ED55}"/>
    <dgm:cxn modelId="{459DC0A2-681F-499A-896F-E7DE989A5134}" type="presOf" srcId="{371DBE74-71AD-40B5-9588-4399109C20F4}" destId="{AEC42F7B-D47C-4743-BE02-E70F5CDB2EEC}" srcOrd="0" destOrd="0" presId="urn:microsoft.com/office/officeart/2005/8/layout/hierarchy2"/>
    <dgm:cxn modelId="{6C994BA5-F334-4C98-8517-0AAEB8D0FD1E}" type="presOf" srcId="{4C6647C4-8E5F-4507-8A07-60694AF9777C}" destId="{FA1CB479-9015-444F-852E-9F3E496472EC}" srcOrd="0" destOrd="0" presId="urn:microsoft.com/office/officeart/2005/8/layout/hierarchy2"/>
    <dgm:cxn modelId="{27F0E8AB-49A2-46D2-A42D-E5EED17121DB}" srcId="{11C5C126-C832-4D0F-B1DF-CC441706C4E0}" destId="{2A5222E8-E38A-4AAF-A315-AF590B43826F}" srcOrd="0" destOrd="0" parTransId="{C0265F66-AB74-40F6-B28C-0A27CB36BC03}" sibTransId="{8A865CCF-97C6-4FC0-B544-6FBECD853E2D}"/>
    <dgm:cxn modelId="{0C79D0B3-FE50-4347-9A78-69E15B10517C}" type="presOf" srcId="{1D054DA1-5C94-4E1F-98E0-6CB55A94D491}" destId="{981973BC-3069-47DB-B4AF-D5E9431DB064}" srcOrd="0" destOrd="0" presId="urn:microsoft.com/office/officeart/2005/8/layout/hierarchy2"/>
    <dgm:cxn modelId="{8BA7E2BA-94FC-46F7-937F-717B75223FA3}" srcId="{11C5C126-C832-4D0F-B1DF-CC441706C4E0}" destId="{18A09954-B249-4E52-BFF0-AB239CF3DEC2}" srcOrd="1" destOrd="0" parTransId="{D88B0AD4-2436-4117-8A57-4599652BC04F}" sibTransId="{87292629-0EC4-4DE5-930D-7DC9B6A6BFAE}"/>
    <dgm:cxn modelId="{313B7DC4-E1AA-4D99-A5C9-10A43EB73DDF}" type="presOf" srcId="{C0265F66-AB74-40F6-B28C-0A27CB36BC03}" destId="{6C5D7125-4AA1-49DB-AA93-757379366047}" srcOrd="1" destOrd="0" presId="urn:microsoft.com/office/officeart/2005/8/layout/hierarchy2"/>
    <dgm:cxn modelId="{045CFBC8-9D34-49EC-8D28-943EB4413CFB}" type="presOf" srcId="{D88B0AD4-2436-4117-8A57-4599652BC04F}" destId="{337A7807-DFCB-4A26-8449-5070927B3503}" srcOrd="0" destOrd="0" presId="urn:microsoft.com/office/officeart/2005/8/layout/hierarchy2"/>
    <dgm:cxn modelId="{CC0E15D0-E3B3-4EA3-AECA-DA869A05D4F6}" type="presOf" srcId="{3A93A0B2-B341-4491-8CED-811687E65FE2}" destId="{25963015-E263-4E47-8F56-AD6C39CA9FBD}" srcOrd="0" destOrd="0" presId="urn:microsoft.com/office/officeart/2005/8/layout/hierarchy2"/>
    <dgm:cxn modelId="{DDF17BD7-0D53-47ED-AECF-3B08787D5F78}" srcId="{371DBE74-71AD-40B5-9588-4399109C20F4}" destId="{11C5C126-C832-4D0F-B1DF-CC441706C4E0}" srcOrd="0" destOrd="0" parTransId="{B42B84FB-7501-4270-8D0C-DAB529FDD4CA}" sibTransId="{808FCE97-2D75-4454-AB30-2E673315CAE9}"/>
    <dgm:cxn modelId="{B901CAE5-644B-4B51-B5DC-BF134FE1C57E}" type="presOf" srcId="{11C5C126-C832-4D0F-B1DF-CC441706C4E0}" destId="{DD4A588E-7AD0-4217-813A-F6C59988F0D3}" srcOrd="0" destOrd="0" presId="urn:microsoft.com/office/officeart/2005/8/layout/hierarchy2"/>
    <dgm:cxn modelId="{28C17728-142F-47CA-A1CC-4878E2F67E90}" type="presParOf" srcId="{25963015-E263-4E47-8F56-AD6C39CA9FBD}" destId="{82031309-DFAE-42B9-B777-FFD9B3D7946F}" srcOrd="0" destOrd="0" presId="urn:microsoft.com/office/officeart/2005/8/layout/hierarchy2"/>
    <dgm:cxn modelId="{2E3F2658-985A-4E6C-9956-A22BD8782397}" type="presParOf" srcId="{82031309-DFAE-42B9-B777-FFD9B3D7946F}" destId="{AEC42F7B-D47C-4743-BE02-E70F5CDB2EEC}" srcOrd="0" destOrd="0" presId="urn:microsoft.com/office/officeart/2005/8/layout/hierarchy2"/>
    <dgm:cxn modelId="{45A32D63-695F-4648-80F8-4DA86A7DBE0D}" type="presParOf" srcId="{82031309-DFAE-42B9-B777-FFD9B3D7946F}" destId="{13B8470A-49A1-4C3A-90D4-B13D1F338A68}" srcOrd="1" destOrd="0" presId="urn:microsoft.com/office/officeart/2005/8/layout/hierarchy2"/>
    <dgm:cxn modelId="{5818C3E4-58C3-4DE6-A45F-B3EC09F0BDE8}" type="presParOf" srcId="{13B8470A-49A1-4C3A-90D4-B13D1F338A68}" destId="{4191CB0E-889D-4058-8076-6CB777307CDF}" srcOrd="0" destOrd="0" presId="urn:microsoft.com/office/officeart/2005/8/layout/hierarchy2"/>
    <dgm:cxn modelId="{A374EA0B-A14D-481E-842E-E2B275BE2020}" type="presParOf" srcId="{4191CB0E-889D-4058-8076-6CB777307CDF}" destId="{C7AC55C8-1052-4A43-A92E-C455DCF45AB6}" srcOrd="0" destOrd="0" presId="urn:microsoft.com/office/officeart/2005/8/layout/hierarchy2"/>
    <dgm:cxn modelId="{A79A958C-0D9E-49C9-98E4-CDB48B36BC7D}" type="presParOf" srcId="{13B8470A-49A1-4C3A-90D4-B13D1F338A68}" destId="{DC3F2166-9BFA-4B5B-B0A2-477034FED073}" srcOrd="1" destOrd="0" presId="urn:microsoft.com/office/officeart/2005/8/layout/hierarchy2"/>
    <dgm:cxn modelId="{C1DCA4E9-3DFF-4A04-AB03-21A98D62FCDB}" type="presParOf" srcId="{DC3F2166-9BFA-4B5B-B0A2-477034FED073}" destId="{DD4A588E-7AD0-4217-813A-F6C59988F0D3}" srcOrd="0" destOrd="0" presId="urn:microsoft.com/office/officeart/2005/8/layout/hierarchy2"/>
    <dgm:cxn modelId="{1937F044-5F75-463A-AF45-68F88C9A791B}" type="presParOf" srcId="{DC3F2166-9BFA-4B5B-B0A2-477034FED073}" destId="{5FBD666A-CA91-4707-B10A-2E35CAE33C41}" srcOrd="1" destOrd="0" presId="urn:microsoft.com/office/officeart/2005/8/layout/hierarchy2"/>
    <dgm:cxn modelId="{F70E47D4-CC87-4515-9771-B4669A652A26}" type="presParOf" srcId="{5FBD666A-CA91-4707-B10A-2E35CAE33C41}" destId="{A93873D0-98A7-4BB4-B6F8-6E869813D4DA}" srcOrd="0" destOrd="0" presId="urn:microsoft.com/office/officeart/2005/8/layout/hierarchy2"/>
    <dgm:cxn modelId="{8F0B3223-A756-47B8-A31F-6ECAD3911F1C}" type="presParOf" srcId="{A93873D0-98A7-4BB4-B6F8-6E869813D4DA}" destId="{6C5D7125-4AA1-49DB-AA93-757379366047}" srcOrd="0" destOrd="0" presId="urn:microsoft.com/office/officeart/2005/8/layout/hierarchy2"/>
    <dgm:cxn modelId="{E51BEBF3-AA36-4FEC-9BC6-6136FD4DEE58}" type="presParOf" srcId="{5FBD666A-CA91-4707-B10A-2E35CAE33C41}" destId="{C528D585-B65A-4F6C-8FAC-CB2E53A78EB6}" srcOrd="1" destOrd="0" presId="urn:microsoft.com/office/officeart/2005/8/layout/hierarchy2"/>
    <dgm:cxn modelId="{7CF3816C-442B-4A70-9593-80A3304E00A8}" type="presParOf" srcId="{C528D585-B65A-4F6C-8FAC-CB2E53A78EB6}" destId="{B598AAEE-974E-4D96-A6A7-4E0B645EC5B4}" srcOrd="0" destOrd="0" presId="urn:microsoft.com/office/officeart/2005/8/layout/hierarchy2"/>
    <dgm:cxn modelId="{34A15E9C-A90C-4085-B294-80F1B0476872}" type="presParOf" srcId="{C528D585-B65A-4F6C-8FAC-CB2E53A78EB6}" destId="{E4F6652B-BCDC-478F-9B5C-A0095F5B5E5E}" srcOrd="1" destOrd="0" presId="urn:microsoft.com/office/officeart/2005/8/layout/hierarchy2"/>
    <dgm:cxn modelId="{5061A4EE-38E1-4E1A-854B-5DBC7B9F51E6}" type="presParOf" srcId="{5FBD666A-CA91-4707-B10A-2E35CAE33C41}" destId="{337A7807-DFCB-4A26-8449-5070927B3503}" srcOrd="2" destOrd="0" presId="urn:microsoft.com/office/officeart/2005/8/layout/hierarchy2"/>
    <dgm:cxn modelId="{0FC0CFC9-29EA-46FB-ADD9-74540A0B21C0}" type="presParOf" srcId="{337A7807-DFCB-4A26-8449-5070927B3503}" destId="{A91879A2-6FD3-42C8-AB4D-73D1D7053A86}" srcOrd="0" destOrd="0" presId="urn:microsoft.com/office/officeart/2005/8/layout/hierarchy2"/>
    <dgm:cxn modelId="{2326AD71-F377-4ABF-889C-C92B4285D8C7}" type="presParOf" srcId="{5FBD666A-CA91-4707-B10A-2E35CAE33C41}" destId="{BE1702A0-B523-41DF-A3CA-91A174A9A96B}" srcOrd="3" destOrd="0" presId="urn:microsoft.com/office/officeart/2005/8/layout/hierarchy2"/>
    <dgm:cxn modelId="{883BCF43-E0AD-466D-AB40-E61673EAF307}" type="presParOf" srcId="{BE1702A0-B523-41DF-A3CA-91A174A9A96B}" destId="{0E32B214-E423-482D-B922-D564E3751143}" srcOrd="0" destOrd="0" presId="urn:microsoft.com/office/officeart/2005/8/layout/hierarchy2"/>
    <dgm:cxn modelId="{08255046-4408-4498-8976-F6BD65DBD717}" type="presParOf" srcId="{BE1702A0-B523-41DF-A3CA-91A174A9A96B}" destId="{EEAAA567-C4D8-4B22-A66B-47ABB80E1719}" srcOrd="1" destOrd="0" presId="urn:microsoft.com/office/officeart/2005/8/layout/hierarchy2"/>
    <dgm:cxn modelId="{AAD9DC0F-AAF4-4685-AA26-69869C98EECC}" type="presParOf" srcId="{13B8470A-49A1-4C3A-90D4-B13D1F338A68}" destId="{981973BC-3069-47DB-B4AF-D5E9431DB064}" srcOrd="2" destOrd="0" presId="urn:microsoft.com/office/officeart/2005/8/layout/hierarchy2"/>
    <dgm:cxn modelId="{FC4407CD-C839-4D1E-B5E2-FB5BDC955EA3}" type="presParOf" srcId="{981973BC-3069-47DB-B4AF-D5E9431DB064}" destId="{957A65F4-3FB0-4E22-8C9A-D41F87F8291C}" srcOrd="0" destOrd="0" presId="urn:microsoft.com/office/officeart/2005/8/layout/hierarchy2"/>
    <dgm:cxn modelId="{C2AC7DB0-3BF3-4F9D-B53A-7B1440F6441A}" type="presParOf" srcId="{13B8470A-49A1-4C3A-90D4-B13D1F338A68}" destId="{6E7DCC42-0160-4B0A-B772-AD9B005396D3}" srcOrd="3" destOrd="0" presId="urn:microsoft.com/office/officeart/2005/8/layout/hierarchy2"/>
    <dgm:cxn modelId="{FE610BD8-177A-4126-A62F-35B3AE9161A2}" type="presParOf" srcId="{6E7DCC42-0160-4B0A-B772-AD9B005396D3}" destId="{FA1CB479-9015-444F-852E-9F3E496472EC}" srcOrd="0" destOrd="0" presId="urn:microsoft.com/office/officeart/2005/8/layout/hierarchy2"/>
    <dgm:cxn modelId="{227BAF85-4D41-437D-9D2B-E7FD3E67638F}" type="presParOf" srcId="{6E7DCC42-0160-4B0A-B772-AD9B005396D3}" destId="{25498158-7A15-4E04-8279-931393FB2633}"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2E23EED-4F80-4A2A-A937-101D507AEDC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63CF50F4-B1E7-4D9E-AF0A-300AA8BC94D1}">
      <dgm:prSet phldrT="[Text]"/>
      <dgm:spPr/>
      <dgm:t>
        <a:bodyPr/>
        <a:lstStyle/>
        <a:p>
          <a:r>
            <a:rPr lang="en-US" dirty="0"/>
            <a:t>Cloud Computing – GPUs are used in major platforms such as Amazon web services (AWS), Microsoft Azure, Google Cloud Platform (GCP), and IBM Cloud</a:t>
          </a:r>
        </a:p>
      </dgm:t>
    </dgm:pt>
    <dgm:pt modelId="{C87EA2D0-5956-46E2-A2CF-2CBC9F357820}" type="parTrans" cxnId="{D0D88771-C792-4D6B-B2D3-CB24B726100A}">
      <dgm:prSet/>
      <dgm:spPr/>
      <dgm:t>
        <a:bodyPr/>
        <a:lstStyle/>
        <a:p>
          <a:endParaRPr lang="en-US"/>
        </a:p>
      </dgm:t>
    </dgm:pt>
    <dgm:pt modelId="{F1CD4A00-B6FC-4B03-BC28-2214983515C5}" type="sibTrans" cxnId="{D0D88771-C792-4D6B-B2D3-CB24B726100A}">
      <dgm:prSet/>
      <dgm:spPr/>
      <dgm:t>
        <a:bodyPr/>
        <a:lstStyle/>
        <a:p>
          <a:endParaRPr lang="en-US"/>
        </a:p>
      </dgm:t>
    </dgm:pt>
    <dgm:pt modelId="{2EAE9B75-D2EF-41AB-9D05-EE679D30A9A2}">
      <dgm:prSet phldrT="[Text]"/>
      <dgm:spPr/>
      <dgm:t>
        <a:bodyPr/>
        <a:lstStyle/>
        <a:p>
          <a:r>
            <a:rPr lang="en-US" dirty="0"/>
            <a:t>Gaming – GeForce GPUs high performance graphics. RTX real time ray tracing and AI enhanced graphics. GeForce NOW, streaming service</a:t>
          </a:r>
        </a:p>
      </dgm:t>
    </dgm:pt>
    <dgm:pt modelId="{56B3A35A-671C-44A3-AB27-8C39851A1B6E}" type="parTrans" cxnId="{59C4CF17-071A-468B-BBDF-B53E807F2886}">
      <dgm:prSet/>
      <dgm:spPr/>
      <dgm:t>
        <a:bodyPr/>
        <a:lstStyle/>
        <a:p>
          <a:endParaRPr lang="en-US"/>
        </a:p>
      </dgm:t>
    </dgm:pt>
    <dgm:pt modelId="{485261D5-9CCB-4BF4-9E0C-8FB7A37CE24C}" type="sibTrans" cxnId="{59C4CF17-071A-468B-BBDF-B53E807F2886}">
      <dgm:prSet/>
      <dgm:spPr/>
      <dgm:t>
        <a:bodyPr/>
        <a:lstStyle/>
        <a:p>
          <a:endParaRPr lang="en-US"/>
        </a:p>
      </dgm:t>
    </dgm:pt>
    <dgm:pt modelId="{0C5AE4DA-C637-43D1-B60E-C414D695DCA4}">
      <dgm:prSet phldrT="[Text]"/>
      <dgm:spPr/>
      <dgm:t>
        <a:bodyPr/>
        <a:lstStyle/>
        <a:p>
          <a:r>
            <a:rPr lang="en-US" dirty="0"/>
            <a:t>Data Centers – GPUs acceleration for AI training, high performance computing, and data analytics. CUDA Platform, Networking, AI enterprise Suite software</a:t>
          </a:r>
        </a:p>
      </dgm:t>
    </dgm:pt>
    <dgm:pt modelId="{04B72BBA-732E-49C0-B3B0-EC546E357A50}" type="parTrans" cxnId="{D4BA24CF-FBB9-4C64-9248-53885EB6AFE1}">
      <dgm:prSet/>
      <dgm:spPr/>
      <dgm:t>
        <a:bodyPr/>
        <a:lstStyle/>
        <a:p>
          <a:endParaRPr lang="en-US"/>
        </a:p>
      </dgm:t>
    </dgm:pt>
    <dgm:pt modelId="{3F3AA576-5610-45E9-852E-2A3B9C149B82}" type="sibTrans" cxnId="{D4BA24CF-FBB9-4C64-9248-53885EB6AFE1}">
      <dgm:prSet/>
      <dgm:spPr/>
      <dgm:t>
        <a:bodyPr/>
        <a:lstStyle/>
        <a:p>
          <a:endParaRPr lang="en-US"/>
        </a:p>
      </dgm:t>
    </dgm:pt>
    <dgm:pt modelId="{B1CC3CBC-F252-4C61-9EEC-18F9740700CA}">
      <dgm:prSet phldrT="[Text]"/>
      <dgm:spPr/>
      <dgm:t>
        <a:bodyPr/>
        <a:lstStyle/>
        <a:p>
          <a:r>
            <a:rPr lang="en-US" dirty="0"/>
            <a:t>AI – GPU acceleration for deep learning and machine learning, optimized libraries for AI model development</a:t>
          </a:r>
        </a:p>
      </dgm:t>
    </dgm:pt>
    <dgm:pt modelId="{966EA647-091E-4210-AD5A-97CD59F0717C}" type="parTrans" cxnId="{158A3AB4-D522-4F68-894C-138BFF284376}">
      <dgm:prSet/>
      <dgm:spPr/>
      <dgm:t>
        <a:bodyPr/>
        <a:lstStyle/>
        <a:p>
          <a:endParaRPr lang="en-US"/>
        </a:p>
      </dgm:t>
    </dgm:pt>
    <dgm:pt modelId="{BDD49BB8-407F-4E5B-93E2-EBED627B1DE9}" type="sibTrans" cxnId="{158A3AB4-D522-4F68-894C-138BFF284376}">
      <dgm:prSet/>
      <dgm:spPr/>
      <dgm:t>
        <a:bodyPr/>
        <a:lstStyle/>
        <a:p>
          <a:endParaRPr lang="en-US"/>
        </a:p>
      </dgm:t>
    </dgm:pt>
    <dgm:pt modelId="{09E2729D-7C13-4F86-AA30-534DA6109270}">
      <dgm:prSet phldrT="[Text]"/>
      <dgm:spPr/>
      <dgm:t>
        <a:bodyPr/>
        <a:lstStyle/>
        <a:p>
          <a:r>
            <a:rPr lang="en-US" dirty="0"/>
            <a:t>Automotive – Partnerships Mercedes-Benz, Jaguar Land Rover, Volvo, Hyundai, Tesla, Polestar, Lucid, Amazon </a:t>
          </a:r>
          <a:r>
            <a:rPr lang="en-US" dirty="0" err="1"/>
            <a:t>Zoox</a:t>
          </a:r>
          <a:r>
            <a:rPr lang="en-US" dirty="0"/>
            <a:t>, General motors Cruise, Li Auto, BYD, </a:t>
          </a:r>
          <a:r>
            <a:rPr lang="en-US" dirty="0" err="1"/>
            <a:t>Xpeng</a:t>
          </a:r>
          <a:r>
            <a:rPr lang="en-US" dirty="0"/>
            <a:t>, Nio, </a:t>
          </a:r>
          <a:r>
            <a:rPr lang="en-US" dirty="0" err="1"/>
            <a:t>Zeekr</a:t>
          </a:r>
          <a:endParaRPr lang="en-US" dirty="0"/>
        </a:p>
      </dgm:t>
    </dgm:pt>
    <dgm:pt modelId="{1DA840B2-6082-428A-A1AE-8EF8F4F2E6F1}" type="parTrans" cxnId="{1F44D77C-41B9-4733-923A-CFBAB601A4DB}">
      <dgm:prSet/>
      <dgm:spPr/>
      <dgm:t>
        <a:bodyPr/>
        <a:lstStyle/>
        <a:p>
          <a:endParaRPr lang="en-US"/>
        </a:p>
      </dgm:t>
    </dgm:pt>
    <dgm:pt modelId="{73498D42-6777-4E56-892F-3ABE87C6C3C1}" type="sibTrans" cxnId="{1F44D77C-41B9-4733-923A-CFBAB601A4DB}">
      <dgm:prSet/>
      <dgm:spPr/>
      <dgm:t>
        <a:bodyPr/>
        <a:lstStyle/>
        <a:p>
          <a:endParaRPr lang="en-US"/>
        </a:p>
      </dgm:t>
    </dgm:pt>
    <dgm:pt modelId="{4AAADAB2-E620-4D31-8A89-1CDB5252A5CD}" type="pres">
      <dgm:prSet presAssocID="{F2E23EED-4F80-4A2A-A937-101D507AEDCA}" presName="diagram" presStyleCnt="0">
        <dgm:presLayoutVars>
          <dgm:dir/>
          <dgm:resizeHandles val="exact"/>
        </dgm:presLayoutVars>
      </dgm:prSet>
      <dgm:spPr/>
    </dgm:pt>
    <dgm:pt modelId="{6E84219C-F40D-4970-A753-32D24AFA027B}" type="pres">
      <dgm:prSet presAssocID="{63CF50F4-B1E7-4D9E-AF0A-300AA8BC94D1}" presName="node" presStyleLbl="node1" presStyleIdx="0" presStyleCnt="5">
        <dgm:presLayoutVars>
          <dgm:bulletEnabled val="1"/>
        </dgm:presLayoutVars>
      </dgm:prSet>
      <dgm:spPr/>
    </dgm:pt>
    <dgm:pt modelId="{2140EAEC-69D8-4DD0-9B52-BC413B48254D}" type="pres">
      <dgm:prSet presAssocID="{F1CD4A00-B6FC-4B03-BC28-2214983515C5}" presName="sibTrans" presStyleCnt="0"/>
      <dgm:spPr/>
    </dgm:pt>
    <dgm:pt modelId="{62166264-E000-48E7-A013-2CAA9DF07359}" type="pres">
      <dgm:prSet presAssocID="{2EAE9B75-D2EF-41AB-9D05-EE679D30A9A2}" presName="node" presStyleLbl="node1" presStyleIdx="1" presStyleCnt="5">
        <dgm:presLayoutVars>
          <dgm:bulletEnabled val="1"/>
        </dgm:presLayoutVars>
      </dgm:prSet>
      <dgm:spPr/>
    </dgm:pt>
    <dgm:pt modelId="{7BE9EBDF-D3F7-4253-81C1-17045FCD87EA}" type="pres">
      <dgm:prSet presAssocID="{485261D5-9CCB-4BF4-9E0C-8FB7A37CE24C}" presName="sibTrans" presStyleCnt="0"/>
      <dgm:spPr/>
    </dgm:pt>
    <dgm:pt modelId="{C6AE177F-ADEC-47C7-998C-0BFB483D26DA}" type="pres">
      <dgm:prSet presAssocID="{0C5AE4DA-C637-43D1-B60E-C414D695DCA4}" presName="node" presStyleLbl="node1" presStyleIdx="2" presStyleCnt="5">
        <dgm:presLayoutVars>
          <dgm:bulletEnabled val="1"/>
        </dgm:presLayoutVars>
      </dgm:prSet>
      <dgm:spPr/>
    </dgm:pt>
    <dgm:pt modelId="{20C0755C-B77C-4CD8-AC79-ED6BDF193D03}" type="pres">
      <dgm:prSet presAssocID="{3F3AA576-5610-45E9-852E-2A3B9C149B82}" presName="sibTrans" presStyleCnt="0"/>
      <dgm:spPr/>
    </dgm:pt>
    <dgm:pt modelId="{CEF8C943-1A2F-4D36-B65A-A1A73A7F12F7}" type="pres">
      <dgm:prSet presAssocID="{B1CC3CBC-F252-4C61-9EEC-18F9740700CA}" presName="node" presStyleLbl="node1" presStyleIdx="3" presStyleCnt="5">
        <dgm:presLayoutVars>
          <dgm:bulletEnabled val="1"/>
        </dgm:presLayoutVars>
      </dgm:prSet>
      <dgm:spPr/>
    </dgm:pt>
    <dgm:pt modelId="{F76113CC-E72B-4D7F-BB12-0E3857D27ACA}" type="pres">
      <dgm:prSet presAssocID="{BDD49BB8-407F-4E5B-93E2-EBED627B1DE9}" presName="sibTrans" presStyleCnt="0"/>
      <dgm:spPr/>
    </dgm:pt>
    <dgm:pt modelId="{B1562AC3-6D78-41C0-B9BB-2FE1B9714B97}" type="pres">
      <dgm:prSet presAssocID="{09E2729D-7C13-4F86-AA30-534DA6109270}" presName="node" presStyleLbl="node1" presStyleIdx="4" presStyleCnt="5">
        <dgm:presLayoutVars>
          <dgm:bulletEnabled val="1"/>
        </dgm:presLayoutVars>
      </dgm:prSet>
      <dgm:spPr/>
    </dgm:pt>
  </dgm:ptLst>
  <dgm:cxnLst>
    <dgm:cxn modelId="{59C4CF17-071A-468B-BBDF-B53E807F2886}" srcId="{F2E23EED-4F80-4A2A-A937-101D507AEDCA}" destId="{2EAE9B75-D2EF-41AB-9D05-EE679D30A9A2}" srcOrd="1" destOrd="0" parTransId="{56B3A35A-671C-44A3-AB27-8C39851A1B6E}" sibTransId="{485261D5-9CCB-4BF4-9E0C-8FB7A37CE24C}"/>
    <dgm:cxn modelId="{D0D88771-C792-4D6B-B2D3-CB24B726100A}" srcId="{F2E23EED-4F80-4A2A-A937-101D507AEDCA}" destId="{63CF50F4-B1E7-4D9E-AF0A-300AA8BC94D1}" srcOrd="0" destOrd="0" parTransId="{C87EA2D0-5956-46E2-A2CF-2CBC9F357820}" sibTransId="{F1CD4A00-B6FC-4B03-BC28-2214983515C5}"/>
    <dgm:cxn modelId="{81DEF054-68E0-45BB-A75D-EB4DCC38E141}" type="presOf" srcId="{2EAE9B75-D2EF-41AB-9D05-EE679D30A9A2}" destId="{62166264-E000-48E7-A013-2CAA9DF07359}" srcOrd="0" destOrd="0" presId="urn:microsoft.com/office/officeart/2005/8/layout/default"/>
    <dgm:cxn modelId="{1F44D77C-41B9-4733-923A-CFBAB601A4DB}" srcId="{F2E23EED-4F80-4A2A-A937-101D507AEDCA}" destId="{09E2729D-7C13-4F86-AA30-534DA6109270}" srcOrd="4" destOrd="0" parTransId="{1DA840B2-6082-428A-A1AE-8EF8F4F2E6F1}" sibTransId="{73498D42-6777-4E56-892F-3ABE87C6C3C1}"/>
    <dgm:cxn modelId="{265FFEA7-1A53-4AE1-8430-3CBD553006F6}" type="presOf" srcId="{F2E23EED-4F80-4A2A-A937-101D507AEDCA}" destId="{4AAADAB2-E620-4D31-8A89-1CDB5252A5CD}" srcOrd="0" destOrd="0" presId="urn:microsoft.com/office/officeart/2005/8/layout/default"/>
    <dgm:cxn modelId="{84853FAC-3A15-49C5-92DC-62ED73B98F51}" type="presOf" srcId="{B1CC3CBC-F252-4C61-9EEC-18F9740700CA}" destId="{CEF8C943-1A2F-4D36-B65A-A1A73A7F12F7}" srcOrd="0" destOrd="0" presId="urn:microsoft.com/office/officeart/2005/8/layout/default"/>
    <dgm:cxn modelId="{19E693AC-097D-445B-B5D7-91622B2CC392}" type="presOf" srcId="{0C5AE4DA-C637-43D1-B60E-C414D695DCA4}" destId="{C6AE177F-ADEC-47C7-998C-0BFB483D26DA}" srcOrd="0" destOrd="0" presId="urn:microsoft.com/office/officeart/2005/8/layout/default"/>
    <dgm:cxn modelId="{158A3AB4-D522-4F68-894C-138BFF284376}" srcId="{F2E23EED-4F80-4A2A-A937-101D507AEDCA}" destId="{B1CC3CBC-F252-4C61-9EEC-18F9740700CA}" srcOrd="3" destOrd="0" parTransId="{966EA647-091E-4210-AD5A-97CD59F0717C}" sibTransId="{BDD49BB8-407F-4E5B-93E2-EBED627B1DE9}"/>
    <dgm:cxn modelId="{CBDC0FBD-F6CD-47E8-9532-76C2D14289D8}" type="presOf" srcId="{09E2729D-7C13-4F86-AA30-534DA6109270}" destId="{B1562AC3-6D78-41C0-B9BB-2FE1B9714B97}" srcOrd="0" destOrd="0" presId="urn:microsoft.com/office/officeart/2005/8/layout/default"/>
    <dgm:cxn modelId="{D4BA24CF-FBB9-4C64-9248-53885EB6AFE1}" srcId="{F2E23EED-4F80-4A2A-A937-101D507AEDCA}" destId="{0C5AE4DA-C637-43D1-B60E-C414D695DCA4}" srcOrd="2" destOrd="0" parTransId="{04B72BBA-732E-49C0-B3B0-EC546E357A50}" sibTransId="{3F3AA576-5610-45E9-852E-2A3B9C149B82}"/>
    <dgm:cxn modelId="{4A815FE8-B612-4FE9-8A45-3B55B880E526}" type="presOf" srcId="{63CF50F4-B1E7-4D9E-AF0A-300AA8BC94D1}" destId="{6E84219C-F40D-4970-A753-32D24AFA027B}" srcOrd="0" destOrd="0" presId="urn:microsoft.com/office/officeart/2005/8/layout/default"/>
    <dgm:cxn modelId="{83DB0A89-4645-4A2E-86C1-2EB2192A7CA4}" type="presParOf" srcId="{4AAADAB2-E620-4D31-8A89-1CDB5252A5CD}" destId="{6E84219C-F40D-4970-A753-32D24AFA027B}" srcOrd="0" destOrd="0" presId="urn:microsoft.com/office/officeart/2005/8/layout/default"/>
    <dgm:cxn modelId="{FF310082-F3D9-45D7-9C2E-96B74CA310FA}" type="presParOf" srcId="{4AAADAB2-E620-4D31-8A89-1CDB5252A5CD}" destId="{2140EAEC-69D8-4DD0-9B52-BC413B48254D}" srcOrd="1" destOrd="0" presId="urn:microsoft.com/office/officeart/2005/8/layout/default"/>
    <dgm:cxn modelId="{354B4D4B-2B05-4D26-B935-5E7E53FAE618}" type="presParOf" srcId="{4AAADAB2-E620-4D31-8A89-1CDB5252A5CD}" destId="{62166264-E000-48E7-A013-2CAA9DF07359}" srcOrd="2" destOrd="0" presId="urn:microsoft.com/office/officeart/2005/8/layout/default"/>
    <dgm:cxn modelId="{F093D06B-539C-4C2B-9FE5-5E27315D1F4A}" type="presParOf" srcId="{4AAADAB2-E620-4D31-8A89-1CDB5252A5CD}" destId="{7BE9EBDF-D3F7-4253-81C1-17045FCD87EA}" srcOrd="3" destOrd="0" presId="urn:microsoft.com/office/officeart/2005/8/layout/default"/>
    <dgm:cxn modelId="{4D288194-B6FB-4607-96C4-8250478CEE86}" type="presParOf" srcId="{4AAADAB2-E620-4D31-8A89-1CDB5252A5CD}" destId="{C6AE177F-ADEC-47C7-998C-0BFB483D26DA}" srcOrd="4" destOrd="0" presId="urn:microsoft.com/office/officeart/2005/8/layout/default"/>
    <dgm:cxn modelId="{8112595E-CAF4-4411-8B86-94D7BE596967}" type="presParOf" srcId="{4AAADAB2-E620-4D31-8A89-1CDB5252A5CD}" destId="{20C0755C-B77C-4CD8-AC79-ED6BDF193D03}" srcOrd="5" destOrd="0" presId="urn:microsoft.com/office/officeart/2005/8/layout/default"/>
    <dgm:cxn modelId="{CF36CA4E-03F0-42DA-8781-68569E1BB80A}" type="presParOf" srcId="{4AAADAB2-E620-4D31-8A89-1CDB5252A5CD}" destId="{CEF8C943-1A2F-4D36-B65A-A1A73A7F12F7}" srcOrd="6" destOrd="0" presId="urn:microsoft.com/office/officeart/2005/8/layout/default"/>
    <dgm:cxn modelId="{33A96CE8-380E-4823-8209-1CD354C36A91}" type="presParOf" srcId="{4AAADAB2-E620-4D31-8A89-1CDB5252A5CD}" destId="{F76113CC-E72B-4D7F-BB12-0E3857D27ACA}" srcOrd="7" destOrd="0" presId="urn:microsoft.com/office/officeart/2005/8/layout/default"/>
    <dgm:cxn modelId="{674E4151-0C7B-4451-9640-861E7D11B92C}" type="presParOf" srcId="{4AAADAB2-E620-4D31-8A89-1CDB5252A5CD}" destId="{B1562AC3-6D78-41C0-B9BB-2FE1B9714B97}"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AA706C-4FF6-438E-8B6D-A80B6D2D6163}"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US"/>
        </a:p>
      </dgm:t>
    </dgm:pt>
    <dgm:pt modelId="{920AAD7E-783B-4F50-898F-01F031F8B883}">
      <dgm:prSet phldrT="[Text]"/>
      <dgm:spPr/>
      <dgm:t>
        <a:bodyPr/>
        <a:lstStyle/>
        <a:p>
          <a:r>
            <a:rPr lang="en-US" dirty="0"/>
            <a:t>SWOT</a:t>
          </a:r>
        </a:p>
      </dgm:t>
    </dgm:pt>
    <dgm:pt modelId="{E2815C5A-40CC-4D3B-A6F4-8E108DF5DAEE}" type="parTrans" cxnId="{DB45E95D-C6A6-4609-8AED-68C932D410EF}">
      <dgm:prSet/>
      <dgm:spPr/>
      <dgm:t>
        <a:bodyPr/>
        <a:lstStyle/>
        <a:p>
          <a:endParaRPr lang="en-US"/>
        </a:p>
      </dgm:t>
    </dgm:pt>
    <dgm:pt modelId="{F044F40D-74CA-466E-925E-06170B7B0402}" type="sibTrans" cxnId="{DB45E95D-C6A6-4609-8AED-68C932D410EF}">
      <dgm:prSet/>
      <dgm:spPr/>
      <dgm:t>
        <a:bodyPr/>
        <a:lstStyle/>
        <a:p>
          <a:endParaRPr lang="en-US"/>
        </a:p>
      </dgm:t>
    </dgm:pt>
    <dgm:pt modelId="{2991B007-C2FC-4FE3-9C99-9330474480B6}">
      <dgm:prSet phldrT="[Text]" custT="1"/>
      <dgm:spPr/>
      <dgm:t>
        <a:bodyPr/>
        <a:lstStyle/>
        <a:p>
          <a:pPr>
            <a:buNone/>
          </a:pPr>
          <a:endParaRPr lang="en-US" sz="2800"/>
        </a:p>
        <a:p>
          <a:pPr>
            <a:buNone/>
          </a:pPr>
          <a:r>
            <a:rPr lang="en-US" sz="2800">
              <a:solidFill>
                <a:schemeClr val="bg1"/>
              </a:solidFill>
            </a:rPr>
            <a:t>Strengths</a:t>
          </a:r>
        </a:p>
        <a:p>
          <a:pPr>
            <a:buNone/>
          </a:pPr>
          <a:r>
            <a:rPr lang="en-US" sz="1700"/>
            <a:t>Market position in computing</a:t>
          </a:r>
        </a:p>
        <a:p>
          <a:pPr>
            <a:buFont typeface="Arial" panose="020B0604020202020204" pitchFamily="34" charset="0"/>
            <a:buChar char="•"/>
          </a:pPr>
          <a:r>
            <a:rPr lang="en-US" sz="1700"/>
            <a:t>Innovation and Leadership</a:t>
          </a:r>
        </a:p>
        <a:p>
          <a:pPr>
            <a:buFont typeface="Arial" panose="020B0604020202020204" pitchFamily="34" charset="0"/>
            <a:buChar char="•"/>
          </a:pPr>
          <a:r>
            <a:rPr lang="en-US" sz="1700"/>
            <a:t>Partnerships and Acquisitions</a:t>
          </a:r>
        </a:p>
        <a:p>
          <a:pPr>
            <a:buFont typeface="Arial" panose="020B0604020202020204" pitchFamily="34" charset="0"/>
            <a:buChar char="•"/>
          </a:pPr>
          <a:r>
            <a:rPr lang="en-US" sz="1700"/>
            <a:t>Global Presence</a:t>
          </a:r>
          <a:endParaRPr lang="en-US" sz="1700" dirty="0"/>
        </a:p>
      </dgm:t>
    </dgm:pt>
    <dgm:pt modelId="{2C9B3A39-0224-4272-9B0F-5C47FE51D0D4}" type="parTrans" cxnId="{30DE7228-E8DC-4F5F-836B-B674D2C9BFBD}">
      <dgm:prSet/>
      <dgm:spPr/>
      <dgm:t>
        <a:bodyPr/>
        <a:lstStyle/>
        <a:p>
          <a:endParaRPr lang="en-US"/>
        </a:p>
      </dgm:t>
    </dgm:pt>
    <dgm:pt modelId="{ED7017D7-46A1-4A03-AE87-35E724A142C5}" type="sibTrans" cxnId="{30DE7228-E8DC-4F5F-836B-B674D2C9BFBD}">
      <dgm:prSet/>
      <dgm:spPr/>
      <dgm:t>
        <a:bodyPr/>
        <a:lstStyle/>
        <a:p>
          <a:endParaRPr lang="en-US"/>
        </a:p>
      </dgm:t>
    </dgm:pt>
    <dgm:pt modelId="{6534AD9B-0D38-4807-A513-4C2F6C0F6953}">
      <dgm:prSet phldrT="[Text]" custT="1"/>
      <dgm:spPr/>
      <dgm:t>
        <a:bodyPr/>
        <a:lstStyle/>
        <a:p>
          <a:endParaRPr lang="en-US" sz="2800" dirty="0"/>
        </a:p>
        <a:p>
          <a:r>
            <a:rPr lang="en-US" sz="2800" dirty="0">
              <a:solidFill>
                <a:schemeClr val="bg1"/>
              </a:solidFill>
            </a:rPr>
            <a:t>Weaknesses</a:t>
          </a:r>
        </a:p>
        <a:p>
          <a:r>
            <a:rPr lang="en-US" sz="1800" dirty="0"/>
            <a:t>Dependent to Third-Party Suppliers and manufacturing</a:t>
          </a:r>
        </a:p>
        <a:p>
          <a:r>
            <a:rPr lang="en-US" sz="1800" dirty="0"/>
            <a:t>Concentrated Revenue</a:t>
          </a:r>
        </a:p>
        <a:p>
          <a:r>
            <a:rPr lang="en-US" sz="1800" dirty="0"/>
            <a:t>Demand Forecast</a:t>
          </a:r>
        </a:p>
        <a:p>
          <a:r>
            <a:rPr lang="en-US" sz="1800" dirty="0"/>
            <a:t>Product Defects</a:t>
          </a:r>
        </a:p>
      </dgm:t>
    </dgm:pt>
    <dgm:pt modelId="{E4C71167-9B4A-4CC6-A9BF-8577A7331A00}" type="parTrans" cxnId="{FDA8CD03-4852-4216-9802-5FBFC5CF740C}">
      <dgm:prSet/>
      <dgm:spPr/>
      <dgm:t>
        <a:bodyPr/>
        <a:lstStyle/>
        <a:p>
          <a:endParaRPr lang="en-US"/>
        </a:p>
      </dgm:t>
    </dgm:pt>
    <dgm:pt modelId="{5B8E8FAF-68BE-459C-A3A1-02CCCC4371B5}" type="sibTrans" cxnId="{FDA8CD03-4852-4216-9802-5FBFC5CF740C}">
      <dgm:prSet/>
      <dgm:spPr/>
      <dgm:t>
        <a:bodyPr/>
        <a:lstStyle/>
        <a:p>
          <a:endParaRPr lang="en-US"/>
        </a:p>
      </dgm:t>
    </dgm:pt>
    <dgm:pt modelId="{80B21E39-028F-4054-AC55-2D848CEC37F5}">
      <dgm:prSet phldrT="[Text]" custT="1"/>
      <dgm:spPr/>
      <dgm:t>
        <a:bodyPr/>
        <a:lstStyle/>
        <a:p>
          <a:r>
            <a:rPr lang="en-US" sz="2800">
              <a:solidFill>
                <a:schemeClr val="bg1"/>
              </a:solidFill>
            </a:rPr>
            <a:t>Opportunities</a:t>
          </a:r>
          <a:r>
            <a:rPr lang="en-US" sz="2800"/>
            <a:t> </a:t>
          </a:r>
        </a:p>
        <a:p>
          <a:r>
            <a:rPr lang="en-US" sz="1700"/>
            <a:t>Growing Demand</a:t>
          </a:r>
        </a:p>
        <a:p>
          <a:r>
            <a:rPr lang="en-US" sz="1700"/>
            <a:t>Expansion in industries</a:t>
          </a:r>
        </a:p>
        <a:p>
          <a:r>
            <a:rPr lang="en-US" sz="1700"/>
            <a:t>Data Privacy and Cybersecurity</a:t>
          </a:r>
        </a:p>
        <a:p>
          <a:r>
            <a:rPr lang="en-US" sz="1700"/>
            <a:t>Sustainability</a:t>
          </a:r>
          <a:endParaRPr lang="en-US" sz="1700" dirty="0"/>
        </a:p>
      </dgm:t>
    </dgm:pt>
    <dgm:pt modelId="{E5E2C40B-6FFF-45D5-B091-91ED479BB548}" type="parTrans" cxnId="{DA8F31AC-D33B-49AA-BD8F-4A6FB4FD19EE}">
      <dgm:prSet/>
      <dgm:spPr/>
      <dgm:t>
        <a:bodyPr/>
        <a:lstStyle/>
        <a:p>
          <a:endParaRPr lang="en-US"/>
        </a:p>
      </dgm:t>
    </dgm:pt>
    <dgm:pt modelId="{C1771B1D-8A22-455E-9C24-A147FAF11762}" type="sibTrans" cxnId="{DA8F31AC-D33B-49AA-BD8F-4A6FB4FD19EE}">
      <dgm:prSet/>
      <dgm:spPr/>
      <dgm:t>
        <a:bodyPr/>
        <a:lstStyle/>
        <a:p>
          <a:endParaRPr lang="en-US"/>
        </a:p>
      </dgm:t>
    </dgm:pt>
    <dgm:pt modelId="{D811E88D-6D9B-49EF-BD35-43A06F4AAA1F}">
      <dgm:prSet phldrT="[Text]" custT="1"/>
      <dgm:spPr/>
      <dgm:t>
        <a:bodyPr/>
        <a:lstStyle/>
        <a:p>
          <a:r>
            <a:rPr lang="en-US" sz="2800">
              <a:solidFill>
                <a:schemeClr val="bg1"/>
              </a:solidFill>
            </a:rPr>
            <a:t>Threats</a:t>
          </a:r>
        </a:p>
        <a:p>
          <a:r>
            <a:rPr lang="en-US" sz="1700"/>
            <a:t>Competition</a:t>
          </a:r>
        </a:p>
        <a:p>
          <a:r>
            <a:rPr lang="en-US" sz="1700"/>
            <a:t>Economic and geopolitical uncertainty</a:t>
          </a:r>
        </a:p>
        <a:p>
          <a:r>
            <a:rPr lang="en-US" sz="1700"/>
            <a:t>Regulations</a:t>
          </a:r>
        </a:p>
        <a:p>
          <a:r>
            <a:rPr lang="en-US" sz="1700"/>
            <a:t>Technology Disruption</a:t>
          </a:r>
          <a:endParaRPr lang="en-US" sz="1700" dirty="0"/>
        </a:p>
      </dgm:t>
    </dgm:pt>
    <dgm:pt modelId="{1258A09A-93B2-4A00-893A-3D0C85A2113D}" type="parTrans" cxnId="{FCAD93DA-C3C2-4090-9F50-C6EFF8FD1F57}">
      <dgm:prSet/>
      <dgm:spPr/>
      <dgm:t>
        <a:bodyPr/>
        <a:lstStyle/>
        <a:p>
          <a:endParaRPr lang="en-US"/>
        </a:p>
      </dgm:t>
    </dgm:pt>
    <dgm:pt modelId="{3CDB17A8-624F-490D-BB0F-616931BC18FB}" type="sibTrans" cxnId="{FCAD93DA-C3C2-4090-9F50-C6EFF8FD1F57}">
      <dgm:prSet/>
      <dgm:spPr/>
      <dgm:t>
        <a:bodyPr/>
        <a:lstStyle/>
        <a:p>
          <a:endParaRPr lang="en-US"/>
        </a:p>
      </dgm:t>
    </dgm:pt>
    <dgm:pt modelId="{5191431A-8D3B-4E6D-B98E-F7419101909B}" type="pres">
      <dgm:prSet presAssocID="{DFAA706C-4FF6-438E-8B6D-A80B6D2D6163}" presName="diagram" presStyleCnt="0">
        <dgm:presLayoutVars>
          <dgm:chMax val="1"/>
          <dgm:dir/>
          <dgm:animLvl val="ctr"/>
          <dgm:resizeHandles val="exact"/>
        </dgm:presLayoutVars>
      </dgm:prSet>
      <dgm:spPr/>
    </dgm:pt>
    <dgm:pt modelId="{FFDD9B04-7FB6-43AB-A8C6-9AE9760DF7B4}" type="pres">
      <dgm:prSet presAssocID="{DFAA706C-4FF6-438E-8B6D-A80B6D2D6163}" presName="matrix" presStyleCnt="0"/>
      <dgm:spPr/>
    </dgm:pt>
    <dgm:pt modelId="{0E12D348-E193-49FF-B9F3-72E443B33607}" type="pres">
      <dgm:prSet presAssocID="{DFAA706C-4FF6-438E-8B6D-A80B6D2D6163}" presName="tile1" presStyleLbl="node1" presStyleIdx="0" presStyleCnt="4"/>
      <dgm:spPr/>
    </dgm:pt>
    <dgm:pt modelId="{17B2607B-A46F-4EC5-BB6C-7479C1D97D66}" type="pres">
      <dgm:prSet presAssocID="{DFAA706C-4FF6-438E-8B6D-A80B6D2D6163}" presName="tile1text" presStyleLbl="node1" presStyleIdx="0" presStyleCnt="4">
        <dgm:presLayoutVars>
          <dgm:chMax val="0"/>
          <dgm:chPref val="0"/>
          <dgm:bulletEnabled val="1"/>
        </dgm:presLayoutVars>
      </dgm:prSet>
      <dgm:spPr/>
    </dgm:pt>
    <dgm:pt modelId="{58E8230D-85BB-4141-B7F2-5CD9D8A000E8}" type="pres">
      <dgm:prSet presAssocID="{DFAA706C-4FF6-438E-8B6D-A80B6D2D6163}" presName="tile2" presStyleLbl="node1" presStyleIdx="1" presStyleCnt="4"/>
      <dgm:spPr/>
    </dgm:pt>
    <dgm:pt modelId="{16CBC1A2-5C58-4019-B749-632A1BA00495}" type="pres">
      <dgm:prSet presAssocID="{DFAA706C-4FF6-438E-8B6D-A80B6D2D6163}" presName="tile2text" presStyleLbl="node1" presStyleIdx="1" presStyleCnt="4">
        <dgm:presLayoutVars>
          <dgm:chMax val="0"/>
          <dgm:chPref val="0"/>
          <dgm:bulletEnabled val="1"/>
        </dgm:presLayoutVars>
      </dgm:prSet>
      <dgm:spPr/>
    </dgm:pt>
    <dgm:pt modelId="{E31F08EE-2E1F-4BD9-AB8B-40769150A489}" type="pres">
      <dgm:prSet presAssocID="{DFAA706C-4FF6-438E-8B6D-A80B6D2D6163}" presName="tile3" presStyleLbl="node1" presStyleIdx="2" presStyleCnt="4"/>
      <dgm:spPr/>
    </dgm:pt>
    <dgm:pt modelId="{7E001668-8F38-45C4-931E-C0FF5C7F4B1C}" type="pres">
      <dgm:prSet presAssocID="{DFAA706C-4FF6-438E-8B6D-A80B6D2D6163}" presName="tile3text" presStyleLbl="node1" presStyleIdx="2" presStyleCnt="4">
        <dgm:presLayoutVars>
          <dgm:chMax val="0"/>
          <dgm:chPref val="0"/>
          <dgm:bulletEnabled val="1"/>
        </dgm:presLayoutVars>
      </dgm:prSet>
      <dgm:spPr/>
    </dgm:pt>
    <dgm:pt modelId="{321F9197-6CA5-48A3-A76B-BE869CE42802}" type="pres">
      <dgm:prSet presAssocID="{DFAA706C-4FF6-438E-8B6D-A80B6D2D6163}" presName="tile4" presStyleLbl="node1" presStyleIdx="3" presStyleCnt="4"/>
      <dgm:spPr/>
    </dgm:pt>
    <dgm:pt modelId="{FAEC02B5-E95D-4E66-83D7-7DAA0B26D63F}" type="pres">
      <dgm:prSet presAssocID="{DFAA706C-4FF6-438E-8B6D-A80B6D2D6163}" presName="tile4text" presStyleLbl="node1" presStyleIdx="3" presStyleCnt="4">
        <dgm:presLayoutVars>
          <dgm:chMax val="0"/>
          <dgm:chPref val="0"/>
          <dgm:bulletEnabled val="1"/>
        </dgm:presLayoutVars>
      </dgm:prSet>
      <dgm:spPr/>
    </dgm:pt>
    <dgm:pt modelId="{5BA98942-BB56-487C-B5E1-BD3BF8597335}" type="pres">
      <dgm:prSet presAssocID="{DFAA706C-4FF6-438E-8B6D-A80B6D2D6163}" presName="centerTile" presStyleLbl="fgShp" presStyleIdx="0" presStyleCnt="1">
        <dgm:presLayoutVars>
          <dgm:chMax val="0"/>
          <dgm:chPref val="0"/>
        </dgm:presLayoutVars>
      </dgm:prSet>
      <dgm:spPr/>
    </dgm:pt>
  </dgm:ptLst>
  <dgm:cxnLst>
    <dgm:cxn modelId="{FDA8CD03-4852-4216-9802-5FBFC5CF740C}" srcId="{920AAD7E-783B-4F50-898F-01F031F8B883}" destId="{6534AD9B-0D38-4807-A513-4C2F6C0F6953}" srcOrd="1" destOrd="0" parTransId="{E4C71167-9B4A-4CC6-A9BF-8577A7331A00}" sibTransId="{5B8E8FAF-68BE-459C-A3A1-02CCCC4371B5}"/>
    <dgm:cxn modelId="{30DE7228-E8DC-4F5F-836B-B674D2C9BFBD}" srcId="{920AAD7E-783B-4F50-898F-01F031F8B883}" destId="{2991B007-C2FC-4FE3-9C99-9330474480B6}" srcOrd="0" destOrd="0" parTransId="{2C9B3A39-0224-4272-9B0F-5C47FE51D0D4}" sibTransId="{ED7017D7-46A1-4A03-AE87-35E724A142C5}"/>
    <dgm:cxn modelId="{671E8540-A33E-4601-A807-6E82409E50D2}" type="presOf" srcId="{DFAA706C-4FF6-438E-8B6D-A80B6D2D6163}" destId="{5191431A-8D3B-4E6D-B98E-F7419101909B}" srcOrd="0" destOrd="0" presId="urn:microsoft.com/office/officeart/2005/8/layout/matrix1"/>
    <dgm:cxn modelId="{DB45E95D-C6A6-4609-8AED-68C932D410EF}" srcId="{DFAA706C-4FF6-438E-8B6D-A80B6D2D6163}" destId="{920AAD7E-783B-4F50-898F-01F031F8B883}" srcOrd="0" destOrd="0" parTransId="{E2815C5A-40CC-4D3B-A6F4-8E108DF5DAEE}" sibTransId="{F044F40D-74CA-466E-925E-06170B7B0402}"/>
    <dgm:cxn modelId="{40779D7F-52E1-4496-9DB9-C0F1938E0277}" type="presOf" srcId="{2991B007-C2FC-4FE3-9C99-9330474480B6}" destId="{17B2607B-A46F-4EC5-BB6C-7479C1D97D66}" srcOrd="1" destOrd="0" presId="urn:microsoft.com/office/officeart/2005/8/layout/matrix1"/>
    <dgm:cxn modelId="{98863586-6C5B-4ED0-BF4C-E8FD20F75C84}" type="presOf" srcId="{D811E88D-6D9B-49EF-BD35-43A06F4AAA1F}" destId="{321F9197-6CA5-48A3-A76B-BE869CE42802}" srcOrd="0" destOrd="0" presId="urn:microsoft.com/office/officeart/2005/8/layout/matrix1"/>
    <dgm:cxn modelId="{980E3F88-CD73-4F2B-A600-C946D2EE80EF}" type="presOf" srcId="{920AAD7E-783B-4F50-898F-01F031F8B883}" destId="{5BA98942-BB56-487C-B5E1-BD3BF8597335}" srcOrd="0" destOrd="0" presId="urn:microsoft.com/office/officeart/2005/8/layout/matrix1"/>
    <dgm:cxn modelId="{636DBF97-8197-4C79-B314-6CABF32E0732}" type="presOf" srcId="{D811E88D-6D9B-49EF-BD35-43A06F4AAA1F}" destId="{FAEC02B5-E95D-4E66-83D7-7DAA0B26D63F}" srcOrd="1" destOrd="0" presId="urn:microsoft.com/office/officeart/2005/8/layout/matrix1"/>
    <dgm:cxn modelId="{5B79C9A4-BA92-4564-87D9-4B8E31B8E2B8}" type="presOf" srcId="{80B21E39-028F-4054-AC55-2D848CEC37F5}" destId="{7E001668-8F38-45C4-931E-C0FF5C7F4B1C}" srcOrd="1" destOrd="0" presId="urn:microsoft.com/office/officeart/2005/8/layout/matrix1"/>
    <dgm:cxn modelId="{DA8F31AC-D33B-49AA-BD8F-4A6FB4FD19EE}" srcId="{920AAD7E-783B-4F50-898F-01F031F8B883}" destId="{80B21E39-028F-4054-AC55-2D848CEC37F5}" srcOrd="2" destOrd="0" parTransId="{E5E2C40B-6FFF-45D5-B091-91ED479BB548}" sibTransId="{C1771B1D-8A22-455E-9C24-A147FAF11762}"/>
    <dgm:cxn modelId="{A74B33C1-5D77-4358-B26A-2AA2341691A4}" type="presOf" srcId="{6534AD9B-0D38-4807-A513-4C2F6C0F6953}" destId="{58E8230D-85BB-4141-B7F2-5CD9D8A000E8}" srcOrd="0" destOrd="0" presId="urn:microsoft.com/office/officeart/2005/8/layout/matrix1"/>
    <dgm:cxn modelId="{7E0921C5-C6AF-4C75-8E2B-36128E3C61FA}" type="presOf" srcId="{80B21E39-028F-4054-AC55-2D848CEC37F5}" destId="{E31F08EE-2E1F-4BD9-AB8B-40769150A489}" srcOrd="0" destOrd="0" presId="urn:microsoft.com/office/officeart/2005/8/layout/matrix1"/>
    <dgm:cxn modelId="{EDA2B0C7-284C-4887-B177-ED01E6BCFB51}" type="presOf" srcId="{2991B007-C2FC-4FE3-9C99-9330474480B6}" destId="{0E12D348-E193-49FF-B9F3-72E443B33607}" srcOrd="0" destOrd="0" presId="urn:microsoft.com/office/officeart/2005/8/layout/matrix1"/>
    <dgm:cxn modelId="{9E6B03CC-C55A-4392-83F8-FB93B5DD2CDB}" type="presOf" srcId="{6534AD9B-0D38-4807-A513-4C2F6C0F6953}" destId="{16CBC1A2-5C58-4019-B749-632A1BA00495}" srcOrd="1" destOrd="0" presId="urn:microsoft.com/office/officeart/2005/8/layout/matrix1"/>
    <dgm:cxn modelId="{FCAD93DA-C3C2-4090-9F50-C6EFF8FD1F57}" srcId="{920AAD7E-783B-4F50-898F-01F031F8B883}" destId="{D811E88D-6D9B-49EF-BD35-43A06F4AAA1F}" srcOrd="3" destOrd="0" parTransId="{1258A09A-93B2-4A00-893A-3D0C85A2113D}" sibTransId="{3CDB17A8-624F-490D-BB0F-616931BC18FB}"/>
    <dgm:cxn modelId="{C8EFFC4A-0040-4161-B9BC-A8510DF2C4F0}" type="presParOf" srcId="{5191431A-8D3B-4E6D-B98E-F7419101909B}" destId="{FFDD9B04-7FB6-43AB-A8C6-9AE9760DF7B4}" srcOrd="0" destOrd="0" presId="urn:microsoft.com/office/officeart/2005/8/layout/matrix1"/>
    <dgm:cxn modelId="{35D5F48A-AA06-4A65-9591-2DDE3A25E170}" type="presParOf" srcId="{FFDD9B04-7FB6-43AB-A8C6-9AE9760DF7B4}" destId="{0E12D348-E193-49FF-B9F3-72E443B33607}" srcOrd="0" destOrd="0" presId="urn:microsoft.com/office/officeart/2005/8/layout/matrix1"/>
    <dgm:cxn modelId="{D6266ABA-0222-46B1-A608-E8868D3B78B2}" type="presParOf" srcId="{FFDD9B04-7FB6-43AB-A8C6-9AE9760DF7B4}" destId="{17B2607B-A46F-4EC5-BB6C-7479C1D97D66}" srcOrd="1" destOrd="0" presId="urn:microsoft.com/office/officeart/2005/8/layout/matrix1"/>
    <dgm:cxn modelId="{2C0120C5-11C2-4CFB-91B2-3AFC8DA00593}" type="presParOf" srcId="{FFDD9B04-7FB6-43AB-A8C6-9AE9760DF7B4}" destId="{58E8230D-85BB-4141-B7F2-5CD9D8A000E8}" srcOrd="2" destOrd="0" presId="urn:microsoft.com/office/officeart/2005/8/layout/matrix1"/>
    <dgm:cxn modelId="{2A591166-2855-41A9-A956-73598960B633}" type="presParOf" srcId="{FFDD9B04-7FB6-43AB-A8C6-9AE9760DF7B4}" destId="{16CBC1A2-5C58-4019-B749-632A1BA00495}" srcOrd="3" destOrd="0" presId="urn:microsoft.com/office/officeart/2005/8/layout/matrix1"/>
    <dgm:cxn modelId="{E55FA82D-94BA-4F85-9C94-CD94B02BD79A}" type="presParOf" srcId="{FFDD9B04-7FB6-43AB-A8C6-9AE9760DF7B4}" destId="{E31F08EE-2E1F-4BD9-AB8B-40769150A489}" srcOrd="4" destOrd="0" presId="urn:microsoft.com/office/officeart/2005/8/layout/matrix1"/>
    <dgm:cxn modelId="{6D03B93F-E9EE-4DF0-BE6E-D5B9363F6009}" type="presParOf" srcId="{FFDD9B04-7FB6-43AB-A8C6-9AE9760DF7B4}" destId="{7E001668-8F38-45C4-931E-C0FF5C7F4B1C}" srcOrd="5" destOrd="0" presId="urn:microsoft.com/office/officeart/2005/8/layout/matrix1"/>
    <dgm:cxn modelId="{CF19DB56-8DF6-425B-8907-B7DE2D7C7969}" type="presParOf" srcId="{FFDD9B04-7FB6-43AB-A8C6-9AE9760DF7B4}" destId="{321F9197-6CA5-48A3-A76B-BE869CE42802}" srcOrd="6" destOrd="0" presId="urn:microsoft.com/office/officeart/2005/8/layout/matrix1"/>
    <dgm:cxn modelId="{EEDAF2D3-28E0-479F-9751-E646C0A3F1AD}" type="presParOf" srcId="{FFDD9B04-7FB6-43AB-A8C6-9AE9760DF7B4}" destId="{FAEC02B5-E95D-4E66-83D7-7DAA0B26D63F}" srcOrd="7" destOrd="0" presId="urn:microsoft.com/office/officeart/2005/8/layout/matrix1"/>
    <dgm:cxn modelId="{DC7AC1C9-71A2-4E9B-9319-7A037C914BEE}" type="presParOf" srcId="{5191431A-8D3B-4E6D-B98E-F7419101909B}" destId="{5BA98942-BB56-487C-B5E1-BD3BF8597335}"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19737B1-F888-4FC0-8BFB-9A6867C5D24D}"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81409369-70C2-4DC9-9D16-4B13C357E9E9}">
      <dgm:prSet/>
      <dgm:spPr/>
      <dgm:t>
        <a:bodyPr/>
        <a:lstStyle/>
        <a:p>
          <a:pPr>
            <a:lnSpc>
              <a:spcPct val="100000"/>
            </a:lnSpc>
            <a:defRPr b="1"/>
          </a:pPr>
          <a:r>
            <a:rPr lang="en-US"/>
            <a:t>Improve Supply Chain Resilience</a:t>
          </a:r>
        </a:p>
      </dgm:t>
    </dgm:pt>
    <dgm:pt modelId="{4EEE819D-61D6-45E3-9EE3-C9B89D2A3464}" type="parTrans" cxnId="{B7E660E4-2F16-4A09-A243-4154F86B31E9}">
      <dgm:prSet/>
      <dgm:spPr/>
      <dgm:t>
        <a:bodyPr/>
        <a:lstStyle/>
        <a:p>
          <a:endParaRPr lang="en-US"/>
        </a:p>
      </dgm:t>
    </dgm:pt>
    <dgm:pt modelId="{317C0910-2CE1-4B10-A306-723BE68B7586}" type="sibTrans" cxnId="{B7E660E4-2F16-4A09-A243-4154F86B31E9}">
      <dgm:prSet/>
      <dgm:spPr/>
      <dgm:t>
        <a:bodyPr/>
        <a:lstStyle/>
        <a:p>
          <a:endParaRPr lang="en-US"/>
        </a:p>
      </dgm:t>
    </dgm:pt>
    <dgm:pt modelId="{B47B1395-96F7-4C5E-9F43-BF7639F38944}">
      <dgm:prSet/>
      <dgm:spPr/>
      <dgm:t>
        <a:bodyPr/>
        <a:lstStyle/>
        <a:p>
          <a:pPr>
            <a:lnSpc>
              <a:spcPct val="100000"/>
            </a:lnSpc>
          </a:pPr>
          <a:r>
            <a:rPr lang="en-US"/>
            <a:t>Diversify Suppliers: Obtain different geographic locations to avoid any type of dependences on specific regions</a:t>
          </a:r>
        </a:p>
      </dgm:t>
    </dgm:pt>
    <dgm:pt modelId="{340298AB-09A3-4BF7-AE86-D16C63801EA1}" type="parTrans" cxnId="{7BA2AC51-922E-451A-BCE4-4979D192687B}">
      <dgm:prSet/>
      <dgm:spPr/>
      <dgm:t>
        <a:bodyPr/>
        <a:lstStyle/>
        <a:p>
          <a:endParaRPr lang="en-US"/>
        </a:p>
      </dgm:t>
    </dgm:pt>
    <dgm:pt modelId="{E19BBE92-DBD7-45FF-BF55-95F22DF4FD12}" type="sibTrans" cxnId="{7BA2AC51-922E-451A-BCE4-4979D192687B}">
      <dgm:prSet/>
      <dgm:spPr/>
      <dgm:t>
        <a:bodyPr/>
        <a:lstStyle/>
        <a:p>
          <a:endParaRPr lang="en-US"/>
        </a:p>
      </dgm:t>
    </dgm:pt>
    <dgm:pt modelId="{2176B2D0-F66A-4FDF-A562-85B9F5455C6F}">
      <dgm:prSet/>
      <dgm:spPr/>
      <dgm:t>
        <a:bodyPr/>
        <a:lstStyle/>
        <a:p>
          <a:pPr>
            <a:lnSpc>
              <a:spcPct val="100000"/>
            </a:lnSpc>
          </a:pPr>
          <a:r>
            <a:rPr lang="en-US"/>
            <a:t>Long-Term contacts: Securing long-term contracts would help ensure product availability</a:t>
          </a:r>
        </a:p>
      </dgm:t>
    </dgm:pt>
    <dgm:pt modelId="{96C01515-7161-48E1-A172-D3E96D8A657A}" type="parTrans" cxnId="{8567A405-D97D-4A7E-A517-23892AE47D36}">
      <dgm:prSet/>
      <dgm:spPr/>
      <dgm:t>
        <a:bodyPr/>
        <a:lstStyle/>
        <a:p>
          <a:endParaRPr lang="en-US"/>
        </a:p>
      </dgm:t>
    </dgm:pt>
    <dgm:pt modelId="{7CD63198-E10B-4026-AA24-5D016DB4A6DC}" type="sibTrans" cxnId="{8567A405-D97D-4A7E-A517-23892AE47D36}">
      <dgm:prSet/>
      <dgm:spPr/>
      <dgm:t>
        <a:bodyPr/>
        <a:lstStyle/>
        <a:p>
          <a:endParaRPr lang="en-US"/>
        </a:p>
      </dgm:t>
    </dgm:pt>
    <dgm:pt modelId="{4406754E-3580-4B6A-B26E-C574C2F1C8DB}">
      <dgm:prSet/>
      <dgm:spPr/>
      <dgm:t>
        <a:bodyPr/>
        <a:lstStyle/>
        <a:p>
          <a:pPr>
            <a:lnSpc>
              <a:spcPct val="100000"/>
            </a:lnSpc>
            <a:defRPr b="1"/>
          </a:pPr>
          <a:r>
            <a:rPr lang="en-US"/>
            <a:t>Expanding into healthcare</a:t>
          </a:r>
        </a:p>
      </dgm:t>
    </dgm:pt>
    <dgm:pt modelId="{C1F48E12-6C56-4A73-9CCC-919AD1B10620}" type="parTrans" cxnId="{5F00F8F5-110E-4BE9-A580-2028668AB440}">
      <dgm:prSet/>
      <dgm:spPr/>
      <dgm:t>
        <a:bodyPr/>
        <a:lstStyle/>
        <a:p>
          <a:endParaRPr lang="en-US"/>
        </a:p>
      </dgm:t>
    </dgm:pt>
    <dgm:pt modelId="{3ED11F6A-DEA5-440E-85CD-063EE920C711}" type="sibTrans" cxnId="{5F00F8F5-110E-4BE9-A580-2028668AB440}">
      <dgm:prSet/>
      <dgm:spPr/>
      <dgm:t>
        <a:bodyPr/>
        <a:lstStyle/>
        <a:p>
          <a:endParaRPr lang="en-US"/>
        </a:p>
      </dgm:t>
    </dgm:pt>
    <dgm:pt modelId="{18111813-33E2-4296-8F89-A6E670FD4E8D}">
      <dgm:prSet/>
      <dgm:spPr/>
      <dgm:t>
        <a:bodyPr/>
        <a:lstStyle/>
        <a:p>
          <a:pPr>
            <a:lnSpc>
              <a:spcPct val="100000"/>
            </a:lnSpc>
          </a:pPr>
          <a:r>
            <a:rPr lang="en-US"/>
            <a:t>Medical Technology: Works with imagine processing units such as MRIs, CT scans, and X-rays with NVIDIA GPUs</a:t>
          </a:r>
        </a:p>
      </dgm:t>
    </dgm:pt>
    <dgm:pt modelId="{F8D43F49-D671-455B-B311-C47A455014F4}" type="parTrans" cxnId="{166235C1-16D1-41F3-9821-88B9BFD2D428}">
      <dgm:prSet/>
      <dgm:spPr/>
      <dgm:t>
        <a:bodyPr/>
        <a:lstStyle/>
        <a:p>
          <a:endParaRPr lang="en-US"/>
        </a:p>
      </dgm:t>
    </dgm:pt>
    <dgm:pt modelId="{0903A4AA-B10E-484B-A9A0-A9666960D649}" type="sibTrans" cxnId="{166235C1-16D1-41F3-9821-88B9BFD2D428}">
      <dgm:prSet/>
      <dgm:spPr/>
      <dgm:t>
        <a:bodyPr/>
        <a:lstStyle/>
        <a:p>
          <a:endParaRPr lang="en-US"/>
        </a:p>
      </dgm:t>
    </dgm:pt>
    <dgm:pt modelId="{7AC31436-83DC-48A4-BEEF-65902080F9B9}">
      <dgm:prSet/>
      <dgm:spPr/>
      <dgm:t>
        <a:bodyPr/>
        <a:lstStyle/>
        <a:p>
          <a:pPr>
            <a:lnSpc>
              <a:spcPct val="100000"/>
            </a:lnSpc>
          </a:pPr>
          <a:r>
            <a:rPr lang="en-US"/>
            <a:t>Genomics: Using high computing power to perform analysis, aiding in personalized medicine</a:t>
          </a:r>
        </a:p>
      </dgm:t>
    </dgm:pt>
    <dgm:pt modelId="{36DA7FD8-9035-4C3C-BC14-A4F9B108EDCC}" type="parTrans" cxnId="{21909AAA-9800-4600-BBC2-00D8F21196E4}">
      <dgm:prSet/>
      <dgm:spPr/>
      <dgm:t>
        <a:bodyPr/>
        <a:lstStyle/>
        <a:p>
          <a:endParaRPr lang="en-US"/>
        </a:p>
      </dgm:t>
    </dgm:pt>
    <dgm:pt modelId="{A73FE75E-857A-4E19-BB4F-83894E93E911}" type="sibTrans" cxnId="{21909AAA-9800-4600-BBC2-00D8F21196E4}">
      <dgm:prSet/>
      <dgm:spPr/>
      <dgm:t>
        <a:bodyPr/>
        <a:lstStyle/>
        <a:p>
          <a:endParaRPr lang="en-US"/>
        </a:p>
      </dgm:t>
    </dgm:pt>
    <dgm:pt modelId="{697DA812-BF1C-4B8E-8CA2-B4B61D69D8E3}">
      <dgm:prSet/>
      <dgm:spPr/>
      <dgm:t>
        <a:bodyPr/>
        <a:lstStyle/>
        <a:p>
          <a:pPr>
            <a:lnSpc>
              <a:spcPct val="100000"/>
            </a:lnSpc>
            <a:defRPr b="1"/>
          </a:pPr>
          <a:r>
            <a:rPr lang="en-US"/>
            <a:t>R&amp;D</a:t>
          </a:r>
        </a:p>
      </dgm:t>
    </dgm:pt>
    <dgm:pt modelId="{E78B4BCE-F3A3-4B12-AC81-729E69008ACE}" type="parTrans" cxnId="{75014069-3202-46AA-989C-D48EA585293A}">
      <dgm:prSet/>
      <dgm:spPr/>
      <dgm:t>
        <a:bodyPr/>
        <a:lstStyle/>
        <a:p>
          <a:endParaRPr lang="en-US"/>
        </a:p>
      </dgm:t>
    </dgm:pt>
    <dgm:pt modelId="{52F31205-2094-4DE0-B35A-F5B48C9ADCDB}" type="sibTrans" cxnId="{75014069-3202-46AA-989C-D48EA585293A}">
      <dgm:prSet/>
      <dgm:spPr/>
      <dgm:t>
        <a:bodyPr/>
        <a:lstStyle/>
        <a:p>
          <a:endParaRPr lang="en-US"/>
        </a:p>
      </dgm:t>
    </dgm:pt>
    <dgm:pt modelId="{75BDB723-11AF-4EA9-9413-E6901342BD98}">
      <dgm:prSet/>
      <dgm:spPr/>
      <dgm:t>
        <a:bodyPr/>
        <a:lstStyle/>
        <a:p>
          <a:pPr>
            <a:lnSpc>
              <a:spcPct val="100000"/>
            </a:lnSpc>
          </a:pPr>
          <a:r>
            <a:rPr lang="en-US"/>
            <a:t>Quantum computing: prepare for the next advancements in computing power</a:t>
          </a:r>
        </a:p>
      </dgm:t>
    </dgm:pt>
    <dgm:pt modelId="{83362B05-2654-4B96-B422-CF96A7B769F4}" type="parTrans" cxnId="{145DD512-4896-45B4-ADB3-787D20658F64}">
      <dgm:prSet/>
      <dgm:spPr/>
      <dgm:t>
        <a:bodyPr/>
        <a:lstStyle/>
        <a:p>
          <a:endParaRPr lang="en-US"/>
        </a:p>
      </dgm:t>
    </dgm:pt>
    <dgm:pt modelId="{A82F7A00-E8BE-414D-BC8C-CA7C2DF70AB2}" type="sibTrans" cxnId="{145DD512-4896-45B4-ADB3-787D20658F64}">
      <dgm:prSet/>
      <dgm:spPr/>
      <dgm:t>
        <a:bodyPr/>
        <a:lstStyle/>
        <a:p>
          <a:endParaRPr lang="en-US"/>
        </a:p>
      </dgm:t>
    </dgm:pt>
    <dgm:pt modelId="{33C2191C-DE61-4021-8F39-F181E8E7A44D}">
      <dgm:prSet/>
      <dgm:spPr/>
      <dgm:t>
        <a:bodyPr/>
        <a:lstStyle/>
        <a:p>
          <a:pPr>
            <a:lnSpc>
              <a:spcPct val="100000"/>
            </a:lnSpc>
          </a:pPr>
          <a:r>
            <a:rPr lang="en-US"/>
            <a:t>Next-Gen GPU: continue with the research to advance the capability of chips</a:t>
          </a:r>
        </a:p>
      </dgm:t>
    </dgm:pt>
    <dgm:pt modelId="{C65E79BF-488B-4355-99AA-D3A44F0A12BA}" type="parTrans" cxnId="{9B8C5C85-4D40-4B1B-8ACB-D13A628A3D27}">
      <dgm:prSet/>
      <dgm:spPr/>
      <dgm:t>
        <a:bodyPr/>
        <a:lstStyle/>
        <a:p>
          <a:endParaRPr lang="en-US"/>
        </a:p>
      </dgm:t>
    </dgm:pt>
    <dgm:pt modelId="{C6F5AD6B-25B2-487E-AD46-47F715DD5EB4}" type="sibTrans" cxnId="{9B8C5C85-4D40-4B1B-8ACB-D13A628A3D27}">
      <dgm:prSet/>
      <dgm:spPr/>
      <dgm:t>
        <a:bodyPr/>
        <a:lstStyle/>
        <a:p>
          <a:endParaRPr lang="en-US"/>
        </a:p>
      </dgm:t>
    </dgm:pt>
    <dgm:pt modelId="{1F466212-7B4A-44DA-A7DB-4854A32DA6B0}" type="pres">
      <dgm:prSet presAssocID="{519737B1-F888-4FC0-8BFB-9A6867C5D24D}" presName="root" presStyleCnt="0">
        <dgm:presLayoutVars>
          <dgm:dir/>
          <dgm:resizeHandles val="exact"/>
        </dgm:presLayoutVars>
      </dgm:prSet>
      <dgm:spPr/>
    </dgm:pt>
    <dgm:pt modelId="{D73A988E-EB7A-48E4-88B0-31257CC48B0C}" type="pres">
      <dgm:prSet presAssocID="{81409369-70C2-4DC9-9D16-4B13C357E9E9}" presName="compNode" presStyleCnt="0"/>
      <dgm:spPr/>
    </dgm:pt>
    <dgm:pt modelId="{1EFD8683-F4D0-4A64-8B3F-D1287C359A13}" type="pres">
      <dgm:prSet presAssocID="{81409369-70C2-4DC9-9D16-4B13C357E9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B6BF7B5F-2F6E-4C97-A5E5-3BA8346FEE8B}" type="pres">
      <dgm:prSet presAssocID="{81409369-70C2-4DC9-9D16-4B13C357E9E9}" presName="iconSpace" presStyleCnt="0"/>
      <dgm:spPr/>
    </dgm:pt>
    <dgm:pt modelId="{FB3C028C-81DA-4B04-ABF4-3EF204E1524F}" type="pres">
      <dgm:prSet presAssocID="{81409369-70C2-4DC9-9D16-4B13C357E9E9}" presName="parTx" presStyleLbl="revTx" presStyleIdx="0" presStyleCnt="6">
        <dgm:presLayoutVars>
          <dgm:chMax val="0"/>
          <dgm:chPref val="0"/>
        </dgm:presLayoutVars>
      </dgm:prSet>
      <dgm:spPr/>
    </dgm:pt>
    <dgm:pt modelId="{3B7D6307-8836-4683-8ADB-67DC42D16049}" type="pres">
      <dgm:prSet presAssocID="{81409369-70C2-4DC9-9D16-4B13C357E9E9}" presName="txSpace" presStyleCnt="0"/>
      <dgm:spPr/>
    </dgm:pt>
    <dgm:pt modelId="{8B5099FC-98CF-4DB2-B3B6-8F10BA6B9FC0}" type="pres">
      <dgm:prSet presAssocID="{81409369-70C2-4DC9-9D16-4B13C357E9E9}" presName="desTx" presStyleLbl="revTx" presStyleIdx="1" presStyleCnt="6">
        <dgm:presLayoutVars/>
      </dgm:prSet>
      <dgm:spPr/>
    </dgm:pt>
    <dgm:pt modelId="{6BC2CE9C-5F61-4518-91A4-4DC0867A4E83}" type="pres">
      <dgm:prSet presAssocID="{317C0910-2CE1-4B10-A306-723BE68B7586}" presName="sibTrans" presStyleCnt="0"/>
      <dgm:spPr/>
    </dgm:pt>
    <dgm:pt modelId="{7548B7D0-1ED5-439B-8FDA-954C979D14EA}" type="pres">
      <dgm:prSet presAssocID="{4406754E-3580-4B6A-B26E-C574C2F1C8DB}" presName="compNode" presStyleCnt="0"/>
      <dgm:spPr/>
    </dgm:pt>
    <dgm:pt modelId="{7E8E15D5-0365-43AC-ABE3-A55FA84B117B}" type="pres">
      <dgm:prSet presAssocID="{4406754E-3580-4B6A-B26E-C574C2F1C8D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tor"/>
        </a:ext>
      </dgm:extLst>
    </dgm:pt>
    <dgm:pt modelId="{A66AD792-C0BB-4EF2-B9BF-277EE8EF48BA}" type="pres">
      <dgm:prSet presAssocID="{4406754E-3580-4B6A-B26E-C574C2F1C8DB}" presName="iconSpace" presStyleCnt="0"/>
      <dgm:spPr/>
    </dgm:pt>
    <dgm:pt modelId="{537EEC1D-AE73-4A13-B279-0DAC3C811C00}" type="pres">
      <dgm:prSet presAssocID="{4406754E-3580-4B6A-B26E-C574C2F1C8DB}" presName="parTx" presStyleLbl="revTx" presStyleIdx="2" presStyleCnt="6">
        <dgm:presLayoutVars>
          <dgm:chMax val="0"/>
          <dgm:chPref val="0"/>
        </dgm:presLayoutVars>
      </dgm:prSet>
      <dgm:spPr/>
    </dgm:pt>
    <dgm:pt modelId="{B6387E97-39E0-4F5C-A029-E7EE4C6513FE}" type="pres">
      <dgm:prSet presAssocID="{4406754E-3580-4B6A-B26E-C574C2F1C8DB}" presName="txSpace" presStyleCnt="0"/>
      <dgm:spPr/>
    </dgm:pt>
    <dgm:pt modelId="{539A0473-B6E4-4618-9A49-CFA852ED31B3}" type="pres">
      <dgm:prSet presAssocID="{4406754E-3580-4B6A-B26E-C574C2F1C8DB}" presName="desTx" presStyleLbl="revTx" presStyleIdx="3" presStyleCnt="6">
        <dgm:presLayoutVars/>
      </dgm:prSet>
      <dgm:spPr/>
    </dgm:pt>
    <dgm:pt modelId="{03DCC48D-1C82-434C-82FD-171C753446CD}" type="pres">
      <dgm:prSet presAssocID="{3ED11F6A-DEA5-440E-85CD-063EE920C711}" presName="sibTrans" presStyleCnt="0"/>
      <dgm:spPr/>
    </dgm:pt>
    <dgm:pt modelId="{DF4C31D0-01BC-4C18-A405-92914215931A}" type="pres">
      <dgm:prSet presAssocID="{697DA812-BF1C-4B8E-8CA2-B4B61D69D8E3}" presName="compNode" presStyleCnt="0"/>
      <dgm:spPr/>
    </dgm:pt>
    <dgm:pt modelId="{D1B704C7-5A32-4C5A-AC3E-F660A823F25A}" type="pres">
      <dgm:prSet presAssocID="{697DA812-BF1C-4B8E-8CA2-B4B61D69D8E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tom"/>
        </a:ext>
      </dgm:extLst>
    </dgm:pt>
    <dgm:pt modelId="{0FCCE1F3-B860-42CB-86B4-9A2E61649D8C}" type="pres">
      <dgm:prSet presAssocID="{697DA812-BF1C-4B8E-8CA2-B4B61D69D8E3}" presName="iconSpace" presStyleCnt="0"/>
      <dgm:spPr/>
    </dgm:pt>
    <dgm:pt modelId="{5F57DF24-2E56-4287-93AF-321B6C91702A}" type="pres">
      <dgm:prSet presAssocID="{697DA812-BF1C-4B8E-8CA2-B4B61D69D8E3}" presName="parTx" presStyleLbl="revTx" presStyleIdx="4" presStyleCnt="6">
        <dgm:presLayoutVars>
          <dgm:chMax val="0"/>
          <dgm:chPref val="0"/>
        </dgm:presLayoutVars>
      </dgm:prSet>
      <dgm:spPr/>
    </dgm:pt>
    <dgm:pt modelId="{ECAC96D3-6C33-43EC-9819-1DDE44410D60}" type="pres">
      <dgm:prSet presAssocID="{697DA812-BF1C-4B8E-8CA2-B4B61D69D8E3}" presName="txSpace" presStyleCnt="0"/>
      <dgm:spPr/>
    </dgm:pt>
    <dgm:pt modelId="{A6E9BB7E-A90B-4502-91C8-6888E57B4C02}" type="pres">
      <dgm:prSet presAssocID="{697DA812-BF1C-4B8E-8CA2-B4B61D69D8E3}" presName="desTx" presStyleLbl="revTx" presStyleIdx="5" presStyleCnt="6">
        <dgm:presLayoutVars/>
      </dgm:prSet>
      <dgm:spPr/>
    </dgm:pt>
  </dgm:ptLst>
  <dgm:cxnLst>
    <dgm:cxn modelId="{8567A405-D97D-4A7E-A517-23892AE47D36}" srcId="{81409369-70C2-4DC9-9D16-4B13C357E9E9}" destId="{2176B2D0-F66A-4FDF-A562-85B9F5455C6F}" srcOrd="1" destOrd="0" parTransId="{96C01515-7161-48E1-A172-D3E96D8A657A}" sibTransId="{7CD63198-E10B-4026-AA24-5D016DB4A6DC}"/>
    <dgm:cxn modelId="{AFB4E70C-9AA0-4A29-B4D9-BD301C906C39}" type="presOf" srcId="{18111813-33E2-4296-8F89-A6E670FD4E8D}" destId="{539A0473-B6E4-4618-9A49-CFA852ED31B3}" srcOrd="0" destOrd="0" presId="urn:microsoft.com/office/officeart/2018/5/layout/CenteredIconLabelDescriptionList"/>
    <dgm:cxn modelId="{145DD512-4896-45B4-ADB3-787D20658F64}" srcId="{697DA812-BF1C-4B8E-8CA2-B4B61D69D8E3}" destId="{75BDB723-11AF-4EA9-9413-E6901342BD98}" srcOrd="0" destOrd="0" parTransId="{83362B05-2654-4B96-B422-CF96A7B769F4}" sibTransId="{A82F7A00-E8BE-414D-BC8C-CA7C2DF70AB2}"/>
    <dgm:cxn modelId="{1DE9EE1F-E53E-4116-8945-8A28EF1CC37C}" type="presOf" srcId="{33C2191C-DE61-4021-8F39-F181E8E7A44D}" destId="{A6E9BB7E-A90B-4502-91C8-6888E57B4C02}" srcOrd="0" destOrd="1" presId="urn:microsoft.com/office/officeart/2018/5/layout/CenteredIconLabelDescriptionList"/>
    <dgm:cxn modelId="{1A03D637-A015-4741-A3C4-264E1818A341}" type="presOf" srcId="{519737B1-F888-4FC0-8BFB-9A6867C5D24D}" destId="{1F466212-7B4A-44DA-A7DB-4854A32DA6B0}" srcOrd="0" destOrd="0" presId="urn:microsoft.com/office/officeart/2018/5/layout/CenteredIconLabelDescriptionList"/>
    <dgm:cxn modelId="{F0C79547-E11A-4589-A1DB-BC947A7B73A3}" type="presOf" srcId="{81409369-70C2-4DC9-9D16-4B13C357E9E9}" destId="{FB3C028C-81DA-4B04-ABF4-3EF204E1524F}" srcOrd="0" destOrd="0" presId="urn:microsoft.com/office/officeart/2018/5/layout/CenteredIconLabelDescriptionList"/>
    <dgm:cxn modelId="{75014069-3202-46AA-989C-D48EA585293A}" srcId="{519737B1-F888-4FC0-8BFB-9A6867C5D24D}" destId="{697DA812-BF1C-4B8E-8CA2-B4B61D69D8E3}" srcOrd="2" destOrd="0" parTransId="{E78B4BCE-F3A3-4B12-AC81-729E69008ACE}" sibTransId="{52F31205-2094-4DE0-B35A-F5B48C9ADCDB}"/>
    <dgm:cxn modelId="{7BA2AC51-922E-451A-BCE4-4979D192687B}" srcId="{81409369-70C2-4DC9-9D16-4B13C357E9E9}" destId="{B47B1395-96F7-4C5E-9F43-BF7639F38944}" srcOrd="0" destOrd="0" parTransId="{340298AB-09A3-4BF7-AE86-D16C63801EA1}" sibTransId="{E19BBE92-DBD7-45FF-BF55-95F22DF4FD12}"/>
    <dgm:cxn modelId="{42791A5A-793C-4855-ABC7-AEA6290F7BF2}" type="presOf" srcId="{7AC31436-83DC-48A4-BEEF-65902080F9B9}" destId="{539A0473-B6E4-4618-9A49-CFA852ED31B3}" srcOrd="0" destOrd="1" presId="urn:microsoft.com/office/officeart/2018/5/layout/CenteredIconLabelDescriptionList"/>
    <dgm:cxn modelId="{9B8C5C85-4D40-4B1B-8ACB-D13A628A3D27}" srcId="{697DA812-BF1C-4B8E-8CA2-B4B61D69D8E3}" destId="{33C2191C-DE61-4021-8F39-F181E8E7A44D}" srcOrd="1" destOrd="0" parTransId="{C65E79BF-488B-4355-99AA-D3A44F0A12BA}" sibTransId="{C6F5AD6B-25B2-487E-AD46-47F715DD5EB4}"/>
    <dgm:cxn modelId="{6997C69E-86D4-4E41-937D-4FB754157F96}" type="presOf" srcId="{2176B2D0-F66A-4FDF-A562-85B9F5455C6F}" destId="{8B5099FC-98CF-4DB2-B3B6-8F10BA6B9FC0}" srcOrd="0" destOrd="1" presId="urn:microsoft.com/office/officeart/2018/5/layout/CenteredIconLabelDescriptionList"/>
    <dgm:cxn modelId="{21909AAA-9800-4600-BBC2-00D8F21196E4}" srcId="{4406754E-3580-4B6A-B26E-C574C2F1C8DB}" destId="{7AC31436-83DC-48A4-BEEF-65902080F9B9}" srcOrd="1" destOrd="0" parTransId="{36DA7FD8-9035-4C3C-BC14-A4F9B108EDCC}" sibTransId="{A73FE75E-857A-4E19-BB4F-83894E93E911}"/>
    <dgm:cxn modelId="{549330B9-B4A7-4C02-8EBB-C3145D1BF42C}" type="presOf" srcId="{B47B1395-96F7-4C5E-9F43-BF7639F38944}" destId="{8B5099FC-98CF-4DB2-B3B6-8F10BA6B9FC0}" srcOrd="0" destOrd="0" presId="urn:microsoft.com/office/officeart/2018/5/layout/CenteredIconLabelDescriptionList"/>
    <dgm:cxn modelId="{819955BD-BB4A-4D0B-80AD-FC6EABE6421A}" type="presOf" srcId="{75BDB723-11AF-4EA9-9413-E6901342BD98}" destId="{A6E9BB7E-A90B-4502-91C8-6888E57B4C02}" srcOrd="0" destOrd="0" presId="urn:microsoft.com/office/officeart/2018/5/layout/CenteredIconLabelDescriptionList"/>
    <dgm:cxn modelId="{166235C1-16D1-41F3-9821-88B9BFD2D428}" srcId="{4406754E-3580-4B6A-B26E-C574C2F1C8DB}" destId="{18111813-33E2-4296-8F89-A6E670FD4E8D}" srcOrd="0" destOrd="0" parTransId="{F8D43F49-D671-455B-B311-C47A455014F4}" sibTransId="{0903A4AA-B10E-484B-A9A0-A9666960D649}"/>
    <dgm:cxn modelId="{B7E660E4-2F16-4A09-A243-4154F86B31E9}" srcId="{519737B1-F888-4FC0-8BFB-9A6867C5D24D}" destId="{81409369-70C2-4DC9-9D16-4B13C357E9E9}" srcOrd="0" destOrd="0" parTransId="{4EEE819D-61D6-45E3-9EE3-C9B89D2A3464}" sibTransId="{317C0910-2CE1-4B10-A306-723BE68B7586}"/>
    <dgm:cxn modelId="{3EBB3AEA-75C6-4E67-A18E-ADE1791FAFF3}" type="presOf" srcId="{4406754E-3580-4B6A-B26E-C574C2F1C8DB}" destId="{537EEC1D-AE73-4A13-B279-0DAC3C811C00}" srcOrd="0" destOrd="0" presId="urn:microsoft.com/office/officeart/2018/5/layout/CenteredIconLabelDescriptionList"/>
    <dgm:cxn modelId="{570CDCEB-F2F1-4789-8E74-8575F78445DA}" type="presOf" srcId="{697DA812-BF1C-4B8E-8CA2-B4B61D69D8E3}" destId="{5F57DF24-2E56-4287-93AF-321B6C91702A}" srcOrd="0" destOrd="0" presId="urn:microsoft.com/office/officeart/2018/5/layout/CenteredIconLabelDescriptionList"/>
    <dgm:cxn modelId="{5F00F8F5-110E-4BE9-A580-2028668AB440}" srcId="{519737B1-F888-4FC0-8BFB-9A6867C5D24D}" destId="{4406754E-3580-4B6A-B26E-C574C2F1C8DB}" srcOrd="1" destOrd="0" parTransId="{C1F48E12-6C56-4A73-9CCC-919AD1B10620}" sibTransId="{3ED11F6A-DEA5-440E-85CD-063EE920C711}"/>
    <dgm:cxn modelId="{E9842AB9-2C66-4C21-979F-F1CEBADE95E3}" type="presParOf" srcId="{1F466212-7B4A-44DA-A7DB-4854A32DA6B0}" destId="{D73A988E-EB7A-48E4-88B0-31257CC48B0C}" srcOrd="0" destOrd="0" presId="urn:microsoft.com/office/officeart/2018/5/layout/CenteredIconLabelDescriptionList"/>
    <dgm:cxn modelId="{F2C24804-78F7-447E-86C2-69BF7F92A269}" type="presParOf" srcId="{D73A988E-EB7A-48E4-88B0-31257CC48B0C}" destId="{1EFD8683-F4D0-4A64-8B3F-D1287C359A13}" srcOrd="0" destOrd="0" presId="urn:microsoft.com/office/officeart/2018/5/layout/CenteredIconLabelDescriptionList"/>
    <dgm:cxn modelId="{22DB2188-1815-461B-A7E6-919E402414E8}" type="presParOf" srcId="{D73A988E-EB7A-48E4-88B0-31257CC48B0C}" destId="{B6BF7B5F-2F6E-4C97-A5E5-3BA8346FEE8B}" srcOrd="1" destOrd="0" presId="urn:microsoft.com/office/officeart/2018/5/layout/CenteredIconLabelDescriptionList"/>
    <dgm:cxn modelId="{7F7BA5F6-BBE9-4DB2-A843-4BCA03511336}" type="presParOf" srcId="{D73A988E-EB7A-48E4-88B0-31257CC48B0C}" destId="{FB3C028C-81DA-4B04-ABF4-3EF204E1524F}" srcOrd="2" destOrd="0" presId="urn:microsoft.com/office/officeart/2018/5/layout/CenteredIconLabelDescriptionList"/>
    <dgm:cxn modelId="{662AB997-BA8E-4D49-A1A4-B244098F9ECF}" type="presParOf" srcId="{D73A988E-EB7A-48E4-88B0-31257CC48B0C}" destId="{3B7D6307-8836-4683-8ADB-67DC42D16049}" srcOrd="3" destOrd="0" presId="urn:microsoft.com/office/officeart/2018/5/layout/CenteredIconLabelDescriptionList"/>
    <dgm:cxn modelId="{D94AAA7B-164A-483C-BD59-673554EC56AE}" type="presParOf" srcId="{D73A988E-EB7A-48E4-88B0-31257CC48B0C}" destId="{8B5099FC-98CF-4DB2-B3B6-8F10BA6B9FC0}" srcOrd="4" destOrd="0" presId="urn:microsoft.com/office/officeart/2018/5/layout/CenteredIconLabelDescriptionList"/>
    <dgm:cxn modelId="{3892068A-BCC2-4867-931F-0BF6B7A28FDE}" type="presParOf" srcId="{1F466212-7B4A-44DA-A7DB-4854A32DA6B0}" destId="{6BC2CE9C-5F61-4518-91A4-4DC0867A4E83}" srcOrd="1" destOrd="0" presId="urn:microsoft.com/office/officeart/2018/5/layout/CenteredIconLabelDescriptionList"/>
    <dgm:cxn modelId="{88B3F176-9D26-4D15-94CA-CB201DDC5222}" type="presParOf" srcId="{1F466212-7B4A-44DA-A7DB-4854A32DA6B0}" destId="{7548B7D0-1ED5-439B-8FDA-954C979D14EA}" srcOrd="2" destOrd="0" presId="urn:microsoft.com/office/officeart/2018/5/layout/CenteredIconLabelDescriptionList"/>
    <dgm:cxn modelId="{345C50C1-F899-4175-A6BF-92CF6CB13AB7}" type="presParOf" srcId="{7548B7D0-1ED5-439B-8FDA-954C979D14EA}" destId="{7E8E15D5-0365-43AC-ABE3-A55FA84B117B}" srcOrd="0" destOrd="0" presId="urn:microsoft.com/office/officeart/2018/5/layout/CenteredIconLabelDescriptionList"/>
    <dgm:cxn modelId="{ED64FF01-20A9-4C91-BD2B-836A1435F54E}" type="presParOf" srcId="{7548B7D0-1ED5-439B-8FDA-954C979D14EA}" destId="{A66AD792-C0BB-4EF2-B9BF-277EE8EF48BA}" srcOrd="1" destOrd="0" presId="urn:microsoft.com/office/officeart/2018/5/layout/CenteredIconLabelDescriptionList"/>
    <dgm:cxn modelId="{F135114E-A768-4858-9D7A-B9D6DF6D78F2}" type="presParOf" srcId="{7548B7D0-1ED5-439B-8FDA-954C979D14EA}" destId="{537EEC1D-AE73-4A13-B279-0DAC3C811C00}" srcOrd="2" destOrd="0" presId="urn:microsoft.com/office/officeart/2018/5/layout/CenteredIconLabelDescriptionList"/>
    <dgm:cxn modelId="{269966B9-2342-451F-9C1A-7E5ED1D588FD}" type="presParOf" srcId="{7548B7D0-1ED5-439B-8FDA-954C979D14EA}" destId="{B6387E97-39E0-4F5C-A029-E7EE4C6513FE}" srcOrd="3" destOrd="0" presId="urn:microsoft.com/office/officeart/2018/5/layout/CenteredIconLabelDescriptionList"/>
    <dgm:cxn modelId="{1A9373C4-B3A1-4FF8-97E4-54CEC5644FE0}" type="presParOf" srcId="{7548B7D0-1ED5-439B-8FDA-954C979D14EA}" destId="{539A0473-B6E4-4618-9A49-CFA852ED31B3}" srcOrd="4" destOrd="0" presId="urn:microsoft.com/office/officeart/2018/5/layout/CenteredIconLabelDescriptionList"/>
    <dgm:cxn modelId="{8941F82C-A458-437C-B4B7-B2C7A947F84C}" type="presParOf" srcId="{1F466212-7B4A-44DA-A7DB-4854A32DA6B0}" destId="{03DCC48D-1C82-434C-82FD-171C753446CD}" srcOrd="3" destOrd="0" presId="urn:microsoft.com/office/officeart/2018/5/layout/CenteredIconLabelDescriptionList"/>
    <dgm:cxn modelId="{3B8309C7-FFAD-4BF1-B0BA-8046A26EF8F4}" type="presParOf" srcId="{1F466212-7B4A-44DA-A7DB-4854A32DA6B0}" destId="{DF4C31D0-01BC-4C18-A405-92914215931A}" srcOrd="4" destOrd="0" presId="urn:microsoft.com/office/officeart/2018/5/layout/CenteredIconLabelDescriptionList"/>
    <dgm:cxn modelId="{51193CC3-17AD-482A-BB97-B75D0A929CEB}" type="presParOf" srcId="{DF4C31D0-01BC-4C18-A405-92914215931A}" destId="{D1B704C7-5A32-4C5A-AC3E-F660A823F25A}" srcOrd="0" destOrd="0" presId="urn:microsoft.com/office/officeart/2018/5/layout/CenteredIconLabelDescriptionList"/>
    <dgm:cxn modelId="{123CBD7B-DC60-4FCC-B758-4E796F1EBE40}" type="presParOf" srcId="{DF4C31D0-01BC-4C18-A405-92914215931A}" destId="{0FCCE1F3-B860-42CB-86B4-9A2E61649D8C}" srcOrd="1" destOrd="0" presId="urn:microsoft.com/office/officeart/2018/5/layout/CenteredIconLabelDescriptionList"/>
    <dgm:cxn modelId="{5DABF460-6FCA-4321-B00A-7F5A69392D82}" type="presParOf" srcId="{DF4C31D0-01BC-4C18-A405-92914215931A}" destId="{5F57DF24-2E56-4287-93AF-321B6C91702A}" srcOrd="2" destOrd="0" presId="urn:microsoft.com/office/officeart/2018/5/layout/CenteredIconLabelDescriptionList"/>
    <dgm:cxn modelId="{7D7C20F5-FB11-4000-8C65-C95366069D28}" type="presParOf" srcId="{DF4C31D0-01BC-4C18-A405-92914215931A}" destId="{ECAC96D3-6C33-43EC-9819-1DDE44410D60}" srcOrd="3" destOrd="0" presId="urn:microsoft.com/office/officeart/2018/5/layout/CenteredIconLabelDescriptionList"/>
    <dgm:cxn modelId="{F8753E7C-D73C-4E52-8B84-CCFA96CED65E}" type="presParOf" srcId="{DF4C31D0-01BC-4C18-A405-92914215931A}" destId="{A6E9BB7E-A90B-4502-91C8-6888E57B4C02}"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7077B21-27C0-4364-ABB8-8531D7F373F2}"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C398E5B-21EA-4902-9872-AB8D332AF680}">
      <dgm:prSet/>
      <dgm:spPr/>
      <dgm:t>
        <a:bodyPr/>
        <a:lstStyle/>
        <a:p>
          <a:pPr>
            <a:lnSpc>
              <a:spcPct val="100000"/>
            </a:lnSpc>
            <a:defRPr b="1"/>
          </a:pPr>
          <a:r>
            <a:rPr lang="en-US"/>
            <a:t>Market Leadership in GPUs</a:t>
          </a:r>
        </a:p>
      </dgm:t>
    </dgm:pt>
    <dgm:pt modelId="{3CD37C20-B9D5-4EA0-BEBB-E4EBA41CA130}" type="parTrans" cxnId="{EFA4A042-234E-441F-B61A-C3F7A6000C7D}">
      <dgm:prSet/>
      <dgm:spPr/>
      <dgm:t>
        <a:bodyPr/>
        <a:lstStyle/>
        <a:p>
          <a:endParaRPr lang="en-US"/>
        </a:p>
      </dgm:t>
    </dgm:pt>
    <dgm:pt modelId="{6501735A-34C1-41A2-919F-335F2736CAFB}" type="sibTrans" cxnId="{EFA4A042-234E-441F-B61A-C3F7A6000C7D}">
      <dgm:prSet/>
      <dgm:spPr/>
      <dgm:t>
        <a:bodyPr/>
        <a:lstStyle/>
        <a:p>
          <a:endParaRPr lang="en-US"/>
        </a:p>
      </dgm:t>
    </dgm:pt>
    <dgm:pt modelId="{6878E7FB-6D63-4E5B-9C9E-52C469C28D86}">
      <dgm:prSet/>
      <dgm:spPr/>
      <dgm:t>
        <a:bodyPr/>
        <a:lstStyle/>
        <a:p>
          <a:pPr>
            <a:lnSpc>
              <a:spcPct val="100000"/>
            </a:lnSpc>
          </a:pPr>
          <a:r>
            <a:rPr lang="en-US"/>
            <a:t>Data centers, gaming, and professional visualization</a:t>
          </a:r>
        </a:p>
      </dgm:t>
    </dgm:pt>
    <dgm:pt modelId="{11BB63C8-60A7-4D1A-BC6D-35046E3ACB34}" type="parTrans" cxnId="{57A4DC3A-BB94-4B80-AA63-859DCACDEAC7}">
      <dgm:prSet/>
      <dgm:spPr/>
      <dgm:t>
        <a:bodyPr/>
        <a:lstStyle/>
        <a:p>
          <a:endParaRPr lang="en-US"/>
        </a:p>
      </dgm:t>
    </dgm:pt>
    <dgm:pt modelId="{06223D80-2D26-48FB-A5A3-AD492A77D78C}" type="sibTrans" cxnId="{57A4DC3A-BB94-4B80-AA63-859DCACDEAC7}">
      <dgm:prSet/>
      <dgm:spPr/>
      <dgm:t>
        <a:bodyPr/>
        <a:lstStyle/>
        <a:p>
          <a:endParaRPr lang="en-US"/>
        </a:p>
      </dgm:t>
    </dgm:pt>
    <dgm:pt modelId="{29DA4464-E0BA-4B2B-A3C2-21437A1F5685}">
      <dgm:prSet/>
      <dgm:spPr/>
      <dgm:t>
        <a:bodyPr/>
        <a:lstStyle/>
        <a:p>
          <a:pPr>
            <a:lnSpc>
              <a:spcPct val="100000"/>
            </a:lnSpc>
            <a:defRPr b="1"/>
          </a:pPr>
          <a:r>
            <a:rPr lang="en-US"/>
            <a:t>AI &amp; ML</a:t>
          </a:r>
        </a:p>
      </dgm:t>
    </dgm:pt>
    <dgm:pt modelId="{235F06F3-A830-4B12-B6C6-27A9BBFE2E09}" type="parTrans" cxnId="{A9B434B5-5347-4F3E-AA71-22994AC9B334}">
      <dgm:prSet/>
      <dgm:spPr/>
      <dgm:t>
        <a:bodyPr/>
        <a:lstStyle/>
        <a:p>
          <a:endParaRPr lang="en-US"/>
        </a:p>
      </dgm:t>
    </dgm:pt>
    <dgm:pt modelId="{CE03D5D9-9E32-4F8C-A18C-DB4FF51041B0}" type="sibTrans" cxnId="{A9B434B5-5347-4F3E-AA71-22994AC9B334}">
      <dgm:prSet/>
      <dgm:spPr/>
      <dgm:t>
        <a:bodyPr/>
        <a:lstStyle/>
        <a:p>
          <a:endParaRPr lang="en-US"/>
        </a:p>
      </dgm:t>
    </dgm:pt>
    <dgm:pt modelId="{09C4510E-E520-4EFE-9AF0-174873011C4C}">
      <dgm:prSet/>
      <dgm:spPr/>
      <dgm:t>
        <a:bodyPr/>
        <a:lstStyle/>
        <a:p>
          <a:pPr>
            <a:lnSpc>
              <a:spcPct val="100000"/>
            </a:lnSpc>
          </a:pPr>
          <a:r>
            <a:rPr lang="en-US"/>
            <a:t>GPUs capability of handling the workloads</a:t>
          </a:r>
        </a:p>
      </dgm:t>
    </dgm:pt>
    <dgm:pt modelId="{27F4D956-3A6D-4043-8E1A-FE718A2F32A6}" type="parTrans" cxnId="{DD9E60C3-549B-4B8A-BBA0-D697BE15B324}">
      <dgm:prSet/>
      <dgm:spPr/>
      <dgm:t>
        <a:bodyPr/>
        <a:lstStyle/>
        <a:p>
          <a:endParaRPr lang="en-US"/>
        </a:p>
      </dgm:t>
    </dgm:pt>
    <dgm:pt modelId="{1475B12F-D747-4867-B831-9350672B46B0}" type="sibTrans" cxnId="{DD9E60C3-549B-4B8A-BBA0-D697BE15B324}">
      <dgm:prSet/>
      <dgm:spPr/>
      <dgm:t>
        <a:bodyPr/>
        <a:lstStyle/>
        <a:p>
          <a:endParaRPr lang="en-US"/>
        </a:p>
      </dgm:t>
    </dgm:pt>
    <dgm:pt modelId="{553E5E9A-E100-415A-8A96-F2E6B20FEEBF}">
      <dgm:prSet/>
      <dgm:spPr/>
      <dgm:t>
        <a:bodyPr/>
        <a:lstStyle/>
        <a:p>
          <a:pPr>
            <a:lnSpc>
              <a:spcPct val="100000"/>
            </a:lnSpc>
            <a:defRPr b="1"/>
          </a:pPr>
          <a:r>
            <a:rPr lang="en-US" dirty="0"/>
            <a:t>Expansion into New Markets</a:t>
          </a:r>
        </a:p>
      </dgm:t>
    </dgm:pt>
    <dgm:pt modelId="{95865F95-8E1C-4C3B-9117-8AB792D28AB0}" type="parTrans" cxnId="{57643B6C-BF10-44A6-9800-5941F6DA5EE2}">
      <dgm:prSet/>
      <dgm:spPr/>
      <dgm:t>
        <a:bodyPr/>
        <a:lstStyle/>
        <a:p>
          <a:endParaRPr lang="en-US"/>
        </a:p>
      </dgm:t>
    </dgm:pt>
    <dgm:pt modelId="{1CC2B669-5DA5-4A91-B9CA-DB6BD920409F}" type="sibTrans" cxnId="{57643B6C-BF10-44A6-9800-5941F6DA5EE2}">
      <dgm:prSet/>
      <dgm:spPr/>
      <dgm:t>
        <a:bodyPr/>
        <a:lstStyle/>
        <a:p>
          <a:endParaRPr lang="en-US"/>
        </a:p>
      </dgm:t>
    </dgm:pt>
    <dgm:pt modelId="{8720D728-1F7F-4EE3-AF5D-A383AF68ACF0}">
      <dgm:prSet/>
      <dgm:spPr/>
      <dgm:t>
        <a:bodyPr/>
        <a:lstStyle/>
        <a:p>
          <a:pPr>
            <a:lnSpc>
              <a:spcPct val="100000"/>
            </a:lnSpc>
          </a:pPr>
          <a:r>
            <a:rPr lang="en-US"/>
            <a:t>Healthcare, IoT, and autonomous vehicles</a:t>
          </a:r>
        </a:p>
      </dgm:t>
    </dgm:pt>
    <dgm:pt modelId="{9E1145CD-A50C-4392-88C5-EEE500E13A20}" type="parTrans" cxnId="{2B90016D-8D0E-4067-A862-440E60EAE833}">
      <dgm:prSet/>
      <dgm:spPr/>
      <dgm:t>
        <a:bodyPr/>
        <a:lstStyle/>
        <a:p>
          <a:endParaRPr lang="en-US"/>
        </a:p>
      </dgm:t>
    </dgm:pt>
    <dgm:pt modelId="{B4C13811-85A7-4995-91B6-DFD53290B98A}" type="sibTrans" cxnId="{2B90016D-8D0E-4067-A862-440E60EAE833}">
      <dgm:prSet/>
      <dgm:spPr/>
      <dgm:t>
        <a:bodyPr/>
        <a:lstStyle/>
        <a:p>
          <a:endParaRPr lang="en-US"/>
        </a:p>
      </dgm:t>
    </dgm:pt>
    <dgm:pt modelId="{A9DEEF39-2F5F-41F9-9B6E-2DA1A7CF8E17}">
      <dgm:prSet/>
      <dgm:spPr/>
      <dgm:t>
        <a:bodyPr/>
        <a:lstStyle/>
        <a:p>
          <a:pPr>
            <a:lnSpc>
              <a:spcPct val="100000"/>
            </a:lnSpc>
            <a:defRPr b="1"/>
          </a:pPr>
          <a:r>
            <a:rPr lang="en-US"/>
            <a:t>Obtaining Partnerships</a:t>
          </a:r>
        </a:p>
      </dgm:t>
    </dgm:pt>
    <dgm:pt modelId="{FD495A17-788F-461F-9C0D-47D3FBD4F34C}" type="parTrans" cxnId="{C80CDC62-F52A-41FA-A5FF-5FEA3700A297}">
      <dgm:prSet/>
      <dgm:spPr/>
      <dgm:t>
        <a:bodyPr/>
        <a:lstStyle/>
        <a:p>
          <a:endParaRPr lang="en-US"/>
        </a:p>
      </dgm:t>
    </dgm:pt>
    <dgm:pt modelId="{F9C72370-1F16-4027-81C8-DE76B11A36BD}" type="sibTrans" cxnId="{C80CDC62-F52A-41FA-A5FF-5FEA3700A297}">
      <dgm:prSet/>
      <dgm:spPr/>
      <dgm:t>
        <a:bodyPr/>
        <a:lstStyle/>
        <a:p>
          <a:endParaRPr lang="en-US"/>
        </a:p>
      </dgm:t>
    </dgm:pt>
    <dgm:pt modelId="{8BCBB72C-A8EE-47CA-9F6A-B3503D36D352}">
      <dgm:prSet/>
      <dgm:spPr/>
      <dgm:t>
        <a:bodyPr/>
        <a:lstStyle/>
        <a:p>
          <a:pPr>
            <a:lnSpc>
              <a:spcPct val="100000"/>
            </a:lnSpc>
          </a:pPr>
          <a:r>
            <a:rPr lang="en-US"/>
            <a:t>Nvidia continues to partner with industry leaders</a:t>
          </a:r>
        </a:p>
      </dgm:t>
    </dgm:pt>
    <dgm:pt modelId="{28E9CA35-8C9B-4E3B-9093-CDF2623E042C}" type="parTrans" cxnId="{5BDA0D34-3B59-4191-9FAF-FB4F1195B363}">
      <dgm:prSet/>
      <dgm:spPr/>
      <dgm:t>
        <a:bodyPr/>
        <a:lstStyle/>
        <a:p>
          <a:endParaRPr lang="en-US"/>
        </a:p>
      </dgm:t>
    </dgm:pt>
    <dgm:pt modelId="{7F7EDA9D-5FA3-4973-AB71-A80C59DD1A5B}" type="sibTrans" cxnId="{5BDA0D34-3B59-4191-9FAF-FB4F1195B363}">
      <dgm:prSet/>
      <dgm:spPr/>
      <dgm:t>
        <a:bodyPr/>
        <a:lstStyle/>
        <a:p>
          <a:endParaRPr lang="en-US"/>
        </a:p>
      </dgm:t>
    </dgm:pt>
    <dgm:pt modelId="{4DF6E918-DDD0-493F-BF19-D093B360A18F}" type="pres">
      <dgm:prSet presAssocID="{C7077B21-27C0-4364-ABB8-8531D7F373F2}" presName="root" presStyleCnt="0">
        <dgm:presLayoutVars>
          <dgm:dir/>
          <dgm:resizeHandles val="exact"/>
        </dgm:presLayoutVars>
      </dgm:prSet>
      <dgm:spPr/>
    </dgm:pt>
    <dgm:pt modelId="{85423697-3AB0-46CD-A2C8-86EDA3B223CA}" type="pres">
      <dgm:prSet presAssocID="{2C398E5B-21EA-4902-9872-AB8D332AF680}" presName="compNode" presStyleCnt="0"/>
      <dgm:spPr/>
    </dgm:pt>
    <dgm:pt modelId="{BC6300E2-95F5-44BE-8D5A-02A89F3FC5D3}" type="pres">
      <dgm:prSet presAssocID="{2C398E5B-21EA-4902-9872-AB8D332AF68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688803FB-60B8-48F7-A2A5-942767787439}" type="pres">
      <dgm:prSet presAssocID="{2C398E5B-21EA-4902-9872-AB8D332AF680}" presName="iconSpace" presStyleCnt="0"/>
      <dgm:spPr/>
    </dgm:pt>
    <dgm:pt modelId="{B4055BB8-723A-4B65-AB0F-8483BECF812E}" type="pres">
      <dgm:prSet presAssocID="{2C398E5B-21EA-4902-9872-AB8D332AF680}" presName="parTx" presStyleLbl="revTx" presStyleIdx="0" presStyleCnt="8">
        <dgm:presLayoutVars>
          <dgm:chMax val="0"/>
          <dgm:chPref val="0"/>
        </dgm:presLayoutVars>
      </dgm:prSet>
      <dgm:spPr/>
    </dgm:pt>
    <dgm:pt modelId="{01D08DE1-0B58-4798-A6E9-A06A1586A101}" type="pres">
      <dgm:prSet presAssocID="{2C398E5B-21EA-4902-9872-AB8D332AF680}" presName="txSpace" presStyleCnt="0"/>
      <dgm:spPr/>
    </dgm:pt>
    <dgm:pt modelId="{5A1586A5-1B3C-4F8D-BD50-430B76E87FA4}" type="pres">
      <dgm:prSet presAssocID="{2C398E5B-21EA-4902-9872-AB8D332AF680}" presName="desTx" presStyleLbl="revTx" presStyleIdx="1" presStyleCnt="8">
        <dgm:presLayoutVars/>
      </dgm:prSet>
      <dgm:spPr/>
    </dgm:pt>
    <dgm:pt modelId="{CB7FD7C2-2E81-472B-B889-6152E0853F5E}" type="pres">
      <dgm:prSet presAssocID="{6501735A-34C1-41A2-919F-335F2736CAFB}" presName="sibTrans" presStyleCnt="0"/>
      <dgm:spPr/>
    </dgm:pt>
    <dgm:pt modelId="{2D674203-2801-4550-8F30-C8617C2EFF81}" type="pres">
      <dgm:prSet presAssocID="{29DA4464-E0BA-4B2B-A3C2-21437A1F5685}" presName="compNode" presStyleCnt="0"/>
      <dgm:spPr/>
    </dgm:pt>
    <dgm:pt modelId="{E3D288A1-EA6F-40D3-B695-B6EEE3191AB2}" type="pres">
      <dgm:prSet presAssocID="{29DA4464-E0BA-4B2B-A3C2-21437A1F568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05049EB4-9BE8-43A7-942B-150F7C526CC5}" type="pres">
      <dgm:prSet presAssocID="{29DA4464-E0BA-4B2B-A3C2-21437A1F5685}" presName="iconSpace" presStyleCnt="0"/>
      <dgm:spPr/>
    </dgm:pt>
    <dgm:pt modelId="{468116DA-06C7-40AE-B37B-182543D13F95}" type="pres">
      <dgm:prSet presAssocID="{29DA4464-E0BA-4B2B-A3C2-21437A1F5685}" presName="parTx" presStyleLbl="revTx" presStyleIdx="2" presStyleCnt="8">
        <dgm:presLayoutVars>
          <dgm:chMax val="0"/>
          <dgm:chPref val="0"/>
        </dgm:presLayoutVars>
      </dgm:prSet>
      <dgm:spPr/>
    </dgm:pt>
    <dgm:pt modelId="{667C3574-74E8-4E21-82CB-680B899164AF}" type="pres">
      <dgm:prSet presAssocID="{29DA4464-E0BA-4B2B-A3C2-21437A1F5685}" presName="txSpace" presStyleCnt="0"/>
      <dgm:spPr/>
    </dgm:pt>
    <dgm:pt modelId="{38C8A0B5-59D5-498B-A83E-A53525194B0C}" type="pres">
      <dgm:prSet presAssocID="{29DA4464-E0BA-4B2B-A3C2-21437A1F5685}" presName="desTx" presStyleLbl="revTx" presStyleIdx="3" presStyleCnt="8">
        <dgm:presLayoutVars/>
      </dgm:prSet>
      <dgm:spPr/>
    </dgm:pt>
    <dgm:pt modelId="{38474BB6-A196-4899-B062-0735AAFCA476}" type="pres">
      <dgm:prSet presAssocID="{CE03D5D9-9E32-4F8C-A18C-DB4FF51041B0}" presName="sibTrans" presStyleCnt="0"/>
      <dgm:spPr/>
    </dgm:pt>
    <dgm:pt modelId="{BBCFA04C-A21C-47E5-A17F-C9707C5E1C28}" type="pres">
      <dgm:prSet presAssocID="{553E5E9A-E100-415A-8A96-F2E6B20FEEBF}" presName="compNode" presStyleCnt="0"/>
      <dgm:spPr/>
    </dgm:pt>
    <dgm:pt modelId="{23EA5519-3D48-4BE1-A0C8-DE6FA048C17F}" type="pres">
      <dgm:prSet presAssocID="{553E5E9A-E100-415A-8A96-F2E6B20FEEB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9607BE1B-9FF6-460D-99B7-613790473BA5}" type="pres">
      <dgm:prSet presAssocID="{553E5E9A-E100-415A-8A96-F2E6B20FEEBF}" presName="iconSpace" presStyleCnt="0"/>
      <dgm:spPr/>
    </dgm:pt>
    <dgm:pt modelId="{DE79F52D-1175-4312-9CB9-FEDDAC29394D}" type="pres">
      <dgm:prSet presAssocID="{553E5E9A-E100-415A-8A96-F2E6B20FEEBF}" presName="parTx" presStyleLbl="revTx" presStyleIdx="4" presStyleCnt="8">
        <dgm:presLayoutVars>
          <dgm:chMax val="0"/>
          <dgm:chPref val="0"/>
        </dgm:presLayoutVars>
      </dgm:prSet>
      <dgm:spPr/>
    </dgm:pt>
    <dgm:pt modelId="{EAE00B24-F12D-4F72-906B-9984E59820D8}" type="pres">
      <dgm:prSet presAssocID="{553E5E9A-E100-415A-8A96-F2E6B20FEEBF}" presName="txSpace" presStyleCnt="0"/>
      <dgm:spPr/>
    </dgm:pt>
    <dgm:pt modelId="{465BEF4B-D334-4363-A9DD-1F9B8FAB7545}" type="pres">
      <dgm:prSet presAssocID="{553E5E9A-E100-415A-8A96-F2E6B20FEEBF}" presName="desTx" presStyleLbl="revTx" presStyleIdx="5" presStyleCnt="8">
        <dgm:presLayoutVars/>
      </dgm:prSet>
      <dgm:spPr/>
    </dgm:pt>
    <dgm:pt modelId="{71645AE3-D330-40F1-98FE-AD9C62C06497}" type="pres">
      <dgm:prSet presAssocID="{1CC2B669-5DA5-4A91-B9CA-DB6BD920409F}" presName="sibTrans" presStyleCnt="0"/>
      <dgm:spPr/>
    </dgm:pt>
    <dgm:pt modelId="{65A0C80F-A763-4ACA-8431-6B144C27D97E}" type="pres">
      <dgm:prSet presAssocID="{A9DEEF39-2F5F-41F9-9B6E-2DA1A7CF8E17}" presName="compNode" presStyleCnt="0"/>
      <dgm:spPr/>
    </dgm:pt>
    <dgm:pt modelId="{89489148-7C53-40B2-B623-C00FE4F56F95}" type="pres">
      <dgm:prSet presAssocID="{A9DEEF39-2F5F-41F9-9B6E-2DA1A7CF8E1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heckmark"/>
        </a:ext>
      </dgm:extLst>
    </dgm:pt>
    <dgm:pt modelId="{FA0B8BA0-D80B-4FCD-B72D-3FE13D3BD6C2}" type="pres">
      <dgm:prSet presAssocID="{A9DEEF39-2F5F-41F9-9B6E-2DA1A7CF8E17}" presName="iconSpace" presStyleCnt="0"/>
      <dgm:spPr/>
    </dgm:pt>
    <dgm:pt modelId="{D8439208-09CD-4AAD-AA1E-881A1348FDF4}" type="pres">
      <dgm:prSet presAssocID="{A9DEEF39-2F5F-41F9-9B6E-2DA1A7CF8E17}" presName="parTx" presStyleLbl="revTx" presStyleIdx="6" presStyleCnt="8">
        <dgm:presLayoutVars>
          <dgm:chMax val="0"/>
          <dgm:chPref val="0"/>
        </dgm:presLayoutVars>
      </dgm:prSet>
      <dgm:spPr/>
    </dgm:pt>
    <dgm:pt modelId="{F155E66B-7D34-4354-ACBB-BE7469C8E237}" type="pres">
      <dgm:prSet presAssocID="{A9DEEF39-2F5F-41F9-9B6E-2DA1A7CF8E17}" presName="txSpace" presStyleCnt="0"/>
      <dgm:spPr/>
    </dgm:pt>
    <dgm:pt modelId="{B83D37E7-0C1F-4CF3-8E71-33C92F80104F}" type="pres">
      <dgm:prSet presAssocID="{A9DEEF39-2F5F-41F9-9B6E-2DA1A7CF8E17}" presName="desTx" presStyleLbl="revTx" presStyleIdx="7" presStyleCnt="8">
        <dgm:presLayoutVars/>
      </dgm:prSet>
      <dgm:spPr/>
    </dgm:pt>
  </dgm:ptLst>
  <dgm:cxnLst>
    <dgm:cxn modelId="{4605D202-9DDB-41FA-91C8-6F75010D7383}" type="presOf" srcId="{2C398E5B-21EA-4902-9872-AB8D332AF680}" destId="{B4055BB8-723A-4B65-AB0F-8483BECF812E}" srcOrd="0" destOrd="0" presId="urn:microsoft.com/office/officeart/2018/5/layout/CenteredIconLabelDescriptionList"/>
    <dgm:cxn modelId="{F06E9715-CBF6-4B20-9BEF-B5686FE440C3}" type="presOf" srcId="{6878E7FB-6D63-4E5B-9C9E-52C469C28D86}" destId="{5A1586A5-1B3C-4F8D-BD50-430B76E87FA4}" srcOrd="0" destOrd="0" presId="urn:microsoft.com/office/officeart/2018/5/layout/CenteredIconLabelDescriptionList"/>
    <dgm:cxn modelId="{97F2B418-5453-4212-87F8-0BB8815A0D82}" type="presOf" srcId="{553E5E9A-E100-415A-8A96-F2E6B20FEEBF}" destId="{DE79F52D-1175-4312-9CB9-FEDDAC29394D}" srcOrd="0" destOrd="0" presId="urn:microsoft.com/office/officeart/2018/5/layout/CenteredIconLabelDescriptionList"/>
    <dgm:cxn modelId="{5BDA0D34-3B59-4191-9FAF-FB4F1195B363}" srcId="{A9DEEF39-2F5F-41F9-9B6E-2DA1A7CF8E17}" destId="{8BCBB72C-A8EE-47CA-9F6A-B3503D36D352}" srcOrd="0" destOrd="0" parTransId="{28E9CA35-8C9B-4E3B-9093-CDF2623E042C}" sibTransId="{7F7EDA9D-5FA3-4973-AB71-A80C59DD1A5B}"/>
    <dgm:cxn modelId="{57A4DC3A-BB94-4B80-AA63-859DCACDEAC7}" srcId="{2C398E5B-21EA-4902-9872-AB8D332AF680}" destId="{6878E7FB-6D63-4E5B-9C9E-52C469C28D86}" srcOrd="0" destOrd="0" parTransId="{11BB63C8-60A7-4D1A-BC6D-35046E3ACB34}" sibTransId="{06223D80-2D26-48FB-A5A3-AD492A77D78C}"/>
    <dgm:cxn modelId="{FC343561-09DD-4C29-8557-07C88FB2A66E}" type="presOf" srcId="{8720D728-1F7F-4EE3-AF5D-A383AF68ACF0}" destId="{465BEF4B-D334-4363-A9DD-1F9B8FAB7545}" srcOrd="0" destOrd="0" presId="urn:microsoft.com/office/officeart/2018/5/layout/CenteredIconLabelDescriptionList"/>
    <dgm:cxn modelId="{EFA4A042-234E-441F-B61A-C3F7A6000C7D}" srcId="{C7077B21-27C0-4364-ABB8-8531D7F373F2}" destId="{2C398E5B-21EA-4902-9872-AB8D332AF680}" srcOrd="0" destOrd="0" parTransId="{3CD37C20-B9D5-4EA0-BEBB-E4EBA41CA130}" sibTransId="{6501735A-34C1-41A2-919F-335F2736CAFB}"/>
    <dgm:cxn modelId="{C80CDC62-F52A-41FA-A5FF-5FEA3700A297}" srcId="{C7077B21-27C0-4364-ABB8-8531D7F373F2}" destId="{A9DEEF39-2F5F-41F9-9B6E-2DA1A7CF8E17}" srcOrd="3" destOrd="0" parTransId="{FD495A17-788F-461F-9C0D-47D3FBD4F34C}" sibTransId="{F9C72370-1F16-4027-81C8-DE76B11A36BD}"/>
    <dgm:cxn modelId="{57643B6C-BF10-44A6-9800-5941F6DA5EE2}" srcId="{C7077B21-27C0-4364-ABB8-8531D7F373F2}" destId="{553E5E9A-E100-415A-8A96-F2E6B20FEEBF}" srcOrd="2" destOrd="0" parTransId="{95865F95-8E1C-4C3B-9117-8AB792D28AB0}" sibTransId="{1CC2B669-5DA5-4A91-B9CA-DB6BD920409F}"/>
    <dgm:cxn modelId="{2B90016D-8D0E-4067-A862-440E60EAE833}" srcId="{553E5E9A-E100-415A-8A96-F2E6B20FEEBF}" destId="{8720D728-1F7F-4EE3-AF5D-A383AF68ACF0}" srcOrd="0" destOrd="0" parTransId="{9E1145CD-A50C-4392-88C5-EEE500E13A20}" sibTransId="{B4C13811-85A7-4995-91B6-DFD53290B98A}"/>
    <dgm:cxn modelId="{F6DE2EA1-ABA3-46A3-82CB-60E66E76AB9E}" type="presOf" srcId="{29DA4464-E0BA-4B2B-A3C2-21437A1F5685}" destId="{468116DA-06C7-40AE-B37B-182543D13F95}" srcOrd="0" destOrd="0" presId="urn:microsoft.com/office/officeart/2018/5/layout/CenteredIconLabelDescriptionList"/>
    <dgm:cxn modelId="{A9B434B5-5347-4F3E-AA71-22994AC9B334}" srcId="{C7077B21-27C0-4364-ABB8-8531D7F373F2}" destId="{29DA4464-E0BA-4B2B-A3C2-21437A1F5685}" srcOrd="1" destOrd="0" parTransId="{235F06F3-A830-4B12-B6C6-27A9BBFE2E09}" sibTransId="{CE03D5D9-9E32-4F8C-A18C-DB4FF51041B0}"/>
    <dgm:cxn modelId="{4A6841B9-0C63-4AEC-9B02-E264F1A6FF40}" type="presOf" srcId="{C7077B21-27C0-4364-ABB8-8531D7F373F2}" destId="{4DF6E918-DDD0-493F-BF19-D093B360A18F}" srcOrd="0" destOrd="0" presId="urn:microsoft.com/office/officeart/2018/5/layout/CenteredIconLabelDescriptionList"/>
    <dgm:cxn modelId="{017F7FBB-285D-4B44-BC60-7B91477E1086}" type="presOf" srcId="{A9DEEF39-2F5F-41F9-9B6E-2DA1A7CF8E17}" destId="{D8439208-09CD-4AAD-AA1E-881A1348FDF4}" srcOrd="0" destOrd="0" presId="urn:microsoft.com/office/officeart/2018/5/layout/CenteredIconLabelDescriptionList"/>
    <dgm:cxn modelId="{DD9E60C3-549B-4B8A-BBA0-D697BE15B324}" srcId="{29DA4464-E0BA-4B2B-A3C2-21437A1F5685}" destId="{09C4510E-E520-4EFE-9AF0-174873011C4C}" srcOrd="0" destOrd="0" parTransId="{27F4D956-3A6D-4043-8E1A-FE718A2F32A6}" sibTransId="{1475B12F-D747-4867-B831-9350672B46B0}"/>
    <dgm:cxn modelId="{7FF34DC5-D420-441B-A093-4338FCA8D444}" type="presOf" srcId="{09C4510E-E520-4EFE-9AF0-174873011C4C}" destId="{38C8A0B5-59D5-498B-A83E-A53525194B0C}" srcOrd="0" destOrd="0" presId="urn:microsoft.com/office/officeart/2018/5/layout/CenteredIconLabelDescriptionList"/>
    <dgm:cxn modelId="{42B405FC-BE90-4B7B-B6AB-6A350955D4DC}" type="presOf" srcId="{8BCBB72C-A8EE-47CA-9F6A-B3503D36D352}" destId="{B83D37E7-0C1F-4CF3-8E71-33C92F80104F}" srcOrd="0" destOrd="0" presId="urn:microsoft.com/office/officeart/2018/5/layout/CenteredIconLabelDescriptionList"/>
    <dgm:cxn modelId="{06A4DC43-C165-4178-9D87-3E360BCE251A}" type="presParOf" srcId="{4DF6E918-DDD0-493F-BF19-D093B360A18F}" destId="{85423697-3AB0-46CD-A2C8-86EDA3B223CA}" srcOrd="0" destOrd="0" presId="urn:microsoft.com/office/officeart/2018/5/layout/CenteredIconLabelDescriptionList"/>
    <dgm:cxn modelId="{CD42B5D1-0587-4A0E-9DF8-2788AF827FF1}" type="presParOf" srcId="{85423697-3AB0-46CD-A2C8-86EDA3B223CA}" destId="{BC6300E2-95F5-44BE-8D5A-02A89F3FC5D3}" srcOrd="0" destOrd="0" presId="urn:microsoft.com/office/officeart/2018/5/layout/CenteredIconLabelDescriptionList"/>
    <dgm:cxn modelId="{51BEFED1-B4C4-4921-A872-4196FD5EE4EE}" type="presParOf" srcId="{85423697-3AB0-46CD-A2C8-86EDA3B223CA}" destId="{688803FB-60B8-48F7-A2A5-942767787439}" srcOrd="1" destOrd="0" presId="urn:microsoft.com/office/officeart/2018/5/layout/CenteredIconLabelDescriptionList"/>
    <dgm:cxn modelId="{3BEF0E26-C107-4D5A-B4BF-312BBC914F54}" type="presParOf" srcId="{85423697-3AB0-46CD-A2C8-86EDA3B223CA}" destId="{B4055BB8-723A-4B65-AB0F-8483BECF812E}" srcOrd="2" destOrd="0" presId="urn:microsoft.com/office/officeart/2018/5/layout/CenteredIconLabelDescriptionList"/>
    <dgm:cxn modelId="{D544F977-A91D-4FE7-8F72-F1A22DCD6521}" type="presParOf" srcId="{85423697-3AB0-46CD-A2C8-86EDA3B223CA}" destId="{01D08DE1-0B58-4798-A6E9-A06A1586A101}" srcOrd="3" destOrd="0" presId="urn:microsoft.com/office/officeart/2018/5/layout/CenteredIconLabelDescriptionList"/>
    <dgm:cxn modelId="{236C9C5B-1806-4E5F-A484-72458300545A}" type="presParOf" srcId="{85423697-3AB0-46CD-A2C8-86EDA3B223CA}" destId="{5A1586A5-1B3C-4F8D-BD50-430B76E87FA4}" srcOrd="4" destOrd="0" presId="urn:microsoft.com/office/officeart/2018/5/layout/CenteredIconLabelDescriptionList"/>
    <dgm:cxn modelId="{E8610CF7-F3EA-461F-90E9-5E3495AA2C4F}" type="presParOf" srcId="{4DF6E918-DDD0-493F-BF19-D093B360A18F}" destId="{CB7FD7C2-2E81-472B-B889-6152E0853F5E}" srcOrd="1" destOrd="0" presId="urn:microsoft.com/office/officeart/2018/5/layout/CenteredIconLabelDescriptionList"/>
    <dgm:cxn modelId="{93381732-14E2-4424-BD49-A6706D750F75}" type="presParOf" srcId="{4DF6E918-DDD0-493F-BF19-D093B360A18F}" destId="{2D674203-2801-4550-8F30-C8617C2EFF81}" srcOrd="2" destOrd="0" presId="urn:microsoft.com/office/officeart/2018/5/layout/CenteredIconLabelDescriptionList"/>
    <dgm:cxn modelId="{F650DABE-BA2F-455C-8CAB-62A74A3641B8}" type="presParOf" srcId="{2D674203-2801-4550-8F30-C8617C2EFF81}" destId="{E3D288A1-EA6F-40D3-B695-B6EEE3191AB2}" srcOrd="0" destOrd="0" presId="urn:microsoft.com/office/officeart/2018/5/layout/CenteredIconLabelDescriptionList"/>
    <dgm:cxn modelId="{67B1B5C1-3DC5-499F-AEE1-D6089FABE385}" type="presParOf" srcId="{2D674203-2801-4550-8F30-C8617C2EFF81}" destId="{05049EB4-9BE8-43A7-942B-150F7C526CC5}" srcOrd="1" destOrd="0" presId="urn:microsoft.com/office/officeart/2018/5/layout/CenteredIconLabelDescriptionList"/>
    <dgm:cxn modelId="{7343DF08-B45D-4A4F-94D6-633B6E2FA07E}" type="presParOf" srcId="{2D674203-2801-4550-8F30-C8617C2EFF81}" destId="{468116DA-06C7-40AE-B37B-182543D13F95}" srcOrd="2" destOrd="0" presId="urn:microsoft.com/office/officeart/2018/5/layout/CenteredIconLabelDescriptionList"/>
    <dgm:cxn modelId="{4B3BDF19-FDE9-42D4-8541-D48E8725F6CC}" type="presParOf" srcId="{2D674203-2801-4550-8F30-C8617C2EFF81}" destId="{667C3574-74E8-4E21-82CB-680B899164AF}" srcOrd="3" destOrd="0" presId="urn:microsoft.com/office/officeart/2018/5/layout/CenteredIconLabelDescriptionList"/>
    <dgm:cxn modelId="{C67E2B47-8E29-49B0-BE4F-7F2D81F6135C}" type="presParOf" srcId="{2D674203-2801-4550-8F30-C8617C2EFF81}" destId="{38C8A0B5-59D5-498B-A83E-A53525194B0C}" srcOrd="4" destOrd="0" presId="urn:microsoft.com/office/officeart/2018/5/layout/CenteredIconLabelDescriptionList"/>
    <dgm:cxn modelId="{5821E07B-7A3D-498E-80ED-B4B12A0C02D2}" type="presParOf" srcId="{4DF6E918-DDD0-493F-BF19-D093B360A18F}" destId="{38474BB6-A196-4899-B062-0735AAFCA476}" srcOrd="3" destOrd="0" presId="urn:microsoft.com/office/officeart/2018/5/layout/CenteredIconLabelDescriptionList"/>
    <dgm:cxn modelId="{2E2C3451-A7C0-43EF-86DA-BB91FDEE753C}" type="presParOf" srcId="{4DF6E918-DDD0-493F-BF19-D093B360A18F}" destId="{BBCFA04C-A21C-47E5-A17F-C9707C5E1C28}" srcOrd="4" destOrd="0" presId="urn:microsoft.com/office/officeart/2018/5/layout/CenteredIconLabelDescriptionList"/>
    <dgm:cxn modelId="{C54246B4-8E5D-429B-AC8F-FE4728B7F790}" type="presParOf" srcId="{BBCFA04C-A21C-47E5-A17F-C9707C5E1C28}" destId="{23EA5519-3D48-4BE1-A0C8-DE6FA048C17F}" srcOrd="0" destOrd="0" presId="urn:microsoft.com/office/officeart/2018/5/layout/CenteredIconLabelDescriptionList"/>
    <dgm:cxn modelId="{FF45648C-1521-4CA5-B75E-EC788625DD02}" type="presParOf" srcId="{BBCFA04C-A21C-47E5-A17F-C9707C5E1C28}" destId="{9607BE1B-9FF6-460D-99B7-613790473BA5}" srcOrd="1" destOrd="0" presId="urn:microsoft.com/office/officeart/2018/5/layout/CenteredIconLabelDescriptionList"/>
    <dgm:cxn modelId="{494E60AF-AC78-4951-82F3-6759A4BE3A42}" type="presParOf" srcId="{BBCFA04C-A21C-47E5-A17F-C9707C5E1C28}" destId="{DE79F52D-1175-4312-9CB9-FEDDAC29394D}" srcOrd="2" destOrd="0" presId="urn:microsoft.com/office/officeart/2018/5/layout/CenteredIconLabelDescriptionList"/>
    <dgm:cxn modelId="{463A78E2-7F3D-41B0-9FC3-B05E0FCA69D2}" type="presParOf" srcId="{BBCFA04C-A21C-47E5-A17F-C9707C5E1C28}" destId="{EAE00B24-F12D-4F72-906B-9984E59820D8}" srcOrd="3" destOrd="0" presId="urn:microsoft.com/office/officeart/2018/5/layout/CenteredIconLabelDescriptionList"/>
    <dgm:cxn modelId="{B49E3046-5D12-4610-8289-2E72302A0C7E}" type="presParOf" srcId="{BBCFA04C-A21C-47E5-A17F-C9707C5E1C28}" destId="{465BEF4B-D334-4363-A9DD-1F9B8FAB7545}" srcOrd="4" destOrd="0" presId="urn:microsoft.com/office/officeart/2018/5/layout/CenteredIconLabelDescriptionList"/>
    <dgm:cxn modelId="{81D98962-8788-487B-A37D-A96E51BCE796}" type="presParOf" srcId="{4DF6E918-DDD0-493F-BF19-D093B360A18F}" destId="{71645AE3-D330-40F1-98FE-AD9C62C06497}" srcOrd="5" destOrd="0" presId="urn:microsoft.com/office/officeart/2018/5/layout/CenteredIconLabelDescriptionList"/>
    <dgm:cxn modelId="{D776FC54-9CFE-47BE-8C64-72E74C2A8C7E}" type="presParOf" srcId="{4DF6E918-DDD0-493F-BF19-D093B360A18F}" destId="{65A0C80F-A763-4ACA-8431-6B144C27D97E}" srcOrd="6" destOrd="0" presId="urn:microsoft.com/office/officeart/2018/5/layout/CenteredIconLabelDescriptionList"/>
    <dgm:cxn modelId="{A604496F-CA5C-43A9-A87B-FBB0741AAC64}" type="presParOf" srcId="{65A0C80F-A763-4ACA-8431-6B144C27D97E}" destId="{89489148-7C53-40B2-B623-C00FE4F56F95}" srcOrd="0" destOrd="0" presId="urn:microsoft.com/office/officeart/2018/5/layout/CenteredIconLabelDescriptionList"/>
    <dgm:cxn modelId="{936915B5-F82B-4DFF-B78F-EF4FB7848F6D}" type="presParOf" srcId="{65A0C80F-A763-4ACA-8431-6B144C27D97E}" destId="{FA0B8BA0-D80B-4FCD-B72D-3FE13D3BD6C2}" srcOrd="1" destOrd="0" presId="urn:microsoft.com/office/officeart/2018/5/layout/CenteredIconLabelDescriptionList"/>
    <dgm:cxn modelId="{F10F7BE0-5404-4768-ACC4-8EC4EABE90F4}" type="presParOf" srcId="{65A0C80F-A763-4ACA-8431-6B144C27D97E}" destId="{D8439208-09CD-4AAD-AA1E-881A1348FDF4}" srcOrd="2" destOrd="0" presId="urn:microsoft.com/office/officeart/2018/5/layout/CenteredIconLabelDescriptionList"/>
    <dgm:cxn modelId="{0479B6D7-AD8F-4679-B73F-DA06C48499E2}" type="presParOf" srcId="{65A0C80F-A763-4ACA-8431-6B144C27D97E}" destId="{F155E66B-7D34-4354-ACBB-BE7469C8E237}" srcOrd="3" destOrd="0" presId="urn:microsoft.com/office/officeart/2018/5/layout/CenteredIconLabelDescriptionList"/>
    <dgm:cxn modelId="{B4268522-1A45-479F-823E-EA2F094DFD3C}" type="presParOf" srcId="{65A0C80F-A763-4ACA-8431-6B144C27D97E}" destId="{B83D37E7-0C1F-4CF3-8E71-33C92F80104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A5843A-DE3C-44A7-88F2-072575354403}">
      <dsp:nvSpPr>
        <dsp:cNvPr id="0" name=""/>
        <dsp:cNvSpPr/>
      </dsp:nvSpPr>
      <dsp:spPr>
        <a:xfrm>
          <a:off x="0" y="210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5A9285-98CA-4222-9B10-5A994604CA2E}">
      <dsp:nvSpPr>
        <dsp:cNvPr id="0" name=""/>
        <dsp:cNvSpPr/>
      </dsp:nvSpPr>
      <dsp:spPr>
        <a:xfrm>
          <a:off x="0" y="2108"/>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Company Profile</a:t>
          </a:r>
        </a:p>
      </dsp:txBody>
      <dsp:txXfrm>
        <a:off x="0" y="2108"/>
        <a:ext cx="8596668" cy="359481"/>
      </dsp:txXfrm>
    </dsp:sp>
    <dsp:sp modelId="{1463D96D-781B-4896-9584-7C5519461464}">
      <dsp:nvSpPr>
        <dsp:cNvPr id="0" name=""/>
        <dsp:cNvSpPr/>
      </dsp:nvSpPr>
      <dsp:spPr>
        <a:xfrm>
          <a:off x="0" y="36159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28F28C-2621-45BD-AE0D-A166827698A8}">
      <dsp:nvSpPr>
        <dsp:cNvPr id="0" name=""/>
        <dsp:cNvSpPr/>
      </dsp:nvSpPr>
      <dsp:spPr>
        <a:xfrm>
          <a:off x="0" y="361590"/>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Strategic Goals</a:t>
          </a:r>
        </a:p>
      </dsp:txBody>
      <dsp:txXfrm>
        <a:off x="0" y="361590"/>
        <a:ext cx="8596668" cy="359481"/>
      </dsp:txXfrm>
    </dsp:sp>
    <dsp:sp modelId="{D1E2AB46-0E6E-4652-94D8-38B5487976CB}">
      <dsp:nvSpPr>
        <dsp:cNvPr id="0" name=""/>
        <dsp:cNvSpPr/>
      </dsp:nvSpPr>
      <dsp:spPr>
        <a:xfrm>
          <a:off x="0" y="721072"/>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147951-9FAE-489F-9E9A-DEB56F698CA1}">
      <dsp:nvSpPr>
        <dsp:cNvPr id="0" name=""/>
        <dsp:cNvSpPr/>
      </dsp:nvSpPr>
      <dsp:spPr>
        <a:xfrm>
          <a:off x="0" y="721072"/>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Recent Performance highlights</a:t>
          </a:r>
        </a:p>
      </dsp:txBody>
      <dsp:txXfrm>
        <a:off x="0" y="721072"/>
        <a:ext cx="8596668" cy="359481"/>
      </dsp:txXfrm>
    </dsp:sp>
    <dsp:sp modelId="{28222C95-8943-452A-BC4B-511B7AA8E8D8}">
      <dsp:nvSpPr>
        <dsp:cNvPr id="0" name=""/>
        <dsp:cNvSpPr/>
      </dsp:nvSpPr>
      <dsp:spPr>
        <a:xfrm>
          <a:off x="0" y="1080554"/>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46D9D0-3B54-42B4-9CE0-F756E84A57D5}">
      <dsp:nvSpPr>
        <dsp:cNvPr id="0" name=""/>
        <dsp:cNvSpPr/>
      </dsp:nvSpPr>
      <dsp:spPr>
        <a:xfrm>
          <a:off x="0" y="1080554"/>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Supply Chain Structure</a:t>
          </a:r>
        </a:p>
      </dsp:txBody>
      <dsp:txXfrm>
        <a:off x="0" y="1080554"/>
        <a:ext cx="8596668" cy="359481"/>
      </dsp:txXfrm>
    </dsp:sp>
    <dsp:sp modelId="{66947C40-42CE-4AE4-A5FA-1824BE574C99}">
      <dsp:nvSpPr>
        <dsp:cNvPr id="0" name=""/>
        <dsp:cNvSpPr/>
      </dsp:nvSpPr>
      <dsp:spPr>
        <a:xfrm>
          <a:off x="0" y="1440036"/>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FF59D6-B8ED-402F-A93A-BEDE928BADF5}">
      <dsp:nvSpPr>
        <dsp:cNvPr id="0" name=""/>
        <dsp:cNvSpPr/>
      </dsp:nvSpPr>
      <dsp:spPr>
        <a:xfrm>
          <a:off x="0" y="1440036"/>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Industry Demand Trends</a:t>
          </a:r>
        </a:p>
      </dsp:txBody>
      <dsp:txXfrm>
        <a:off x="0" y="1440036"/>
        <a:ext cx="8596668" cy="359481"/>
      </dsp:txXfrm>
    </dsp:sp>
    <dsp:sp modelId="{BC081B3A-8CF9-476D-AED1-4572AAD1DA08}">
      <dsp:nvSpPr>
        <dsp:cNvPr id="0" name=""/>
        <dsp:cNvSpPr/>
      </dsp:nvSpPr>
      <dsp:spPr>
        <a:xfrm>
          <a:off x="0" y="1799518"/>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2A16B2-59F8-4CAD-B74A-A4E6F4D616F8}">
      <dsp:nvSpPr>
        <dsp:cNvPr id="0" name=""/>
        <dsp:cNvSpPr/>
      </dsp:nvSpPr>
      <dsp:spPr>
        <a:xfrm>
          <a:off x="0" y="1799518"/>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Competitor Comparison </a:t>
          </a:r>
        </a:p>
      </dsp:txBody>
      <dsp:txXfrm>
        <a:off x="0" y="1799518"/>
        <a:ext cx="8596668" cy="359481"/>
      </dsp:txXfrm>
    </dsp:sp>
    <dsp:sp modelId="{DF2EAC97-1FBD-4627-84F4-79762EE83BEF}">
      <dsp:nvSpPr>
        <dsp:cNvPr id="0" name=""/>
        <dsp:cNvSpPr/>
      </dsp:nvSpPr>
      <dsp:spPr>
        <a:xfrm>
          <a:off x="0" y="2159000"/>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0D7267-0E1B-4657-94DE-9B99F716C790}">
      <dsp:nvSpPr>
        <dsp:cNvPr id="0" name=""/>
        <dsp:cNvSpPr/>
      </dsp:nvSpPr>
      <dsp:spPr>
        <a:xfrm>
          <a:off x="0" y="2159000"/>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Balanced Scorecard</a:t>
          </a:r>
        </a:p>
      </dsp:txBody>
      <dsp:txXfrm>
        <a:off x="0" y="2159000"/>
        <a:ext cx="8596668" cy="359481"/>
      </dsp:txXfrm>
    </dsp:sp>
    <dsp:sp modelId="{0302D6C0-131D-4562-9F44-264939A6A701}">
      <dsp:nvSpPr>
        <dsp:cNvPr id="0" name=""/>
        <dsp:cNvSpPr/>
      </dsp:nvSpPr>
      <dsp:spPr>
        <a:xfrm>
          <a:off x="0" y="2518481"/>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A5CA0E4-4ABF-4C27-9538-DD520BBF5EDB}">
      <dsp:nvSpPr>
        <dsp:cNvPr id="0" name=""/>
        <dsp:cNvSpPr/>
      </dsp:nvSpPr>
      <dsp:spPr>
        <a:xfrm>
          <a:off x="0" y="2518481"/>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SWOT Analysis</a:t>
          </a:r>
        </a:p>
      </dsp:txBody>
      <dsp:txXfrm>
        <a:off x="0" y="2518481"/>
        <a:ext cx="8596668" cy="359481"/>
      </dsp:txXfrm>
    </dsp:sp>
    <dsp:sp modelId="{65E19B0B-3BCA-4CF6-8CF2-945D890D8917}">
      <dsp:nvSpPr>
        <dsp:cNvPr id="0" name=""/>
        <dsp:cNvSpPr/>
      </dsp:nvSpPr>
      <dsp:spPr>
        <a:xfrm>
          <a:off x="0" y="2877963"/>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4CB795-A8F4-4255-8D1B-7150FEFD2EDB}">
      <dsp:nvSpPr>
        <dsp:cNvPr id="0" name=""/>
        <dsp:cNvSpPr/>
      </dsp:nvSpPr>
      <dsp:spPr>
        <a:xfrm>
          <a:off x="0" y="2877963"/>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Financial Forecast</a:t>
          </a:r>
        </a:p>
      </dsp:txBody>
      <dsp:txXfrm>
        <a:off x="0" y="2877963"/>
        <a:ext cx="8596668" cy="359481"/>
      </dsp:txXfrm>
    </dsp:sp>
    <dsp:sp modelId="{C76ED5F2-37FA-4EE0-9732-427692B80766}">
      <dsp:nvSpPr>
        <dsp:cNvPr id="0" name=""/>
        <dsp:cNvSpPr/>
      </dsp:nvSpPr>
      <dsp:spPr>
        <a:xfrm>
          <a:off x="0" y="3237445"/>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3D73F6-160C-46A2-8BA6-D35CD80A5529}">
      <dsp:nvSpPr>
        <dsp:cNvPr id="0" name=""/>
        <dsp:cNvSpPr/>
      </dsp:nvSpPr>
      <dsp:spPr>
        <a:xfrm>
          <a:off x="0" y="3237445"/>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Key Recommendations</a:t>
          </a:r>
        </a:p>
      </dsp:txBody>
      <dsp:txXfrm>
        <a:off x="0" y="3237445"/>
        <a:ext cx="8596668" cy="359481"/>
      </dsp:txXfrm>
    </dsp:sp>
    <dsp:sp modelId="{6855C82F-D93E-4B9D-8413-70F50BF61A9C}">
      <dsp:nvSpPr>
        <dsp:cNvPr id="0" name=""/>
        <dsp:cNvSpPr/>
      </dsp:nvSpPr>
      <dsp:spPr>
        <a:xfrm>
          <a:off x="0" y="3596927"/>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927F47-2869-4F60-B51F-FB89D18D2912}">
      <dsp:nvSpPr>
        <dsp:cNvPr id="0" name=""/>
        <dsp:cNvSpPr/>
      </dsp:nvSpPr>
      <dsp:spPr>
        <a:xfrm>
          <a:off x="0" y="3596927"/>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Conclusion </a:t>
          </a:r>
        </a:p>
      </dsp:txBody>
      <dsp:txXfrm>
        <a:off x="0" y="3596927"/>
        <a:ext cx="8596668" cy="359481"/>
      </dsp:txXfrm>
    </dsp:sp>
    <dsp:sp modelId="{B5BEF9A7-FBFC-4397-8EB0-0D1E4F46A389}">
      <dsp:nvSpPr>
        <dsp:cNvPr id="0" name=""/>
        <dsp:cNvSpPr/>
      </dsp:nvSpPr>
      <dsp:spPr>
        <a:xfrm>
          <a:off x="0" y="3956409"/>
          <a:ext cx="8596668"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13BAE-40C4-47FF-AFD3-CEB463E2CF8D}">
      <dsp:nvSpPr>
        <dsp:cNvPr id="0" name=""/>
        <dsp:cNvSpPr/>
      </dsp:nvSpPr>
      <dsp:spPr>
        <a:xfrm>
          <a:off x="0" y="3956409"/>
          <a:ext cx="8596668" cy="3594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a:t>Sources</a:t>
          </a:r>
        </a:p>
      </dsp:txBody>
      <dsp:txXfrm>
        <a:off x="0" y="3956409"/>
        <a:ext cx="8596668" cy="3594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D0A83-D239-4014-AD20-041AB85939D2}">
      <dsp:nvSpPr>
        <dsp:cNvPr id="0" name=""/>
        <dsp:cNvSpPr/>
      </dsp:nvSpPr>
      <dsp:spPr>
        <a:xfrm>
          <a:off x="0"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1993 – Nvidia Founded</a:t>
          </a:r>
        </a:p>
      </dsp:txBody>
      <dsp:txXfrm>
        <a:off x="326051" y="304885"/>
        <a:ext cx="978154" cy="652102"/>
      </dsp:txXfrm>
    </dsp:sp>
    <dsp:sp modelId="{25170B94-F491-4134-BD6E-DDA881CB4E8A}">
      <dsp:nvSpPr>
        <dsp:cNvPr id="0" name=""/>
        <dsp:cNvSpPr/>
      </dsp:nvSpPr>
      <dsp:spPr>
        <a:xfrm>
          <a:off x="1467230"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1999 – First GPU (GeForce 256)</a:t>
          </a:r>
        </a:p>
      </dsp:txBody>
      <dsp:txXfrm>
        <a:off x="1793281" y="304885"/>
        <a:ext cx="978154" cy="652102"/>
      </dsp:txXfrm>
    </dsp:sp>
    <dsp:sp modelId="{8449CFA0-C476-4C18-8219-272CBC7994D1}">
      <dsp:nvSpPr>
        <dsp:cNvPr id="0" name=""/>
        <dsp:cNvSpPr/>
      </dsp:nvSpPr>
      <dsp:spPr>
        <a:xfrm>
          <a:off x="2913909"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2006 – CUDA Platform Released</a:t>
          </a:r>
        </a:p>
      </dsp:txBody>
      <dsp:txXfrm>
        <a:off x="3239960" y="304885"/>
        <a:ext cx="978154" cy="652102"/>
      </dsp:txXfrm>
    </dsp:sp>
    <dsp:sp modelId="{D55543F6-2C17-4D87-8C5C-CCD626ABCDFC}">
      <dsp:nvSpPr>
        <dsp:cNvPr id="0" name=""/>
        <dsp:cNvSpPr/>
      </dsp:nvSpPr>
      <dsp:spPr>
        <a:xfrm>
          <a:off x="4401692"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2016 – AI Expansion</a:t>
          </a:r>
        </a:p>
      </dsp:txBody>
      <dsp:txXfrm>
        <a:off x="4727743" y="304885"/>
        <a:ext cx="978154" cy="652102"/>
      </dsp:txXfrm>
    </dsp:sp>
    <dsp:sp modelId="{5A1A4DF1-F73A-4022-9C61-F8DB16C1440B}">
      <dsp:nvSpPr>
        <dsp:cNvPr id="0" name=""/>
        <dsp:cNvSpPr/>
      </dsp:nvSpPr>
      <dsp:spPr>
        <a:xfrm>
          <a:off x="5868923"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2020- Data Center Leadership</a:t>
          </a:r>
        </a:p>
      </dsp:txBody>
      <dsp:txXfrm>
        <a:off x="6194974" y="304885"/>
        <a:ext cx="978154" cy="652102"/>
      </dsp:txXfrm>
    </dsp:sp>
    <dsp:sp modelId="{947F0CC4-02DF-4FA2-994E-33CC7F40569E}">
      <dsp:nvSpPr>
        <dsp:cNvPr id="0" name=""/>
        <dsp:cNvSpPr/>
      </dsp:nvSpPr>
      <dsp:spPr>
        <a:xfrm>
          <a:off x="7336154"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2022- ARM Acquisition Attempt</a:t>
          </a:r>
        </a:p>
      </dsp:txBody>
      <dsp:txXfrm>
        <a:off x="7662205" y="304885"/>
        <a:ext cx="978154" cy="652102"/>
      </dsp:txXfrm>
    </dsp:sp>
    <dsp:sp modelId="{BF9C4B6E-EBB2-47A9-97AA-78BB1C3884AB}">
      <dsp:nvSpPr>
        <dsp:cNvPr id="0" name=""/>
        <dsp:cNvSpPr/>
      </dsp:nvSpPr>
      <dsp:spPr>
        <a:xfrm>
          <a:off x="8803385" y="304885"/>
          <a:ext cx="1630256" cy="652102"/>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2023 – Gaming &amp; AI Leadership</a:t>
          </a:r>
        </a:p>
      </dsp:txBody>
      <dsp:txXfrm>
        <a:off x="9129436" y="304885"/>
        <a:ext cx="978154" cy="652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F27CD9-ED09-4370-B451-285DFED911F3}">
      <dsp:nvSpPr>
        <dsp:cNvPr id="0" name=""/>
        <dsp:cNvSpPr/>
      </dsp:nvSpPr>
      <dsp:spPr>
        <a:xfrm>
          <a:off x="790054" y="1307592"/>
          <a:ext cx="846070" cy="8460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A227AC0-ED6B-498C-B679-C1402739CC2D}">
      <dsp:nvSpPr>
        <dsp:cNvPr id="0" name=""/>
        <dsp:cNvSpPr/>
      </dsp:nvSpPr>
      <dsp:spPr>
        <a:xfrm>
          <a:off x="4417"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Expand AI &amp; Machine Learning leadership</a:t>
          </a:r>
        </a:p>
      </dsp:txBody>
      <dsp:txXfrm>
        <a:off x="4417" y="2245669"/>
        <a:ext cx="2417343" cy="419258"/>
      </dsp:txXfrm>
    </dsp:sp>
    <dsp:sp modelId="{9399D714-A2F0-489E-B178-79184613558D}">
      <dsp:nvSpPr>
        <dsp:cNvPr id="0" name=""/>
        <dsp:cNvSpPr/>
      </dsp:nvSpPr>
      <dsp:spPr>
        <a:xfrm>
          <a:off x="4417"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Invest in AI technologies in healthcare, data centers, visualizations, and gaming</a:t>
          </a:r>
        </a:p>
      </dsp:txBody>
      <dsp:txXfrm>
        <a:off x="4417" y="2707721"/>
        <a:ext cx="2417343" cy="739566"/>
      </dsp:txXfrm>
    </dsp:sp>
    <dsp:sp modelId="{505EEC9D-BB03-493A-A90B-329F943725DF}">
      <dsp:nvSpPr>
        <dsp:cNvPr id="0" name=""/>
        <dsp:cNvSpPr/>
      </dsp:nvSpPr>
      <dsp:spPr>
        <a:xfrm>
          <a:off x="3630433" y="1307592"/>
          <a:ext cx="846070" cy="8460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BC5392-0DC7-49B7-8B31-CB0B3815547B}">
      <dsp:nvSpPr>
        <dsp:cNvPr id="0" name=""/>
        <dsp:cNvSpPr/>
      </dsp:nvSpPr>
      <dsp:spPr>
        <a:xfrm>
          <a:off x="2844796"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Autonomous Technology</a:t>
          </a:r>
        </a:p>
      </dsp:txBody>
      <dsp:txXfrm>
        <a:off x="2844796" y="2245669"/>
        <a:ext cx="2417343" cy="419258"/>
      </dsp:txXfrm>
    </dsp:sp>
    <dsp:sp modelId="{95BBB51A-3BF2-4A64-A818-BE6DFE00DCDC}">
      <dsp:nvSpPr>
        <dsp:cNvPr id="0" name=""/>
        <dsp:cNvSpPr/>
      </dsp:nvSpPr>
      <dsp:spPr>
        <a:xfrm>
          <a:off x="2844796"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Lead development of AI platforms such as Nvidia DRIVE to host autonomous innovation </a:t>
          </a:r>
        </a:p>
      </dsp:txBody>
      <dsp:txXfrm>
        <a:off x="2844796" y="2707721"/>
        <a:ext cx="2417343" cy="739566"/>
      </dsp:txXfrm>
    </dsp:sp>
    <dsp:sp modelId="{43AA5054-9D29-4F3D-8E0C-91C9F7F0C9EA}">
      <dsp:nvSpPr>
        <dsp:cNvPr id="0" name=""/>
        <dsp:cNvSpPr/>
      </dsp:nvSpPr>
      <dsp:spPr>
        <a:xfrm>
          <a:off x="6470812" y="1307592"/>
          <a:ext cx="846070" cy="8460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DCEA39-26C8-4E27-B37C-0D1D8773C712}">
      <dsp:nvSpPr>
        <dsp:cNvPr id="0" name=""/>
        <dsp:cNvSpPr/>
      </dsp:nvSpPr>
      <dsp:spPr>
        <a:xfrm>
          <a:off x="5685175"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Gaming Leadership</a:t>
          </a:r>
        </a:p>
      </dsp:txBody>
      <dsp:txXfrm>
        <a:off x="5685175" y="2245669"/>
        <a:ext cx="2417343" cy="419258"/>
      </dsp:txXfrm>
    </dsp:sp>
    <dsp:sp modelId="{3CBE070F-0AB9-4120-8187-50F60CE1CD7F}">
      <dsp:nvSpPr>
        <dsp:cNvPr id="0" name=""/>
        <dsp:cNvSpPr/>
      </dsp:nvSpPr>
      <dsp:spPr>
        <a:xfrm>
          <a:off x="5685175"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Continue to remain leaders in the industry with further advancement of real-time ray tracing and AI-enhanced graphics</a:t>
          </a:r>
        </a:p>
      </dsp:txBody>
      <dsp:txXfrm>
        <a:off x="5685175" y="2707721"/>
        <a:ext cx="2417343" cy="739566"/>
      </dsp:txXfrm>
    </dsp:sp>
    <dsp:sp modelId="{41EAD267-4935-49D4-8C21-4876F12F4550}">
      <dsp:nvSpPr>
        <dsp:cNvPr id="0" name=""/>
        <dsp:cNvSpPr/>
      </dsp:nvSpPr>
      <dsp:spPr>
        <a:xfrm>
          <a:off x="9311191" y="1307592"/>
          <a:ext cx="846070" cy="8460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A678DA-20B3-42D7-93CF-5417BB9C4D75}">
      <dsp:nvSpPr>
        <dsp:cNvPr id="0" name=""/>
        <dsp:cNvSpPr/>
      </dsp:nvSpPr>
      <dsp:spPr>
        <a:xfrm>
          <a:off x="8525554" y="2245669"/>
          <a:ext cx="2417343" cy="4192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Diversification</a:t>
          </a:r>
        </a:p>
      </dsp:txBody>
      <dsp:txXfrm>
        <a:off x="8525554" y="2245669"/>
        <a:ext cx="2417343" cy="419258"/>
      </dsp:txXfrm>
    </dsp:sp>
    <dsp:sp modelId="{CB5A4803-D88D-435D-9736-BF322537014E}">
      <dsp:nvSpPr>
        <dsp:cNvPr id="0" name=""/>
        <dsp:cNvSpPr/>
      </dsp:nvSpPr>
      <dsp:spPr>
        <a:xfrm>
          <a:off x="8525554" y="2707721"/>
          <a:ext cx="2417343" cy="7395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Reach new markets, including professional visualizations such as Omniverse as well as diving into cloud services</a:t>
          </a:r>
        </a:p>
      </dsp:txBody>
      <dsp:txXfrm>
        <a:off x="8525554" y="2707721"/>
        <a:ext cx="2417343" cy="73956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42F7B-D47C-4743-BE02-E70F5CDB2EEC}">
      <dsp:nvSpPr>
        <dsp:cNvPr id="0" name=""/>
        <dsp:cNvSpPr/>
      </dsp:nvSpPr>
      <dsp:spPr>
        <a:xfrm>
          <a:off x="5832" y="1700687"/>
          <a:ext cx="2259117" cy="1129558"/>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Sourcing</a:t>
          </a:r>
        </a:p>
        <a:p>
          <a:pPr marL="0" lvl="0" indent="0" algn="ctr" defTabSz="533400">
            <a:lnSpc>
              <a:spcPct val="90000"/>
            </a:lnSpc>
            <a:spcBef>
              <a:spcPct val="0"/>
            </a:spcBef>
            <a:spcAft>
              <a:spcPct val="35000"/>
            </a:spcAft>
            <a:buNone/>
          </a:pPr>
          <a:r>
            <a:rPr lang="en-US" sz="1200" kern="1200"/>
            <a:t>Micron, SK Hynix, and Samsung</a:t>
          </a:r>
        </a:p>
        <a:p>
          <a:pPr marL="0" lvl="0" indent="0" algn="ctr" defTabSz="533400">
            <a:lnSpc>
              <a:spcPct val="90000"/>
            </a:lnSpc>
            <a:spcBef>
              <a:spcPct val="0"/>
            </a:spcBef>
            <a:spcAft>
              <a:spcPct val="35000"/>
            </a:spcAft>
            <a:buNone/>
          </a:pPr>
          <a:endParaRPr lang="en-US" sz="1200" kern="1200"/>
        </a:p>
      </dsp:txBody>
      <dsp:txXfrm>
        <a:off x="38916" y="1733771"/>
        <a:ext cx="2192949" cy="1063390"/>
      </dsp:txXfrm>
    </dsp:sp>
    <dsp:sp modelId="{4191CB0E-889D-4058-8076-6CB777307CDF}">
      <dsp:nvSpPr>
        <dsp:cNvPr id="0" name=""/>
        <dsp:cNvSpPr/>
      </dsp:nvSpPr>
      <dsp:spPr>
        <a:xfrm rot="19457599">
          <a:off x="2160351" y="1914527"/>
          <a:ext cx="1112844" cy="52382"/>
        </a:xfrm>
        <a:custGeom>
          <a:avLst/>
          <a:gdLst/>
          <a:ahLst/>
          <a:cxnLst/>
          <a:rect l="0" t="0" r="0" b="0"/>
          <a:pathLst>
            <a:path>
              <a:moveTo>
                <a:pt x="0" y="26191"/>
              </a:moveTo>
              <a:lnTo>
                <a:pt x="1112844" y="26191"/>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952" y="1912897"/>
        <a:ext cx="55642" cy="55642"/>
      </dsp:txXfrm>
    </dsp:sp>
    <dsp:sp modelId="{DD4A588E-7AD0-4217-813A-F6C59988F0D3}">
      <dsp:nvSpPr>
        <dsp:cNvPr id="0" name=""/>
        <dsp:cNvSpPr/>
      </dsp:nvSpPr>
      <dsp:spPr>
        <a:xfrm>
          <a:off x="3168597" y="1051190"/>
          <a:ext cx="2259117" cy="1129558"/>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Manufacturing</a:t>
          </a:r>
        </a:p>
        <a:p>
          <a:pPr marL="0" lvl="0" indent="0" algn="ctr" defTabSz="533400">
            <a:lnSpc>
              <a:spcPct val="90000"/>
            </a:lnSpc>
            <a:spcBef>
              <a:spcPct val="0"/>
            </a:spcBef>
            <a:spcAft>
              <a:spcPct val="35000"/>
            </a:spcAft>
            <a:buNone/>
          </a:pPr>
          <a:r>
            <a:rPr lang="en-US" sz="1200" kern="1200"/>
            <a:t>TSMC and Samsung </a:t>
          </a:r>
        </a:p>
      </dsp:txBody>
      <dsp:txXfrm>
        <a:off x="3201681" y="1084274"/>
        <a:ext cx="2192949" cy="1063390"/>
      </dsp:txXfrm>
    </dsp:sp>
    <dsp:sp modelId="{A93873D0-98A7-4BB4-B6F8-6E869813D4DA}">
      <dsp:nvSpPr>
        <dsp:cNvPr id="0" name=""/>
        <dsp:cNvSpPr/>
      </dsp:nvSpPr>
      <dsp:spPr>
        <a:xfrm rot="19457599">
          <a:off x="5323115" y="1265030"/>
          <a:ext cx="1112844" cy="52382"/>
        </a:xfrm>
        <a:custGeom>
          <a:avLst/>
          <a:gdLst/>
          <a:ahLst/>
          <a:cxnLst/>
          <a:rect l="0" t="0" r="0" b="0"/>
          <a:pathLst>
            <a:path>
              <a:moveTo>
                <a:pt x="0" y="26191"/>
              </a:moveTo>
              <a:lnTo>
                <a:pt x="1112844" y="26191"/>
              </a:lnTo>
            </a:path>
          </a:pathLst>
        </a:custGeom>
        <a:noFill/>
        <a:ln w="12700"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717" y="1263401"/>
        <a:ext cx="55642" cy="55642"/>
      </dsp:txXfrm>
    </dsp:sp>
    <dsp:sp modelId="{B598AAEE-974E-4D96-A6A7-4E0B645EC5B4}">
      <dsp:nvSpPr>
        <dsp:cNvPr id="0" name=""/>
        <dsp:cNvSpPr/>
      </dsp:nvSpPr>
      <dsp:spPr>
        <a:xfrm>
          <a:off x="6331361" y="401694"/>
          <a:ext cx="2259117" cy="1129558"/>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Distribution</a:t>
          </a:r>
        </a:p>
        <a:p>
          <a:pPr marL="0" lvl="0" indent="0" algn="ctr" defTabSz="533400">
            <a:lnSpc>
              <a:spcPct val="90000"/>
            </a:lnSpc>
            <a:spcBef>
              <a:spcPct val="0"/>
            </a:spcBef>
            <a:spcAft>
              <a:spcPct val="35000"/>
            </a:spcAft>
            <a:buNone/>
          </a:pPr>
          <a:r>
            <a:rPr lang="en-US" sz="1200" kern="1200"/>
            <a:t>A2 Global Electronics + Solutions AIChipLink Technology, Fusion Worldwide, NewPower Worldwide, and North Shore Components</a:t>
          </a:r>
        </a:p>
      </dsp:txBody>
      <dsp:txXfrm>
        <a:off x="6364445" y="434778"/>
        <a:ext cx="2192949" cy="1063390"/>
      </dsp:txXfrm>
    </dsp:sp>
    <dsp:sp modelId="{337A7807-DFCB-4A26-8449-5070927B3503}">
      <dsp:nvSpPr>
        <dsp:cNvPr id="0" name=""/>
        <dsp:cNvSpPr/>
      </dsp:nvSpPr>
      <dsp:spPr>
        <a:xfrm rot="2142401">
          <a:off x="5323115" y="1914527"/>
          <a:ext cx="1112844" cy="52382"/>
        </a:xfrm>
        <a:custGeom>
          <a:avLst/>
          <a:gdLst/>
          <a:ahLst/>
          <a:cxnLst/>
          <a:rect l="0" t="0" r="0" b="0"/>
          <a:pathLst>
            <a:path>
              <a:moveTo>
                <a:pt x="0" y="26191"/>
              </a:moveTo>
              <a:lnTo>
                <a:pt x="1112844" y="26191"/>
              </a:lnTo>
            </a:path>
          </a:pathLst>
        </a:custGeom>
        <a:noFill/>
        <a:ln w="12700" cap="rnd" cmpd="sng" algn="ctr">
          <a:solidFill>
            <a:schemeClr val="accent3">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851717" y="1912897"/>
        <a:ext cx="55642" cy="55642"/>
      </dsp:txXfrm>
    </dsp:sp>
    <dsp:sp modelId="{0E32B214-E423-482D-B922-D564E3751143}">
      <dsp:nvSpPr>
        <dsp:cNvPr id="0" name=""/>
        <dsp:cNvSpPr/>
      </dsp:nvSpPr>
      <dsp:spPr>
        <a:xfrm>
          <a:off x="6331361" y="1700687"/>
          <a:ext cx="2259117" cy="1129558"/>
        </a:xfrm>
        <a:prstGeom prst="roundRect">
          <a:avLst>
            <a:gd name="adj" fmla="val 10000"/>
          </a:avLst>
        </a:prstGeom>
        <a:gradFill rotWithShape="0">
          <a:gsLst>
            <a:gs pos="0">
              <a:schemeClr val="accent3">
                <a:hueOff val="0"/>
                <a:satOff val="0"/>
                <a:lumOff val="0"/>
                <a:alphaOff val="0"/>
                <a:tint val="96000"/>
                <a:lumMod val="100000"/>
              </a:schemeClr>
            </a:gs>
            <a:gs pos="78000">
              <a:schemeClr val="accent3">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Logistics</a:t>
          </a:r>
        </a:p>
        <a:p>
          <a:pPr marL="0" lvl="0" indent="0" algn="ctr" defTabSz="533400">
            <a:lnSpc>
              <a:spcPct val="90000"/>
            </a:lnSpc>
            <a:spcBef>
              <a:spcPct val="0"/>
            </a:spcBef>
            <a:spcAft>
              <a:spcPct val="35000"/>
            </a:spcAft>
            <a:buNone/>
          </a:pPr>
          <a:r>
            <a:rPr lang="en-US" sz="1200" kern="1200"/>
            <a:t>FedEx, UPS, and DHL</a:t>
          </a:r>
        </a:p>
        <a:p>
          <a:pPr marL="0" lvl="0" indent="0" algn="ctr" defTabSz="533400">
            <a:lnSpc>
              <a:spcPct val="90000"/>
            </a:lnSpc>
            <a:spcBef>
              <a:spcPct val="0"/>
            </a:spcBef>
            <a:spcAft>
              <a:spcPct val="35000"/>
            </a:spcAft>
            <a:buNone/>
          </a:pPr>
          <a:r>
            <a:rPr lang="en-US" sz="1200" kern="1200"/>
            <a:t>Warehouse Management Systems (WMS) and Enterprise Resource Planning (ERP)</a:t>
          </a:r>
        </a:p>
      </dsp:txBody>
      <dsp:txXfrm>
        <a:off x="6364445" y="1733771"/>
        <a:ext cx="2192949" cy="1063390"/>
      </dsp:txXfrm>
    </dsp:sp>
    <dsp:sp modelId="{981973BC-3069-47DB-B4AF-D5E9431DB064}">
      <dsp:nvSpPr>
        <dsp:cNvPr id="0" name=""/>
        <dsp:cNvSpPr/>
      </dsp:nvSpPr>
      <dsp:spPr>
        <a:xfrm rot="2142401">
          <a:off x="2160351" y="2564023"/>
          <a:ext cx="1112844" cy="52382"/>
        </a:xfrm>
        <a:custGeom>
          <a:avLst/>
          <a:gdLst/>
          <a:ahLst/>
          <a:cxnLst/>
          <a:rect l="0" t="0" r="0" b="0"/>
          <a:pathLst>
            <a:path>
              <a:moveTo>
                <a:pt x="0" y="26191"/>
              </a:moveTo>
              <a:lnTo>
                <a:pt x="1112844" y="26191"/>
              </a:lnTo>
            </a:path>
          </a:pathLst>
        </a:custGeom>
        <a:noFill/>
        <a:ln w="12700" cap="rnd"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88952" y="2562393"/>
        <a:ext cx="55642" cy="55642"/>
      </dsp:txXfrm>
    </dsp:sp>
    <dsp:sp modelId="{FA1CB479-9015-444F-852E-9F3E496472EC}">
      <dsp:nvSpPr>
        <dsp:cNvPr id="0" name=""/>
        <dsp:cNvSpPr/>
      </dsp:nvSpPr>
      <dsp:spPr>
        <a:xfrm>
          <a:off x="3168597" y="2350183"/>
          <a:ext cx="2259117" cy="1129558"/>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a:t>Assembly and Testing</a:t>
          </a:r>
        </a:p>
        <a:p>
          <a:pPr marL="0" lvl="0" indent="0" algn="ctr" defTabSz="533400">
            <a:lnSpc>
              <a:spcPct val="90000"/>
            </a:lnSpc>
            <a:spcBef>
              <a:spcPct val="0"/>
            </a:spcBef>
            <a:spcAft>
              <a:spcPct val="35000"/>
            </a:spcAft>
            <a:buNone/>
          </a:pPr>
          <a:r>
            <a:rPr lang="en-US" sz="1200" kern="1200"/>
            <a:t>ASE Technology and Amkor Technology </a:t>
          </a:r>
        </a:p>
      </dsp:txBody>
      <dsp:txXfrm>
        <a:off x="3201681" y="2383267"/>
        <a:ext cx="2192949" cy="10633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84219C-F40D-4970-A753-32D24AFA027B}">
      <dsp:nvSpPr>
        <dsp:cNvPr id="0" name=""/>
        <dsp:cNvSpPr/>
      </dsp:nvSpPr>
      <dsp:spPr>
        <a:xfrm>
          <a:off x="0" y="341751"/>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Cloud Computing – GPUs are used in major platforms such as Amazon web services (AWS), Microsoft Azure, Google Cloud Platform (GCP), and IBM Cloud</a:t>
          </a:r>
        </a:p>
      </dsp:txBody>
      <dsp:txXfrm>
        <a:off x="0" y="341751"/>
        <a:ext cx="3511655" cy="2106993"/>
      </dsp:txXfrm>
    </dsp:sp>
    <dsp:sp modelId="{62166264-E000-48E7-A013-2CAA9DF07359}">
      <dsp:nvSpPr>
        <dsp:cNvPr id="0" name=""/>
        <dsp:cNvSpPr/>
      </dsp:nvSpPr>
      <dsp:spPr>
        <a:xfrm>
          <a:off x="3862821" y="341751"/>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Gaming – GeForce GPUs high performance graphics. RTX real time ray tracing and AI enhanced graphics. GeForce NOW, streaming service</a:t>
          </a:r>
        </a:p>
      </dsp:txBody>
      <dsp:txXfrm>
        <a:off x="3862821" y="341751"/>
        <a:ext cx="3511655" cy="2106993"/>
      </dsp:txXfrm>
    </dsp:sp>
    <dsp:sp modelId="{C6AE177F-ADEC-47C7-998C-0BFB483D26DA}">
      <dsp:nvSpPr>
        <dsp:cNvPr id="0" name=""/>
        <dsp:cNvSpPr/>
      </dsp:nvSpPr>
      <dsp:spPr>
        <a:xfrm>
          <a:off x="7725642" y="341751"/>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Data Centers – GPUs acceleration for AI training, high performance computing, and data analytics. CUDA Platform, Networking, AI enterprise Suite software</a:t>
          </a:r>
        </a:p>
      </dsp:txBody>
      <dsp:txXfrm>
        <a:off x="7725642" y="341751"/>
        <a:ext cx="3511655" cy="2106993"/>
      </dsp:txXfrm>
    </dsp:sp>
    <dsp:sp modelId="{CEF8C943-1A2F-4D36-B65A-A1A73A7F12F7}">
      <dsp:nvSpPr>
        <dsp:cNvPr id="0" name=""/>
        <dsp:cNvSpPr/>
      </dsp:nvSpPr>
      <dsp:spPr>
        <a:xfrm>
          <a:off x="1931410" y="2799910"/>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AI – GPU acceleration for deep learning and machine learning, optimized libraries for AI model development</a:t>
          </a:r>
        </a:p>
      </dsp:txBody>
      <dsp:txXfrm>
        <a:off x="1931410" y="2799910"/>
        <a:ext cx="3511655" cy="2106993"/>
      </dsp:txXfrm>
    </dsp:sp>
    <dsp:sp modelId="{B1562AC3-6D78-41C0-B9BB-2FE1B9714B97}">
      <dsp:nvSpPr>
        <dsp:cNvPr id="0" name=""/>
        <dsp:cNvSpPr/>
      </dsp:nvSpPr>
      <dsp:spPr>
        <a:xfrm>
          <a:off x="5794231" y="2799910"/>
          <a:ext cx="3511655" cy="210699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Automotive – Partnerships Mercedes-Benz, Jaguar Land Rover, Volvo, Hyundai, Tesla, Polestar, Lucid, Amazon </a:t>
          </a:r>
          <a:r>
            <a:rPr lang="en-US" sz="2000" kern="1200" dirty="0" err="1"/>
            <a:t>Zoox</a:t>
          </a:r>
          <a:r>
            <a:rPr lang="en-US" sz="2000" kern="1200" dirty="0"/>
            <a:t>, General motors Cruise, Li Auto, BYD, </a:t>
          </a:r>
          <a:r>
            <a:rPr lang="en-US" sz="2000" kern="1200" dirty="0" err="1"/>
            <a:t>Xpeng</a:t>
          </a:r>
          <a:r>
            <a:rPr lang="en-US" sz="2000" kern="1200" dirty="0"/>
            <a:t>, Nio, </a:t>
          </a:r>
          <a:r>
            <a:rPr lang="en-US" sz="2000" kern="1200" dirty="0" err="1"/>
            <a:t>Zeekr</a:t>
          </a:r>
          <a:endParaRPr lang="en-US" sz="2000" kern="1200" dirty="0"/>
        </a:p>
      </dsp:txBody>
      <dsp:txXfrm>
        <a:off x="5794231" y="2799910"/>
        <a:ext cx="3511655" cy="210699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2D348-E193-49FF-B9F3-72E443B33607}">
      <dsp:nvSpPr>
        <dsp:cNvPr id="0" name=""/>
        <dsp:cNvSpPr/>
      </dsp:nvSpPr>
      <dsp:spPr>
        <a:xfrm rot="16200000">
          <a:off x="1564016" y="-1564016"/>
          <a:ext cx="2385282" cy="5513314"/>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kern="1200"/>
        </a:p>
        <a:p>
          <a:pPr marL="0" lvl="0" indent="0" algn="ctr" defTabSz="1244600">
            <a:lnSpc>
              <a:spcPct val="90000"/>
            </a:lnSpc>
            <a:spcBef>
              <a:spcPct val="0"/>
            </a:spcBef>
            <a:spcAft>
              <a:spcPct val="35000"/>
            </a:spcAft>
            <a:buNone/>
          </a:pPr>
          <a:r>
            <a:rPr lang="en-US" sz="2800" kern="1200">
              <a:solidFill>
                <a:schemeClr val="bg1"/>
              </a:solidFill>
            </a:rPr>
            <a:t>Strengths</a:t>
          </a:r>
        </a:p>
        <a:p>
          <a:pPr marL="0" lvl="0" indent="0" algn="ctr" defTabSz="1244600">
            <a:lnSpc>
              <a:spcPct val="90000"/>
            </a:lnSpc>
            <a:spcBef>
              <a:spcPct val="0"/>
            </a:spcBef>
            <a:spcAft>
              <a:spcPct val="35000"/>
            </a:spcAft>
            <a:buNone/>
          </a:pPr>
          <a:r>
            <a:rPr lang="en-US" sz="1700" kern="1200"/>
            <a:t>Market position in computing</a:t>
          </a:r>
        </a:p>
        <a:p>
          <a:pPr marL="0" lvl="0" indent="0" algn="ctr" defTabSz="1244600">
            <a:lnSpc>
              <a:spcPct val="90000"/>
            </a:lnSpc>
            <a:spcBef>
              <a:spcPct val="0"/>
            </a:spcBef>
            <a:spcAft>
              <a:spcPct val="35000"/>
            </a:spcAft>
            <a:buFont typeface="Arial" panose="020B0604020202020204" pitchFamily="34" charset="0"/>
            <a:buNone/>
          </a:pPr>
          <a:r>
            <a:rPr lang="en-US" sz="1700" kern="1200"/>
            <a:t>Innovation and Leadership</a:t>
          </a:r>
        </a:p>
        <a:p>
          <a:pPr marL="0" lvl="0" indent="0" algn="ctr" defTabSz="1244600">
            <a:lnSpc>
              <a:spcPct val="90000"/>
            </a:lnSpc>
            <a:spcBef>
              <a:spcPct val="0"/>
            </a:spcBef>
            <a:spcAft>
              <a:spcPct val="35000"/>
            </a:spcAft>
            <a:buFont typeface="Arial" panose="020B0604020202020204" pitchFamily="34" charset="0"/>
            <a:buNone/>
          </a:pPr>
          <a:r>
            <a:rPr lang="en-US" sz="1700" kern="1200"/>
            <a:t>Partnerships and Acquisitions</a:t>
          </a:r>
        </a:p>
        <a:p>
          <a:pPr marL="0" lvl="0" indent="0" algn="ctr" defTabSz="1244600">
            <a:lnSpc>
              <a:spcPct val="90000"/>
            </a:lnSpc>
            <a:spcBef>
              <a:spcPct val="0"/>
            </a:spcBef>
            <a:spcAft>
              <a:spcPct val="35000"/>
            </a:spcAft>
            <a:buFont typeface="Arial" panose="020B0604020202020204" pitchFamily="34" charset="0"/>
            <a:buNone/>
          </a:pPr>
          <a:r>
            <a:rPr lang="en-US" sz="1700" kern="1200"/>
            <a:t>Global Presence</a:t>
          </a:r>
          <a:endParaRPr lang="en-US" sz="1700" kern="1200" dirty="0"/>
        </a:p>
      </dsp:txBody>
      <dsp:txXfrm rot="5400000">
        <a:off x="0" y="0"/>
        <a:ext cx="5513314" cy="1788961"/>
      </dsp:txXfrm>
    </dsp:sp>
    <dsp:sp modelId="{58E8230D-85BB-4141-B7F2-5CD9D8A000E8}">
      <dsp:nvSpPr>
        <dsp:cNvPr id="0" name=""/>
        <dsp:cNvSpPr/>
      </dsp:nvSpPr>
      <dsp:spPr>
        <a:xfrm>
          <a:off x="5513314" y="0"/>
          <a:ext cx="5513314" cy="2385282"/>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endParaRPr lang="en-US" sz="2800" kern="1200" dirty="0"/>
        </a:p>
        <a:p>
          <a:pPr marL="0" lvl="0" indent="0" algn="ctr" defTabSz="1244600">
            <a:lnSpc>
              <a:spcPct val="90000"/>
            </a:lnSpc>
            <a:spcBef>
              <a:spcPct val="0"/>
            </a:spcBef>
            <a:spcAft>
              <a:spcPct val="35000"/>
            </a:spcAft>
            <a:buNone/>
          </a:pPr>
          <a:r>
            <a:rPr lang="en-US" sz="2800" kern="1200" dirty="0">
              <a:solidFill>
                <a:schemeClr val="bg1"/>
              </a:solidFill>
            </a:rPr>
            <a:t>Weaknesses</a:t>
          </a:r>
        </a:p>
        <a:p>
          <a:pPr marL="0" lvl="0" indent="0" algn="ctr" defTabSz="1244600">
            <a:lnSpc>
              <a:spcPct val="90000"/>
            </a:lnSpc>
            <a:spcBef>
              <a:spcPct val="0"/>
            </a:spcBef>
            <a:spcAft>
              <a:spcPct val="35000"/>
            </a:spcAft>
            <a:buNone/>
          </a:pPr>
          <a:r>
            <a:rPr lang="en-US" sz="1800" kern="1200" dirty="0"/>
            <a:t>Dependent to Third-Party Suppliers and manufacturing</a:t>
          </a:r>
        </a:p>
        <a:p>
          <a:pPr marL="0" lvl="0" indent="0" algn="ctr" defTabSz="1244600">
            <a:lnSpc>
              <a:spcPct val="90000"/>
            </a:lnSpc>
            <a:spcBef>
              <a:spcPct val="0"/>
            </a:spcBef>
            <a:spcAft>
              <a:spcPct val="35000"/>
            </a:spcAft>
            <a:buNone/>
          </a:pPr>
          <a:r>
            <a:rPr lang="en-US" sz="1800" kern="1200" dirty="0"/>
            <a:t>Concentrated Revenue</a:t>
          </a:r>
        </a:p>
        <a:p>
          <a:pPr marL="0" lvl="0" indent="0" algn="ctr" defTabSz="1244600">
            <a:lnSpc>
              <a:spcPct val="90000"/>
            </a:lnSpc>
            <a:spcBef>
              <a:spcPct val="0"/>
            </a:spcBef>
            <a:spcAft>
              <a:spcPct val="35000"/>
            </a:spcAft>
            <a:buNone/>
          </a:pPr>
          <a:r>
            <a:rPr lang="en-US" sz="1800" kern="1200" dirty="0"/>
            <a:t>Demand Forecast</a:t>
          </a:r>
        </a:p>
        <a:p>
          <a:pPr marL="0" lvl="0" indent="0" algn="ctr" defTabSz="1244600">
            <a:lnSpc>
              <a:spcPct val="90000"/>
            </a:lnSpc>
            <a:spcBef>
              <a:spcPct val="0"/>
            </a:spcBef>
            <a:spcAft>
              <a:spcPct val="35000"/>
            </a:spcAft>
            <a:buNone/>
          </a:pPr>
          <a:r>
            <a:rPr lang="en-US" sz="1800" kern="1200" dirty="0"/>
            <a:t>Product Defects</a:t>
          </a:r>
        </a:p>
      </dsp:txBody>
      <dsp:txXfrm>
        <a:off x="5513314" y="0"/>
        <a:ext cx="5513314" cy="1788961"/>
      </dsp:txXfrm>
    </dsp:sp>
    <dsp:sp modelId="{E31F08EE-2E1F-4BD9-AB8B-40769150A489}">
      <dsp:nvSpPr>
        <dsp:cNvPr id="0" name=""/>
        <dsp:cNvSpPr/>
      </dsp:nvSpPr>
      <dsp:spPr>
        <a:xfrm rot="10800000">
          <a:off x="0" y="2385282"/>
          <a:ext cx="5513314" cy="2385282"/>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Opportunities</a:t>
          </a:r>
          <a:r>
            <a:rPr lang="en-US" sz="2800" kern="1200"/>
            <a:t> </a:t>
          </a:r>
        </a:p>
        <a:p>
          <a:pPr marL="0" lvl="0" indent="0" algn="ctr" defTabSz="1244600">
            <a:lnSpc>
              <a:spcPct val="90000"/>
            </a:lnSpc>
            <a:spcBef>
              <a:spcPct val="0"/>
            </a:spcBef>
            <a:spcAft>
              <a:spcPct val="35000"/>
            </a:spcAft>
            <a:buNone/>
          </a:pPr>
          <a:r>
            <a:rPr lang="en-US" sz="1700" kern="1200"/>
            <a:t>Growing Demand</a:t>
          </a:r>
        </a:p>
        <a:p>
          <a:pPr marL="0" lvl="0" indent="0" algn="ctr" defTabSz="1244600">
            <a:lnSpc>
              <a:spcPct val="90000"/>
            </a:lnSpc>
            <a:spcBef>
              <a:spcPct val="0"/>
            </a:spcBef>
            <a:spcAft>
              <a:spcPct val="35000"/>
            </a:spcAft>
            <a:buNone/>
          </a:pPr>
          <a:r>
            <a:rPr lang="en-US" sz="1700" kern="1200"/>
            <a:t>Expansion in industries</a:t>
          </a:r>
        </a:p>
        <a:p>
          <a:pPr marL="0" lvl="0" indent="0" algn="ctr" defTabSz="1244600">
            <a:lnSpc>
              <a:spcPct val="90000"/>
            </a:lnSpc>
            <a:spcBef>
              <a:spcPct val="0"/>
            </a:spcBef>
            <a:spcAft>
              <a:spcPct val="35000"/>
            </a:spcAft>
            <a:buNone/>
          </a:pPr>
          <a:r>
            <a:rPr lang="en-US" sz="1700" kern="1200"/>
            <a:t>Data Privacy and Cybersecurity</a:t>
          </a:r>
        </a:p>
        <a:p>
          <a:pPr marL="0" lvl="0" indent="0" algn="ctr" defTabSz="1244600">
            <a:lnSpc>
              <a:spcPct val="90000"/>
            </a:lnSpc>
            <a:spcBef>
              <a:spcPct val="0"/>
            </a:spcBef>
            <a:spcAft>
              <a:spcPct val="35000"/>
            </a:spcAft>
            <a:buNone/>
          </a:pPr>
          <a:r>
            <a:rPr lang="en-US" sz="1700" kern="1200"/>
            <a:t>Sustainability</a:t>
          </a:r>
          <a:endParaRPr lang="en-US" sz="1700" kern="1200" dirty="0"/>
        </a:p>
      </dsp:txBody>
      <dsp:txXfrm rot="10800000">
        <a:off x="0" y="2981602"/>
        <a:ext cx="5513314" cy="1788961"/>
      </dsp:txXfrm>
    </dsp:sp>
    <dsp:sp modelId="{321F9197-6CA5-48A3-A76B-BE869CE42802}">
      <dsp:nvSpPr>
        <dsp:cNvPr id="0" name=""/>
        <dsp:cNvSpPr/>
      </dsp:nvSpPr>
      <dsp:spPr>
        <a:xfrm rot="5400000">
          <a:off x="7077331" y="821265"/>
          <a:ext cx="2385282" cy="5513314"/>
        </a:xfrm>
        <a:prstGeom prst="round1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US" sz="2800" kern="1200">
              <a:solidFill>
                <a:schemeClr val="bg1"/>
              </a:solidFill>
            </a:rPr>
            <a:t>Threats</a:t>
          </a:r>
        </a:p>
        <a:p>
          <a:pPr marL="0" lvl="0" indent="0" algn="ctr" defTabSz="1244600">
            <a:lnSpc>
              <a:spcPct val="90000"/>
            </a:lnSpc>
            <a:spcBef>
              <a:spcPct val="0"/>
            </a:spcBef>
            <a:spcAft>
              <a:spcPct val="35000"/>
            </a:spcAft>
            <a:buNone/>
          </a:pPr>
          <a:r>
            <a:rPr lang="en-US" sz="1700" kern="1200"/>
            <a:t>Competition</a:t>
          </a:r>
        </a:p>
        <a:p>
          <a:pPr marL="0" lvl="0" indent="0" algn="ctr" defTabSz="1244600">
            <a:lnSpc>
              <a:spcPct val="90000"/>
            </a:lnSpc>
            <a:spcBef>
              <a:spcPct val="0"/>
            </a:spcBef>
            <a:spcAft>
              <a:spcPct val="35000"/>
            </a:spcAft>
            <a:buNone/>
          </a:pPr>
          <a:r>
            <a:rPr lang="en-US" sz="1700" kern="1200"/>
            <a:t>Economic and geopolitical uncertainty</a:t>
          </a:r>
        </a:p>
        <a:p>
          <a:pPr marL="0" lvl="0" indent="0" algn="ctr" defTabSz="1244600">
            <a:lnSpc>
              <a:spcPct val="90000"/>
            </a:lnSpc>
            <a:spcBef>
              <a:spcPct val="0"/>
            </a:spcBef>
            <a:spcAft>
              <a:spcPct val="35000"/>
            </a:spcAft>
            <a:buNone/>
          </a:pPr>
          <a:r>
            <a:rPr lang="en-US" sz="1700" kern="1200"/>
            <a:t>Regulations</a:t>
          </a:r>
        </a:p>
        <a:p>
          <a:pPr marL="0" lvl="0" indent="0" algn="ctr" defTabSz="1244600">
            <a:lnSpc>
              <a:spcPct val="90000"/>
            </a:lnSpc>
            <a:spcBef>
              <a:spcPct val="0"/>
            </a:spcBef>
            <a:spcAft>
              <a:spcPct val="35000"/>
            </a:spcAft>
            <a:buNone/>
          </a:pPr>
          <a:r>
            <a:rPr lang="en-US" sz="1700" kern="1200"/>
            <a:t>Technology Disruption</a:t>
          </a:r>
          <a:endParaRPr lang="en-US" sz="1700" kern="1200" dirty="0"/>
        </a:p>
      </dsp:txBody>
      <dsp:txXfrm rot="-5400000">
        <a:off x="5513315" y="2981601"/>
        <a:ext cx="5513314" cy="1788961"/>
      </dsp:txXfrm>
    </dsp:sp>
    <dsp:sp modelId="{5BA98942-BB56-487C-B5E1-BD3BF8597335}">
      <dsp:nvSpPr>
        <dsp:cNvPr id="0" name=""/>
        <dsp:cNvSpPr/>
      </dsp:nvSpPr>
      <dsp:spPr>
        <a:xfrm>
          <a:off x="3859320" y="1788961"/>
          <a:ext cx="3307989" cy="1192641"/>
        </a:xfrm>
        <a:prstGeom prst="roundRect">
          <a:avLst/>
        </a:prstGeom>
        <a:solidFill>
          <a:schemeClr val="accent1">
            <a:tint val="6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dirty="0"/>
            <a:t>SWOT</a:t>
          </a:r>
        </a:p>
      </dsp:txBody>
      <dsp:txXfrm>
        <a:off x="3917540" y="1847181"/>
        <a:ext cx="3191549" cy="10762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FD8683-F4D0-4A64-8B3F-D1287C359A13}">
      <dsp:nvSpPr>
        <dsp:cNvPr id="0" name=""/>
        <dsp:cNvSpPr/>
      </dsp:nvSpPr>
      <dsp:spPr>
        <a:xfrm>
          <a:off x="936253" y="726353"/>
          <a:ext cx="1004062" cy="1004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C028C-81DA-4B04-ABF4-3EF204E1524F}">
      <dsp:nvSpPr>
        <dsp:cNvPr id="0" name=""/>
        <dsp:cNvSpPr/>
      </dsp:nvSpPr>
      <dsp:spPr>
        <a:xfrm>
          <a:off x="3910" y="1843969"/>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Improve Supply Chain Resilience</a:t>
          </a:r>
        </a:p>
      </dsp:txBody>
      <dsp:txXfrm>
        <a:off x="3910" y="1843969"/>
        <a:ext cx="2868750" cy="430312"/>
      </dsp:txXfrm>
    </dsp:sp>
    <dsp:sp modelId="{8B5099FC-98CF-4DB2-B3B6-8F10BA6B9FC0}">
      <dsp:nvSpPr>
        <dsp:cNvPr id="0" name=""/>
        <dsp:cNvSpPr/>
      </dsp:nvSpPr>
      <dsp:spPr>
        <a:xfrm>
          <a:off x="3910" y="2327097"/>
          <a:ext cx="2868750" cy="104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Diversify Suppliers: Obtain different geographic locations to avoid any type of dependences on specific regions</a:t>
          </a:r>
        </a:p>
        <a:p>
          <a:pPr marL="0" lvl="0" indent="0" algn="ctr" defTabSz="488950">
            <a:lnSpc>
              <a:spcPct val="100000"/>
            </a:lnSpc>
            <a:spcBef>
              <a:spcPct val="0"/>
            </a:spcBef>
            <a:spcAft>
              <a:spcPct val="35000"/>
            </a:spcAft>
            <a:buNone/>
          </a:pPr>
          <a:r>
            <a:rPr lang="en-US" sz="1100" kern="1200"/>
            <a:t>Long-Term contacts: Securing long-term contracts would help ensure product availability</a:t>
          </a:r>
        </a:p>
      </dsp:txBody>
      <dsp:txXfrm>
        <a:off x="3910" y="2327097"/>
        <a:ext cx="2868750" cy="1040031"/>
      </dsp:txXfrm>
    </dsp:sp>
    <dsp:sp modelId="{7E8E15D5-0365-43AC-ABE3-A55FA84B117B}">
      <dsp:nvSpPr>
        <dsp:cNvPr id="0" name=""/>
        <dsp:cNvSpPr/>
      </dsp:nvSpPr>
      <dsp:spPr>
        <a:xfrm>
          <a:off x="4307035" y="726353"/>
          <a:ext cx="1004062" cy="1004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7EEC1D-AE73-4A13-B279-0DAC3C811C00}">
      <dsp:nvSpPr>
        <dsp:cNvPr id="0" name=""/>
        <dsp:cNvSpPr/>
      </dsp:nvSpPr>
      <dsp:spPr>
        <a:xfrm>
          <a:off x="3374691" y="1843969"/>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Expanding into healthcare</a:t>
          </a:r>
        </a:p>
      </dsp:txBody>
      <dsp:txXfrm>
        <a:off x="3374691" y="1843969"/>
        <a:ext cx="2868750" cy="430312"/>
      </dsp:txXfrm>
    </dsp:sp>
    <dsp:sp modelId="{539A0473-B6E4-4618-9A49-CFA852ED31B3}">
      <dsp:nvSpPr>
        <dsp:cNvPr id="0" name=""/>
        <dsp:cNvSpPr/>
      </dsp:nvSpPr>
      <dsp:spPr>
        <a:xfrm>
          <a:off x="3374691" y="2327097"/>
          <a:ext cx="2868750" cy="104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Medical Technology: Works with imagine processing units such as MRIs, CT scans, and X-rays with NVIDIA GPUs</a:t>
          </a:r>
        </a:p>
        <a:p>
          <a:pPr marL="0" lvl="0" indent="0" algn="ctr" defTabSz="488950">
            <a:lnSpc>
              <a:spcPct val="100000"/>
            </a:lnSpc>
            <a:spcBef>
              <a:spcPct val="0"/>
            </a:spcBef>
            <a:spcAft>
              <a:spcPct val="35000"/>
            </a:spcAft>
            <a:buNone/>
          </a:pPr>
          <a:r>
            <a:rPr lang="en-US" sz="1100" kern="1200"/>
            <a:t>Genomics: Using high computing power to perform analysis, aiding in personalized medicine</a:t>
          </a:r>
        </a:p>
      </dsp:txBody>
      <dsp:txXfrm>
        <a:off x="3374691" y="2327097"/>
        <a:ext cx="2868750" cy="1040031"/>
      </dsp:txXfrm>
    </dsp:sp>
    <dsp:sp modelId="{D1B704C7-5A32-4C5A-AC3E-F660A823F25A}">
      <dsp:nvSpPr>
        <dsp:cNvPr id="0" name=""/>
        <dsp:cNvSpPr/>
      </dsp:nvSpPr>
      <dsp:spPr>
        <a:xfrm>
          <a:off x="7677816" y="726353"/>
          <a:ext cx="1004062" cy="10040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57DF24-2E56-4287-93AF-321B6C91702A}">
      <dsp:nvSpPr>
        <dsp:cNvPr id="0" name=""/>
        <dsp:cNvSpPr/>
      </dsp:nvSpPr>
      <dsp:spPr>
        <a:xfrm>
          <a:off x="6745472" y="1843969"/>
          <a:ext cx="2868750" cy="430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R&amp;D</a:t>
          </a:r>
        </a:p>
      </dsp:txBody>
      <dsp:txXfrm>
        <a:off x="6745472" y="1843969"/>
        <a:ext cx="2868750" cy="430312"/>
      </dsp:txXfrm>
    </dsp:sp>
    <dsp:sp modelId="{A6E9BB7E-A90B-4502-91C8-6888E57B4C02}">
      <dsp:nvSpPr>
        <dsp:cNvPr id="0" name=""/>
        <dsp:cNvSpPr/>
      </dsp:nvSpPr>
      <dsp:spPr>
        <a:xfrm>
          <a:off x="6745472" y="2327097"/>
          <a:ext cx="2868750" cy="1040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Quantum computing: prepare for the next advancements in computing power</a:t>
          </a:r>
        </a:p>
        <a:p>
          <a:pPr marL="0" lvl="0" indent="0" algn="ctr" defTabSz="488950">
            <a:lnSpc>
              <a:spcPct val="100000"/>
            </a:lnSpc>
            <a:spcBef>
              <a:spcPct val="0"/>
            </a:spcBef>
            <a:spcAft>
              <a:spcPct val="35000"/>
            </a:spcAft>
            <a:buNone/>
          </a:pPr>
          <a:r>
            <a:rPr lang="en-US" sz="1100" kern="1200"/>
            <a:t>Next-Gen GPU: continue with the research to advance the capability of chips</a:t>
          </a:r>
        </a:p>
      </dsp:txBody>
      <dsp:txXfrm>
        <a:off x="6745472" y="2327097"/>
        <a:ext cx="2868750" cy="104003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300E2-95F5-44BE-8D5A-02A89F3FC5D3}">
      <dsp:nvSpPr>
        <dsp:cNvPr id="0" name=""/>
        <dsp:cNvSpPr/>
      </dsp:nvSpPr>
      <dsp:spPr>
        <a:xfrm>
          <a:off x="623703" y="499993"/>
          <a:ext cx="663804" cy="6638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055BB8-723A-4B65-AB0F-8483BECF812E}">
      <dsp:nvSpPr>
        <dsp:cNvPr id="0" name=""/>
        <dsp:cNvSpPr/>
      </dsp:nvSpPr>
      <dsp:spPr>
        <a:xfrm>
          <a:off x="7313"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Market Leadership in GPUs</a:t>
          </a:r>
        </a:p>
      </dsp:txBody>
      <dsp:txXfrm>
        <a:off x="7313" y="1228613"/>
        <a:ext cx="1896583" cy="417841"/>
      </dsp:txXfrm>
    </dsp:sp>
    <dsp:sp modelId="{5A1586A5-1B3C-4F8D-BD50-430B76E87FA4}">
      <dsp:nvSpPr>
        <dsp:cNvPr id="0" name=""/>
        <dsp:cNvSpPr/>
      </dsp:nvSpPr>
      <dsp:spPr>
        <a:xfrm>
          <a:off x="7313"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Data centers, gaming, and professional visualization</a:t>
          </a:r>
        </a:p>
      </dsp:txBody>
      <dsp:txXfrm>
        <a:off x="7313" y="1676600"/>
        <a:ext cx="1896583" cy="330720"/>
      </dsp:txXfrm>
    </dsp:sp>
    <dsp:sp modelId="{E3D288A1-EA6F-40D3-B695-B6EEE3191AB2}">
      <dsp:nvSpPr>
        <dsp:cNvPr id="0" name=""/>
        <dsp:cNvSpPr/>
      </dsp:nvSpPr>
      <dsp:spPr>
        <a:xfrm>
          <a:off x="2852189" y="499993"/>
          <a:ext cx="663804" cy="66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8116DA-06C7-40AE-B37B-182543D13F95}">
      <dsp:nvSpPr>
        <dsp:cNvPr id="0" name=""/>
        <dsp:cNvSpPr/>
      </dsp:nvSpPr>
      <dsp:spPr>
        <a:xfrm>
          <a:off x="2235799"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AI &amp; ML</a:t>
          </a:r>
        </a:p>
      </dsp:txBody>
      <dsp:txXfrm>
        <a:off x="2235799" y="1228613"/>
        <a:ext cx="1896583" cy="417841"/>
      </dsp:txXfrm>
    </dsp:sp>
    <dsp:sp modelId="{38C8A0B5-59D5-498B-A83E-A53525194B0C}">
      <dsp:nvSpPr>
        <dsp:cNvPr id="0" name=""/>
        <dsp:cNvSpPr/>
      </dsp:nvSpPr>
      <dsp:spPr>
        <a:xfrm>
          <a:off x="2235799"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GPUs capability of handling the workloads</a:t>
          </a:r>
        </a:p>
      </dsp:txBody>
      <dsp:txXfrm>
        <a:off x="2235799" y="1676600"/>
        <a:ext cx="1896583" cy="330720"/>
      </dsp:txXfrm>
    </dsp:sp>
    <dsp:sp modelId="{23EA5519-3D48-4BE1-A0C8-DE6FA048C17F}">
      <dsp:nvSpPr>
        <dsp:cNvPr id="0" name=""/>
        <dsp:cNvSpPr/>
      </dsp:nvSpPr>
      <dsp:spPr>
        <a:xfrm>
          <a:off x="5080674" y="499993"/>
          <a:ext cx="663804" cy="66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79F52D-1175-4312-9CB9-FEDDAC29394D}">
      <dsp:nvSpPr>
        <dsp:cNvPr id="0" name=""/>
        <dsp:cNvSpPr/>
      </dsp:nvSpPr>
      <dsp:spPr>
        <a:xfrm>
          <a:off x="4464285"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Expansion into New Markets</a:t>
          </a:r>
        </a:p>
      </dsp:txBody>
      <dsp:txXfrm>
        <a:off x="4464285" y="1228613"/>
        <a:ext cx="1896583" cy="417841"/>
      </dsp:txXfrm>
    </dsp:sp>
    <dsp:sp modelId="{465BEF4B-D334-4363-A9DD-1F9B8FAB7545}">
      <dsp:nvSpPr>
        <dsp:cNvPr id="0" name=""/>
        <dsp:cNvSpPr/>
      </dsp:nvSpPr>
      <dsp:spPr>
        <a:xfrm>
          <a:off x="4464285"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Healthcare, IoT, and autonomous vehicles</a:t>
          </a:r>
        </a:p>
      </dsp:txBody>
      <dsp:txXfrm>
        <a:off x="4464285" y="1676600"/>
        <a:ext cx="1896583" cy="330720"/>
      </dsp:txXfrm>
    </dsp:sp>
    <dsp:sp modelId="{89489148-7C53-40B2-B623-C00FE4F56F95}">
      <dsp:nvSpPr>
        <dsp:cNvPr id="0" name=""/>
        <dsp:cNvSpPr/>
      </dsp:nvSpPr>
      <dsp:spPr>
        <a:xfrm>
          <a:off x="7309160" y="499993"/>
          <a:ext cx="663804" cy="6638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439208-09CD-4AAD-AA1E-881A1348FDF4}">
      <dsp:nvSpPr>
        <dsp:cNvPr id="0" name=""/>
        <dsp:cNvSpPr/>
      </dsp:nvSpPr>
      <dsp:spPr>
        <a:xfrm>
          <a:off x="6692770" y="1228613"/>
          <a:ext cx="1896583" cy="4178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Obtaining Partnerships</a:t>
          </a:r>
        </a:p>
      </dsp:txBody>
      <dsp:txXfrm>
        <a:off x="6692770" y="1228613"/>
        <a:ext cx="1896583" cy="417841"/>
      </dsp:txXfrm>
    </dsp:sp>
    <dsp:sp modelId="{B83D37E7-0C1F-4CF3-8E71-33C92F80104F}">
      <dsp:nvSpPr>
        <dsp:cNvPr id="0" name=""/>
        <dsp:cNvSpPr/>
      </dsp:nvSpPr>
      <dsp:spPr>
        <a:xfrm>
          <a:off x="6692770" y="1676600"/>
          <a:ext cx="1896583" cy="3307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Nvidia continues to partner with industry leaders</a:t>
          </a:r>
        </a:p>
      </dsp:txBody>
      <dsp:txXfrm>
        <a:off x="6692770" y="1676600"/>
        <a:ext cx="1896583" cy="330720"/>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7.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9B937-2138-4575-BD3B-2264656B5CBB}"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3DA60-367A-4561-8296-EEE3539D6A89}" type="slidenum">
              <a:rPr lang="en-US" smtClean="0"/>
              <a:t>‹#›</a:t>
            </a:fld>
            <a:endParaRPr lang="en-US"/>
          </a:p>
        </p:txBody>
      </p:sp>
    </p:spTree>
    <p:extLst>
      <p:ext uri="{BB962C8B-B14F-4D97-AF65-F5344CB8AC3E}">
        <p14:creationId xmlns:p14="http://schemas.microsoft.com/office/powerpoint/2010/main" val="785349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3</a:t>
            </a:fld>
            <a:endParaRPr lang="en-US"/>
          </a:p>
        </p:txBody>
      </p:sp>
    </p:spTree>
    <p:extLst>
      <p:ext uri="{BB962C8B-B14F-4D97-AF65-F5344CB8AC3E}">
        <p14:creationId xmlns:p14="http://schemas.microsoft.com/office/powerpoint/2010/main" val="3712699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13</a:t>
            </a:fld>
            <a:endParaRPr lang="en-US"/>
          </a:p>
        </p:txBody>
      </p:sp>
    </p:spTree>
    <p:extLst>
      <p:ext uri="{BB962C8B-B14F-4D97-AF65-F5344CB8AC3E}">
        <p14:creationId xmlns:p14="http://schemas.microsoft.com/office/powerpoint/2010/main" val="3446006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14</a:t>
            </a:fld>
            <a:endParaRPr lang="en-US"/>
          </a:p>
        </p:txBody>
      </p:sp>
    </p:spTree>
    <p:extLst>
      <p:ext uri="{BB962C8B-B14F-4D97-AF65-F5344CB8AC3E}">
        <p14:creationId xmlns:p14="http://schemas.microsoft.com/office/powerpoint/2010/main" val="958406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16</a:t>
            </a:fld>
            <a:endParaRPr lang="en-US"/>
          </a:p>
        </p:txBody>
      </p:sp>
    </p:spTree>
    <p:extLst>
      <p:ext uri="{BB962C8B-B14F-4D97-AF65-F5344CB8AC3E}">
        <p14:creationId xmlns:p14="http://schemas.microsoft.com/office/powerpoint/2010/main" val="158051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Dante</a:t>
            </a:r>
          </a:p>
        </p:txBody>
      </p:sp>
      <p:sp>
        <p:nvSpPr>
          <p:cNvPr id="4" name="Slide Number Placeholder 3"/>
          <p:cNvSpPr>
            <a:spLocks noGrp="1"/>
          </p:cNvSpPr>
          <p:nvPr>
            <p:ph type="sldNum" sz="quarter" idx="5"/>
          </p:nvPr>
        </p:nvSpPr>
        <p:spPr/>
        <p:txBody>
          <a:bodyPr/>
          <a:lstStyle/>
          <a:p>
            <a:fld id="{3193DA60-367A-4561-8296-EEE3539D6A89}" type="slidenum">
              <a:rPr lang="en-US" smtClean="0"/>
              <a:t>17</a:t>
            </a:fld>
            <a:endParaRPr lang="en-US"/>
          </a:p>
        </p:txBody>
      </p:sp>
    </p:spTree>
    <p:extLst>
      <p:ext uri="{BB962C8B-B14F-4D97-AF65-F5344CB8AC3E}">
        <p14:creationId xmlns:p14="http://schemas.microsoft.com/office/powerpoint/2010/main" val="1449763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4</a:t>
            </a:fld>
            <a:endParaRPr lang="en-US"/>
          </a:p>
        </p:txBody>
      </p:sp>
    </p:spTree>
    <p:extLst>
      <p:ext uri="{BB962C8B-B14F-4D97-AF65-F5344CB8AC3E}">
        <p14:creationId xmlns:p14="http://schemas.microsoft.com/office/powerpoint/2010/main" val="3813970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5</a:t>
            </a:fld>
            <a:endParaRPr lang="en-US"/>
          </a:p>
        </p:txBody>
      </p:sp>
    </p:spTree>
    <p:extLst>
      <p:ext uri="{BB962C8B-B14F-4D97-AF65-F5344CB8AC3E}">
        <p14:creationId xmlns:p14="http://schemas.microsoft.com/office/powerpoint/2010/main" val="181672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6</a:t>
            </a:fld>
            <a:endParaRPr lang="en-US"/>
          </a:p>
        </p:txBody>
      </p:sp>
    </p:spTree>
    <p:extLst>
      <p:ext uri="{BB962C8B-B14F-4D97-AF65-F5344CB8AC3E}">
        <p14:creationId xmlns:p14="http://schemas.microsoft.com/office/powerpoint/2010/main" val="282095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7</a:t>
            </a:fld>
            <a:endParaRPr lang="en-US"/>
          </a:p>
        </p:txBody>
      </p:sp>
    </p:spTree>
    <p:extLst>
      <p:ext uri="{BB962C8B-B14F-4D97-AF65-F5344CB8AC3E}">
        <p14:creationId xmlns:p14="http://schemas.microsoft.com/office/powerpoint/2010/main" val="1753058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193DA60-367A-4561-8296-EEE3539D6A89}" type="slidenum">
              <a:rPr lang="en-US" smtClean="0"/>
              <a:t>8</a:t>
            </a:fld>
            <a:endParaRPr lang="en-US"/>
          </a:p>
        </p:txBody>
      </p:sp>
    </p:spTree>
    <p:extLst>
      <p:ext uri="{BB962C8B-B14F-4D97-AF65-F5344CB8AC3E}">
        <p14:creationId xmlns:p14="http://schemas.microsoft.com/office/powerpoint/2010/main" val="383188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9</a:t>
            </a:fld>
            <a:endParaRPr lang="en-US"/>
          </a:p>
        </p:txBody>
      </p:sp>
    </p:spTree>
    <p:extLst>
      <p:ext uri="{BB962C8B-B14F-4D97-AF65-F5344CB8AC3E}">
        <p14:creationId xmlns:p14="http://schemas.microsoft.com/office/powerpoint/2010/main" val="4285494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10</a:t>
            </a:fld>
            <a:endParaRPr lang="en-US"/>
          </a:p>
        </p:txBody>
      </p:sp>
    </p:spTree>
    <p:extLst>
      <p:ext uri="{BB962C8B-B14F-4D97-AF65-F5344CB8AC3E}">
        <p14:creationId xmlns:p14="http://schemas.microsoft.com/office/powerpoint/2010/main" val="622427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193DA60-367A-4561-8296-EEE3539D6A89}" type="slidenum">
              <a:rPr lang="en-US" smtClean="0"/>
              <a:t>12</a:t>
            </a:fld>
            <a:endParaRPr lang="en-US"/>
          </a:p>
        </p:txBody>
      </p:sp>
    </p:spTree>
    <p:extLst>
      <p:ext uri="{BB962C8B-B14F-4D97-AF65-F5344CB8AC3E}">
        <p14:creationId xmlns:p14="http://schemas.microsoft.com/office/powerpoint/2010/main" val="1829291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714945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818432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1812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507964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4792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6062107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944691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36759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160558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02C99A-C2C4-4841-A274-70ECED991628}"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355185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02C99A-C2C4-4841-A274-70ECED991628}"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95147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02C99A-C2C4-4841-A274-70ECED991628}" type="datetimeFigureOut">
              <a:rPr lang="en-US" smtClean="0"/>
              <a:t>12/13/2024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76115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02C99A-C2C4-4841-A274-70ECED991628}" type="datetimeFigureOut">
              <a:rPr lang="en-US" smtClean="0"/>
              <a:t>12/13/2024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2788359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02C99A-C2C4-4841-A274-70ECED991628}" type="datetimeFigureOut">
              <a:rPr lang="en-US" smtClean="0"/>
              <a:t>12/13/2024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700884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02C99A-C2C4-4841-A274-70ECED991628}"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599008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02C99A-C2C4-4841-A274-70ECED991628}" type="datetimeFigureOut">
              <a:rPr lang="en-US" smtClean="0"/>
              <a:t>12/13/2024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C2C3D1-C218-E341-9B10-7C8850A3AEF8}" type="slidenum">
              <a:rPr lang="en-US" smtClean="0"/>
              <a:t>‹#›</a:t>
            </a:fld>
            <a:endParaRPr lang="en-US"/>
          </a:p>
        </p:txBody>
      </p:sp>
    </p:spTree>
    <p:extLst>
      <p:ext uri="{BB962C8B-B14F-4D97-AF65-F5344CB8AC3E}">
        <p14:creationId xmlns:p14="http://schemas.microsoft.com/office/powerpoint/2010/main" val="3646231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602C99A-C2C4-4841-A274-70ECED991628}" type="datetimeFigureOut">
              <a:rPr lang="en-US" smtClean="0"/>
              <a:t>12/13/2024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2C2C3D1-C218-E341-9B10-7C8850A3AEF8}" type="slidenum">
              <a:rPr lang="en-US" smtClean="0"/>
              <a:t>‹#›</a:t>
            </a:fld>
            <a:endParaRPr lang="en-US"/>
          </a:p>
        </p:txBody>
      </p:sp>
    </p:spTree>
    <p:extLst>
      <p:ext uri="{BB962C8B-B14F-4D97-AF65-F5344CB8AC3E}">
        <p14:creationId xmlns:p14="http://schemas.microsoft.com/office/powerpoint/2010/main" val="99024442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C494-7DE4-B8E8-F91B-27C7DC9D43FC}"/>
              </a:ext>
            </a:extLst>
          </p:cNvPr>
          <p:cNvSpPr>
            <a:spLocks noGrp="1"/>
          </p:cNvSpPr>
          <p:nvPr>
            <p:ph type="ctrTitle"/>
          </p:nvPr>
        </p:nvSpPr>
        <p:spPr>
          <a:xfrm>
            <a:off x="1507067" y="1397000"/>
            <a:ext cx="7766936" cy="2653836"/>
          </a:xfrm>
        </p:spPr>
        <p:txBody>
          <a:bodyPr>
            <a:normAutofit/>
          </a:bodyPr>
          <a:lstStyle/>
          <a:p>
            <a:r>
              <a:rPr lang="en-US" dirty="0"/>
              <a:t>Financial Analysis of Nvidia</a:t>
            </a:r>
          </a:p>
        </p:txBody>
      </p:sp>
      <p:sp>
        <p:nvSpPr>
          <p:cNvPr id="4" name="Subtitle 3">
            <a:extLst>
              <a:ext uri="{FF2B5EF4-FFF2-40B4-BE49-F238E27FC236}">
                <a16:creationId xmlns:a16="http://schemas.microsoft.com/office/drawing/2014/main" id="{8FC8234D-D059-08E9-6A4C-E02263AB8D19}"/>
              </a:ext>
            </a:extLst>
          </p:cNvPr>
          <p:cNvSpPr>
            <a:spLocks noGrp="1"/>
          </p:cNvSpPr>
          <p:nvPr>
            <p:ph type="subTitle" idx="1"/>
          </p:nvPr>
        </p:nvSpPr>
        <p:spPr>
          <a:xfrm>
            <a:off x="4873751" y="4050833"/>
            <a:ext cx="4400251" cy="585175"/>
          </a:xfrm>
        </p:spPr>
        <p:txBody>
          <a:bodyPr>
            <a:normAutofit/>
          </a:bodyPr>
          <a:lstStyle/>
          <a:p>
            <a:r>
              <a:rPr lang="en-US" dirty="0"/>
              <a:t>By: </a:t>
            </a:r>
            <a:r>
              <a:rPr lang="en-US"/>
              <a:t>Dante Shoghanian</a:t>
            </a:r>
            <a:endParaRPr lang="en-US" dirty="0"/>
          </a:p>
        </p:txBody>
      </p:sp>
      <p:pic>
        <p:nvPicPr>
          <p:cNvPr id="1026" name="Picture 2" descr="NVIDIA">
            <a:extLst>
              <a:ext uri="{FF2B5EF4-FFF2-40B4-BE49-F238E27FC236}">
                <a16:creationId xmlns:a16="http://schemas.microsoft.com/office/drawing/2014/main" id="{E732FCA3-9CDD-4757-A893-2290DE614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872" y="407616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624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5CB4-045C-5797-C8B0-675E48F5C789}"/>
              </a:ext>
            </a:extLst>
          </p:cNvPr>
          <p:cNvSpPr>
            <a:spLocks noGrp="1"/>
          </p:cNvSpPr>
          <p:nvPr>
            <p:ph type="title"/>
          </p:nvPr>
        </p:nvSpPr>
        <p:spPr/>
        <p:txBody>
          <a:bodyPr/>
          <a:lstStyle/>
          <a:p>
            <a:r>
              <a:rPr lang="en-US" dirty="0"/>
              <a:t>Competitor Comparison 2024</a:t>
            </a:r>
          </a:p>
        </p:txBody>
      </p:sp>
      <p:graphicFrame>
        <p:nvGraphicFramePr>
          <p:cNvPr id="15" name="Content Placeholder 14">
            <a:extLst>
              <a:ext uri="{FF2B5EF4-FFF2-40B4-BE49-F238E27FC236}">
                <a16:creationId xmlns:a16="http://schemas.microsoft.com/office/drawing/2014/main" id="{475AF083-8B4D-D15B-16EF-62D974953B80}"/>
              </a:ext>
            </a:extLst>
          </p:cNvPr>
          <p:cNvGraphicFramePr>
            <a:graphicFrameLocks noGrp="1"/>
          </p:cNvGraphicFramePr>
          <p:nvPr>
            <p:ph idx="1"/>
            <p:extLst>
              <p:ext uri="{D42A27DB-BD31-4B8C-83A1-F6EECF244321}">
                <p14:modId xmlns:p14="http://schemas.microsoft.com/office/powerpoint/2010/main" val="1187199766"/>
              </p:ext>
            </p:extLst>
          </p:nvPr>
        </p:nvGraphicFramePr>
        <p:xfrm>
          <a:off x="1481772" y="1443736"/>
          <a:ext cx="9228456" cy="5051832"/>
        </p:xfrm>
        <a:graphic>
          <a:graphicData uri="http://schemas.openxmlformats.org/drawingml/2006/table">
            <a:tbl>
              <a:tblPr firstRow="1" bandRow="1">
                <a:tableStyleId>{5C22544A-7EE6-4342-B048-85BDC9FD1C3A}</a:tableStyleId>
              </a:tblPr>
              <a:tblGrid>
                <a:gridCol w="2307114">
                  <a:extLst>
                    <a:ext uri="{9D8B030D-6E8A-4147-A177-3AD203B41FA5}">
                      <a16:colId xmlns:a16="http://schemas.microsoft.com/office/drawing/2014/main" val="2205893461"/>
                    </a:ext>
                  </a:extLst>
                </a:gridCol>
                <a:gridCol w="2307114">
                  <a:extLst>
                    <a:ext uri="{9D8B030D-6E8A-4147-A177-3AD203B41FA5}">
                      <a16:colId xmlns:a16="http://schemas.microsoft.com/office/drawing/2014/main" val="2051228030"/>
                    </a:ext>
                  </a:extLst>
                </a:gridCol>
                <a:gridCol w="2307114">
                  <a:extLst>
                    <a:ext uri="{9D8B030D-6E8A-4147-A177-3AD203B41FA5}">
                      <a16:colId xmlns:a16="http://schemas.microsoft.com/office/drawing/2014/main" val="1646116104"/>
                    </a:ext>
                  </a:extLst>
                </a:gridCol>
                <a:gridCol w="2307114">
                  <a:extLst>
                    <a:ext uri="{9D8B030D-6E8A-4147-A177-3AD203B41FA5}">
                      <a16:colId xmlns:a16="http://schemas.microsoft.com/office/drawing/2014/main" val="3649173325"/>
                    </a:ext>
                  </a:extLst>
                </a:gridCol>
              </a:tblGrid>
              <a:tr h="437169">
                <a:tc>
                  <a:txBody>
                    <a:bodyPr/>
                    <a:lstStyle/>
                    <a:p>
                      <a:r>
                        <a:rPr lang="en-US" dirty="0"/>
                        <a:t>KPIs</a:t>
                      </a:r>
                    </a:p>
                  </a:txBody>
                  <a:tcPr/>
                </a:tc>
                <a:tc>
                  <a:txBody>
                    <a:bodyPr/>
                    <a:lstStyle/>
                    <a:p>
                      <a:pPr algn="ctr"/>
                      <a:r>
                        <a:rPr lang="en-US" dirty="0"/>
                        <a:t>NVIDIA </a:t>
                      </a:r>
                    </a:p>
                  </a:txBody>
                  <a:tcPr/>
                </a:tc>
                <a:tc>
                  <a:txBody>
                    <a:bodyPr/>
                    <a:lstStyle/>
                    <a:p>
                      <a:pPr algn="ctr"/>
                      <a:r>
                        <a:rPr lang="en-US" dirty="0"/>
                        <a:t>AMD</a:t>
                      </a:r>
                    </a:p>
                  </a:txBody>
                  <a:tcPr/>
                </a:tc>
                <a:tc>
                  <a:txBody>
                    <a:bodyPr/>
                    <a:lstStyle/>
                    <a:p>
                      <a:pPr algn="ctr"/>
                      <a:r>
                        <a:rPr lang="en-US" dirty="0"/>
                        <a:t>Comparison</a:t>
                      </a:r>
                    </a:p>
                  </a:txBody>
                  <a:tcPr/>
                </a:tc>
                <a:extLst>
                  <a:ext uri="{0D108BD9-81ED-4DB2-BD59-A6C34878D82A}">
                    <a16:rowId xmlns:a16="http://schemas.microsoft.com/office/drawing/2014/main" val="3835588214"/>
                  </a:ext>
                </a:extLst>
              </a:tr>
              <a:tr h="437169">
                <a:tc>
                  <a:txBody>
                    <a:bodyPr/>
                    <a:lstStyle/>
                    <a:p>
                      <a:r>
                        <a:rPr lang="en-US" sz="1800" dirty="0"/>
                        <a:t>Revenue (millions)</a:t>
                      </a:r>
                    </a:p>
                  </a:txBody>
                  <a:tcPr/>
                </a:tc>
                <a:tc>
                  <a:txBody>
                    <a:bodyPr/>
                    <a:lstStyle/>
                    <a:p>
                      <a:pPr algn="ctr"/>
                      <a:r>
                        <a:rPr lang="en-US" sz="1600" dirty="0"/>
                        <a:t>60922</a:t>
                      </a:r>
                    </a:p>
                  </a:txBody>
                  <a:tcPr/>
                </a:tc>
                <a:tc>
                  <a:txBody>
                    <a:bodyPr/>
                    <a:lstStyle/>
                    <a:p>
                      <a:pPr algn="ctr"/>
                      <a:r>
                        <a:rPr lang="en-US" sz="1600" dirty="0"/>
                        <a:t>23276</a:t>
                      </a:r>
                    </a:p>
                  </a:txBody>
                  <a:tcPr/>
                </a:tc>
                <a:tc>
                  <a:txBody>
                    <a:bodyPr/>
                    <a:lstStyle/>
                    <a:p>
                      <a:pPr algn="ctr"/>
                      <a:r>
                        <a:rPr lang="en-US" sz="1600" dirty="0"/>
                        <a:t>37646</a:t>
                      </a:r>
                    </a:p>
                  </a:txBody>
                  <a:tcPr/>
                </a:tc>
                <a:extLst>
                  <a:ext uri="{0D108BD9-81ED-4DB2-BD59-A6C34878D82A}">
                    <a16:rowId xmlns:a16="http://schemas.microsoft.com/office/drawing/2014/main" val="1928422911"/>
                  </a:ext>
                </a:extLst>
              </a:tr>
              <a:tr h="437169">
                <a:tc>
                  <a:txBody>
                    <a:bodyPr/>
                    <a:lstStyle/>
                    <a:p>
                      <a:pPr lvl="1"/>
                      <a:r>
                        <a:rPr lang="en-US" sz="1400" dirty="0"/>
                        <a:t>Net Profit Margins</a:t>
                      </a:r>
                    </a:p>
                  </a:txBody>
                  <a:tcPr/>
                </a:tc>
                <a:tc>
                  <a:txBody>
                    <a:bodyPr/>
                    <a:lstStyle/>
                    <a:p>
                      <a:pPr algn="ctr"/>
                      <a:r>
                        <a:rPr lang="en-US" sz="1600" dirty="0"/>
                        <a:t>48.8%</a:t>
                      </a:r>
                    </a:p>
                  </a:txBody>
                  <a:tcPr/>
                </a:tc>
                <a:tc>
                  <a:txBody>
                    <a:bodyPr/>
                    <a:lstStyle/>
                    <a:p>
                      <a:pPr algn="ctr"/>
                      <a:r>
                        <a:rPr lang="en-US" sz="1600" dirty="0"/>
                        <a:t>5.8%</a:t>
                      </a:r>
                    </a:p>
                  </a:txBody>
                  <a:tcPr/>
                </a:tc>
                <a:tc>
                  <a:txBody>
                    <a:bodyPr/>
                    <a:lstStyle/>
                    <a:p>
                      <a:pPr algn="ctr"/>
                      <a:r>
                        <a:rPr lang="en-US" sz="1600" dirty="0"/>
                        <a:t>43.0%</a:t>
                      </a:r>
                    </a:p>
                  </a:txBody>
                  <a:tcPr/>
                </a:tc>
                <a:extLst>
                  <a:ext uri="{0D108BD9-81ED-4DB2-BD59-A6C34878D82A}">
                    <a16:rowId xmlns:a16="http://schemas.microsoft.com/office/drawing/2014/main" val="3294130463"/>
                  </a:ext>
                </a:extLst>
              </a:tr>
              <a:tr h="437169">
                <a:tc>
                  <a:txBody>
                    <a:bodyPr/>
                    <a:lstStyle/>
                    <a:p>
                      <a:pPr lvl="1"/>
                      <a:r>
                        <a:rPr lang="en-US" sz="1400" dirty="0"/>
                        <a:t>Return on Equity</a:t>
                      </a:r>
                    </a:p>
                  </a:txBody>
                  <a:tcPr/>
                </a:tc>
                <a:tc>
                  <a:txBody>
                    <a:bodyPr/>
                    <a:lstStyle/>
                    <a:p>
                      <a:pPr algn="ctr"/>
                      <a:r>
                        <a:rPr lang="en-US" sz="1600" dirty="0"/>
                        <a:t>69.2%</a:t>
                      </a:r>
                    </a:p>
                  </a:txBody>
                  <a:tcPr/>
                </a:tc>
                <a:tc>
                  <a:txBody>
                    <a:bodyPr/>
                    <a:lstStyle/>
                    <a:p>
                      <a:pPr algn="ctr"/>
                      <a:r>
                        <a:rPr lang="en-US" sz="1600" dirty="0"/>
                        <a:t>2.4%</a:t>
                      </a:r>
                    </a:p>
                  </a:txBody>
                  <a:tcPr/>
                </a:tc>
                <a:tc>
                  <a:txBody>
                    <a:bodyPr/>
                    <a:lstStyle/>
                    <a:p>
                      <a:pPr algn="ctr"/>
                      <a:r>
                        <a:rPr lang="en-US" sz="1600" dirty="0"/>
                        <a:t>66.8%</a:t>
                      </a:r>
                    </a:p>
                  </a:txBody>
                  <a:tcPr/>
                </a:tc>
                <a:extLst>
                  <a:ext uri="{0D108BD9-81ED-4DB2-BD59-A6C34878D82A}">
                    <a16:rowId xmlns:a16="http://schemas.microsoft.com/office/drawing/2014/main" val="375669516"/>
                  </a:ext>
                </a:extLst>
              </a:tr>
              <a:tr h="437169">
                <a:tc>
                  <a:txBody>
                    <a:bodyPr/>
                    <a:lstStyle/>
                    <a:p>
                      <a:pPr lvl="1"/>
                      <a:r>
                        <a:rPr lang="en-US" sz="1400" dirty="0"/>
                        <a:t>Return on Assets</a:t>
                      </a:r>
                    </a:p>
                  </a:txBody>
                  <a:tcPr/>
                </a:tc>
                <a:tc>
                  <a:txBody>
                    <a:bodyPr/>
                    <a:lstStyle/>
                    <a:p>
                      <a:pPr algn="ctr"/>
                      <a:r>
                        <a:rPr lang="en-US" sz="1600" dirty="0"/>
                        <a:t>45.3%</a:t>
                      </a:r>
                    </a:p>
                  </a:txBody>
                  <a:tcPr/>
                </a:tc>
                <a:tc>
                  <a:txBody>
                    <a:bodyPr/>
                    <a:lstStyle/>
                    <a:p>
                      <a:pPr algn="ctr"/>
                      <a:r>
                        <a:rPr lang="en-US" sz="1600" dirty="0"/>
                        <a:t>2.0%</a:t>
                      </a:r>
                    </a:p>
                  </a:txBody>
                  <a:tcPr/>
                </a:tc>
                <a:tc>
                  <a:txBody>
                    <a:bodyPr/>
                    <a:lstStyle/>
                    <a:p>
                      <a:pPr algn="ctr"/>
                      <a:r>
                        <a:rPr lang="en-US" sz="1600" dirty="0"/>
                        <a:t>43.3%</a:t>
                      </a:r>
                    </a:p>
                  </a:txBody>
                  <a:tcPr/>
                </a:tc>
                <a:extLst>
                  <a:ext uri="{0D108BD9-81ED-4DB2-BD59-A6C34878D82A}">
                    <a16:rowId xmlns:a16="http://schemas.microsoft.com/office/drawing/2014/main" val="407058023"/>
                  </a:ext>
                </a:extLst>
              </a:tr>
              <a:tr h="437169">
                <a:tc>
                  <a:txBody>
                    <a:bodyPr/>
                    <a:lstStyle/>
                    <a:p>
                      <a:pPr lvl="1"/>
                      <a:r>
                        <a:rPr lang="en-US" sz="1400" dirty="0"/>
                        <a:t>Earnings per Share</a:t>
                      </a:r>
                    </a:p>
                  </a:txBody>
                  <a:tcPr/>
                </a:tc>
                <a:tc>
                  <a:txBody>
                    <a:bodyPr/>
                    <a:lstStyle/>
                    <a:p>
                      <a:pPr algn="ctr"/>
                      <a:r>
                        <a:rPr lang="en-US" sz="1600" dirty="0"/>
                        <a:t>$12.1</a:t>
                      </a:r>
                    </a:p>
                  </a:txBody>
                  <a:tcPr/>
                </a:tc>
                <a:tc>
                  <a:txBody>
                    <a:bodyPr/>
                    <a:lstStyle/>
                    <a:p>
                      <a:pPr algn="ctr"/>
                      <a:r>
                        <a:rPr lang="en-US" sz="1600" dirty="0"/>
                        <a:t>$0.84</a:t>
                      </a:r>
                    </a:p>
                  </a:txBody>
                  <a:tcPr/>
                </a:tc>
                <a:tc>
                  <a:txBody>
                    <a:bodyPr/>
                    <a:lstStyle/>
                    <a:p>
                      <a:pPr algn="ctr"/>
                      <a:r>
                        <a:rPr lang="en-US" sz="1600" dirty="0"/>
                        <a:t>11.24</a:t>
                      </a:r>
                    </a:p>
                  </a:txBody>
                  <a:tcPr/>
                </a:tc>
                <a:extLst>
                  <a:ext uri="{0D108BD9-81ED-4DB2-BD59-A6C34878D82A}">
                    <a16:rowId xmlns:a16="http://schemas.microsoft.com/office/drawing/2014/main" val="3734043140"/>
                  </a:ext>
                </a:extLst>
              </a:tr>
              <a:tr h="437169">
                <a:tc>
                  <a:txBody>
                    <a:bodyPr/>
                    <a:lstStyle/>
                    <a:p>
                      <a:pPr lvl="1"/>
                      <a:r>
                        <a:rPr lang="en-US" sz="1400" dirty="0"/>
                        <a:t>DSI (Inventory to Sales)</a:t>
                      </a:r>
                    </a:p>
                  </a:txBody>
                  <a:tcPr/>
                </a:tc>
                <a:tc>
                  <a:txBody>
                    <a:bodyPr/>
                    <a:lstStyle/>
                    <a:p>
                      <a:pPr algn="ctr"/>
                      <a:r>
                        <a:rPr lang="en-US" sz="1600" dirty="0"/>
                        <a:t>114.6</a:t>
                      </a:r>
                    </a:p>
                  </a:txBody>
                  <a:tcPr/>
                </a:tc>
                <a:tc>
                  <a:txBody>
                    <a:bodyPr/>
                    <a:lstStyle/>
                    <a:p>
                      <a:pPr algn="ctr"/>
                      <a:r>
                        <a:rPr lang="en-US" sz="1600" dirty="0"/>
                        <a:t>139.8</a:t>
                      </a:r>
                    </a:p>
                  </a:txBody>
                  <a:tcPr/>
                </a:tc>
                <a:tc>
                  <a:txBody>
                    <a:bodyPr/>
                    <a:lstStyle/>
                    <a:p>
                      <a:pPr algn="ctr"/>
                      <a:r>
                        <a:rPr lang="en-US" sz="1600" dirty="0"/>
                        <a:t>25.2</a:t>
                      </a:r>
                    </a:p>
                  </a:txBody>
                  <a:tcPr/>
                </a:tc>
                <a:extLst>
                  <a:ext uri="{0D108BD9-81ED-4DB2-BD59-A6C34878D82A}">
                    <a16:rowId xmlns:a16="http://schemas.microsoft.com/office/drawing/2014/main" val="777126033"/>
                  </a:ext>
                </a:extLst>
              </a:tr>
              <a:tr h="437169">
                <a:tc>
                  <a:txBody>
                    <a:bodyPr/>
                    <a:lstStyle/>
                    <a:p>
                      <a:pPr lvl="1"/>
                      <a:r>
                        <a:rPr lang="en-US" sz="1400" dirty="0"/>
                        <a:t>DSO (Sales to Cash)</a:t>
                      </a:r>
                    </a:p>
                  </a:txBody>
                  <a:tcPr/>
                </a:tc>
                <a:tc>
                  <a:txBody>
                    <a:bodyPr/>
                    <a:lstStyle/>
                    <a:p>
                      <a:pPr algn="ctr"/>
                      <a:r>
                        <a:rPr lang="en-US" sz="1600" dirty="0"/>
                        <a:t>41.4</a:t>
                      </a:r>
                    </a:p>
                  </a:txBody>
                  <a:tcPr/>
                </a:tc>
                <a:tc>
                  <a:txBody>
                    <a:bodyPr/>
                    <a:lstStyle/>
                    <a:p>
                      <a:pPr algn="ctr"/>
                      <a:r>
                        <a:rPr lang="en-US" sz="1600" dirty="0"/>
                        <a:t>87.2</a:t>
                      </a:r>
                    </a:p>
                  </a:txBody>
                  <a:tcPr/>
                </a:tc>
                <a:tc>
                  <a:txBody>
                    <a:bodyPr/>
                    <a:lstStyle/>
                    <a:p>
                      <a:pPr algn="ctr"/>
                      <a:r>
                        <a:rPr lang="en-US" sz="1600" dirty="0"/>
                        <a:t>45.8</a:t>
                      </a:r>
                    </a:p>
                  </a:txBody>
                  <a:tcPr/>
                </a:tc>
                <a:extLst>
                  <a:ext uri="{0D108BD9-81ED-4DB2-BD59-A6C34878D82A}">
                    <a16:rowId xmlns:a16="http://schemas.microsoft.com/office/drawing/2014/main" val="2221297338"/>
                  </a:ext>
                </a:extLst>
              </a:tr>
              <a:tr h="437169">
                <a:tc>
                  <a:txBody>
                    <a:bodyPr/>
                    <a:lstStyle/>
                    <a:p>
                      <a:pPr lvl="1"/>
                      <a:r>
                        <a:rPr lang="en-US" sz="1400" dirty="0"/>
                        <a:t>DPO (Purchase to Payment)</a:t>
                      </a:r>
                    </a:p>
                  </a:txBody>
                  <a:tcPr/>
                </a:tc>
                <a:tc>
                  <a:txBody>
                    <a:bodyPr/>
                    <a:lstStyle/>
                    <a:p>
                      <a:pPr algn="ctr"/>
                      <a:r>
                        <a:rPr lang="en-US" sz="1600" dirty="0"/>
                        <a:t>42.7</a:t>
                      </a:r>
                    </a:p>
                  </a:txBody>
                  <a:tcPr/>
                </a:tc>
                <a:tc>
                  <a:txBody>
                    <a:bodyPr/>
                    <a:lstStyle/>
                    <a:p>
                      <a:pPr algn="ctr"/>
                      <a:r>
                        <a:rPr lang="en-US" sz="1600" dirty="0"/>
                        <a:t>156.6</a:t>
                      </a:r>
                    </a:p>
                  </a:txBody>
                  <a:tcPr/>
                </a:tc>
                <a:tc>
                  <a:txBody>
                    <a:bodyPr/>
                    <a:lstStyle/>
                    <a:p>
                      <a:pPr algn="ctr"/>
                      <a:r>
                        <a:rPr lang="en-US" sz="1600" dirty="0"/>
                        <a:t>113.9</a:t>
                      </a:r>
                    </a:p>
                  </a:txBody>
                  <a:tcPr/>
                </a:tc>
                <a:extLst>
                  <a:ext uri="{0D108BD9-81ED-4DB2-BD59-A6C34878D82A}">
                    <a16:rowId xmlns:a16="http://schemas.microsoft.com/office/drawing/2014/main" val="2469006808"/>
                  </a:ext>
                </a:extLst>
              </a:tr>
              <a:tr h="437169">
                <a:tc>
                  <a:txBody>
                    <a:bodyPr/>
                    <a:lstStyle/>
                    <a:p>
                      <a:pPr lvl="1"/>
                      <a:r>
                        <a:rPr lang="en-US" sz="1400" dirty="0"/>
                        <a:t>Cash Conversion Cycle</a:t>
                      </a:r>
                    </a:p>
                  </a:txBody>
                  <a:tcPr/>
                </a:tc>
                <a:tc>
                  <a:txBody>
                    <a:bodyPr/>
                    <a:lstStyle/>
                    <a:p>
                      <a:pPr algn="ctr"/>
                      <a:r>
                        <a:rPr lang="en-US" sz="1600" dirty="0"/>
                        <a:t>113.3</a:t>
                      </a:r>
                    </a:p>
                  </a:txBody>
                  <a:tcPr/>
                </a:tc>
                <a:tc>
                  <a:txBody>
                    <a:bodyPr/>
                    <a:lstStyle/>
                    <a:p>
                      <a:pPr algn="ctr"/>
                      <a:r>
                        <a:rPr lang="en-US" sz="1600" dirty="0"/>
                        <a:t>40.4</a:t>
                      </a:r>
                    </a:p>
                  </a:txBody>
                  <a:tcPr/>
                </a:tc>
                <a:tc>
                  <a:txBody>
                    <a:bodyPr/>
                    <a:lstStyle/>
                    <a:p>
                      <a:pPr algn="ctr"/>
                      <a:r>
                        <a:rPr lang="en-US" sz="1600" dirty="0"/>
                        <a:t>72.9</a:t>
                      </a:r>
                    </a:p>
                  </a:txBody>
                  <a:tcPr/>
                </a:tc>
                <a:extLst>
                  <a:ext uri="{0D108BD9-81ED-4DB2-BD59-A6C34878D82A}">
                    <a16:rowId xmlns:a16="http://schemas.microsoft.com/office/drawing/2014/main" val="3581296523"/>
                  </a:ext>
                </a:extLst>
              </a:tr>
              <a:tr h="437169">
                <a:tc>
                  <a:txBody>
                    <a:bodyPr/>
                    <a:lstStyle/>
                    <a:p>
                      <a:pPr lvl="1"/>
                      <a:r>
                        <a:rPr lang="en-US" sz="1400" dirty="0"/>
                        <a:t>Current Ratio</a:t>
                      </a:r>
                    </a:p>
                  </a:txBody>
                  <a:tcPr/>
                </a:tc>
                <a:tc>
                  <a:txBody>
                    <a:bodyPr/>
                    <a:lstStyle/>
                    <a:p>
                      <a:pPr algn="ctr"/>
                      <a:r>
                        <a:rPr lang="en-US" sz="1600" dirty="0"/>
                        <a:t>4.2</a:t>
                      </a:r>
                    </a:p>
                  </a:txBody>
                  <a:tcPr/>
                </a:tc>
                <a:tc>
                  <a:txBody>
                    <a:bodyPr/>
                    <a:lstStyle/>
                    <a:p>
                      <a:pPr algn="ctr"/>
                      <a:r>
                        <a:rPr lang="en-US" sz="1600" dirty="0"/>
                        <a:t>2.8</a:t>
                      </a:r>
                    </a:p>
                  </a:txBody>
                  <a:tcPr/>
                </a:tc>
                <a:tc>
                  <a:txBody>
                    <a:bodyPr/>
                    <a:lstStyle/>
                    <a:p>
                      <a:pPr algn="ctr"/>
                      <a:r>
                        <a:rPr lang="en-US" sz="1600" dirty="0"/>
                        <a:t>1.4</a:t>
                      </a:r>
                    </a:p>
                  </a:txBody>
                  <a:tcPr/>
                </a:tc>
                <a:extLst>
                  <a:ext uri="{0D108BD9-81ED-4DB2-BD59-A6C34878D82A}">
                    <a16:rowId xmlns:a16="http://schemas.microsoft.com/office/drawing/2014/main" val="2414795019"/>
                  </a:ext>
                </a:extLst>
              </a:tr>
            </a:tbl>
          </a:graphicData>
        </a:graphic>
      </p:graphicFrame>
    </p:spTree>
    <p:extLst>
      <p:ext uri="{BB962C8B-B14F-4D97-AF65-F5344CB8AC3E}">
        <p14:creationId xmlns:p14="http://schemas.microsoft.com/office/powerpoint/2010/main" val="3394422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AF6BD-B098-7B99-AD77-98F820629D35}"/>
              </a:ext>
            </a:extLst>
          </p:cNvPr>
          <p:cNvSpPr>
            <a:spLocks noGrp="1"/>
          </p:cNvSpPr>
          <p:nvPr>
            <p:ph type="title"/>
          </p:nvPr>
        </p:nvSpPr>
        <p:spPr/>
        <p:txBody>
          <a:bodyPr/>
          <a:lstStyle/>
          <a:p>
            <a:r>
              <a:rPr lang="en-US" dirty="0"/>
              <a:t>Competitor Comparison 2024</a:t>
            </a:r>
          </a:p>
        </p:txBody>
      </p:sp>
      <p:pic>
        <p:nvPicPr>
          <p:cNvPr id="39" name="Content Placeholder 38" descr="A graph of a graph with text">
            <a:extLst>
              <a:ext uri="{FF2B5EF4-FFF2-40B4-BE49-F238E27FC236}">
                <a16:creationId xmlns:a16="http://schemas.microsoft.com/office/drawing/2014/main" id="{55AF8C29-38A2-C9FF-446C-3CF9F153302A}"/>
              </a:ext>
            </a:extLst>
          </p:cNvPr>
          <p:cNvPicPr>
            <a:picLocks noGrp="1" noChangeAspect="1"/>
          </p:cNvPicPr>
          <p:nvPr>
            <p:ph idx="1"/>
          </p:nvPr>
        </p:nvPicPr>
        <p:blipFill>
          <a:blip r:embed="rId2"/>
          <a:stretch>
            <a:fillRect/>
          </a:stretch>
        </p:blipFill>
        <p:spPr>
          <a:xfrm>
            <a:off x="2420422" y="1502843"/>
            <a:ext cx="7762711" cy="4663261"/>
          </a:xfrm>
        </p:spPr>
      </p:pic>
    </p:spTree>
    <p:extLst>
      <p:ext uri="{BB962C8B-B14F-4D97-AF65-F5344CB8AC3E}">
        <p14:creationId xmlns:p14="http://schemas.microsoft.com/office/powerpoint/2010/main" val="3992104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88190A01-7021-ACBB-BF88-49D7A82126AE}"/>
              </a:ext>
            </a:extLst>
          </p:cNvPr>
          <p:cNvSpPr/>
          <p:nvPr/>
        </p:nvSpPr>
        <p:spPr>
          <a:xfrm>
            <a:off x="475255" y="1728936"/>
            <a:ext cx="2810452" cy="4519448"/>
          </a:xfrm>
          <a:prstGeom prst="rect">
            <a:avLst/>
          </a:prstGeom>
          <a:solidFill>
            <a:schemeClr val="accent1">
              <a:lumMod val="60000"/>
              <a:lumOff val="40000"/>
            </a:schemeClr>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36" name="Rounded Rectangle 35">
            <a:extLst>
              <a:ext uri="{FF2B5EF4-FFF2-40B4-BE49-F238E27FC236}">
                <a16:creationId xmlns:a16="http://schemas.microsoft.com/office/drawing/2014/main" id="{08190DAF-5A5B-B2CC-6D99-640B9ACD0664}"/>
              </a:ext>
            </a:extLst>
          </p:cNvPr>
          <p:cNvSpPr/>
          <p:nvPr/>
        </p:nvSpPr>
        <p:spPr>
          <a:xfrm>
            <a:off x="658121" y="2657327"/>
            <a:ext cx="1109516"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Innovation and Adaptability</a:t>
            </a:r>
          </a:p>
        </p:txBody>
      </p:sp>
      <p:sp>
        <p:nvSpPr>
          <p:cNvPr id="37" name="Rectangle 36">
            <a:extLst>
              <a:ext uri="{FF2B5EF4-FFF2-40B4-BE49-F238E27FC236}">
                <a16:creationId xmlns:a16="http://schemas.microsoft.com/office/drawing/2014/main" id="{45CFC61D-88EA-3EE9-7EC5-AB38362B9CD9}"/>
              </a:ext>
            </a:extLst>
          </p:cNvPr>
          <p:cNvSpPr/>
          <p:nvPr/>
        </p:nvSpPr>
        <p:spPr>
          <a:xfrm>
            <a:off x="3281980" y="1728952"/>
            <a:ext cx="2823092" cy="4519448"/>
          </a:xfrm>
          <a:prstGeom prst="rect">
            <a:avLst/>
          </a:prstGeom>
          <a:solidFill>
            <a:srgbClr val="BE6E0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E0491D68-98D5-E658-C863-85762ABC176B}"/>
              </a:ext>
            </a:extLst>
          </p:cNvPr>
          <p:cNvSpPr/>
          <p:nvPr/>
        </p:nvSpPr>
        <p:spPr>
          <a:xfrm>
            <a:off x="6114552" y="1728936"/>
            <a:ext cx="2764220" cy="451944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C813E89-5D42-ADFE-6766-01B777CD6122}"/>
              </a:ext>
            </a:extLst>
          </p:cNvPr>
          <p:cNvSpPr/>
          <p:nvPr/>
        </p:nvSpPr>
        <p:spPr>
          <a:xfrm>
            <a:off x="8887080" y="1728936"/>
            <a:ext cx="2627586" cy="4519448"/>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ed Rectangle 39">
            <a:extLst>
              <a:ext uri="{FF2B5EF4-FFF2-40B4-BE49-F238E27FC236}">
                <a16:creationId xmlns:a16="http://schemas.microsoft.com/office/drawing/2014/main" id="{0DA0D15E-CCF7-AC63-D249-C680221918AB}"/>
              </a:ext>
            </a:extLst>
          </p:cNvPr>
          <p:cNvSpPr/>
          <p:nvPr/>
        </p:nvSpPr>
        <p:spPr>
          <a:xfrm>
            <a:off x="1880481" y="2657327"/>
            <a:ext cx="1074469"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Talent Retention</a:t>
            </a:r>
          </a:p>
        </p:txBody>
      </p:sp>
      <p:sp>
        <p:nvSpPr>
          <p:cNvPr id="41" name="Rounded Rectangle 40">
            <a:extLst>
              <a:ext uri="{FF2B5EF4-FFF2-40B4-BE49-F238E27FC236}">
                <a16:creationId xmlns:a16="http://schemas.microsoft.com/office/drawing/2014/main" id="{9456E6B6-605E-4605-27B6-1B9D002C541C}"/>
              </a:ext>
            </a:extLst>
          </p:cNvPr>
          <p:cNvSpPr/>
          <p:nvPr/>
        </p:nvSpPr>
        <p:spPr>
          <a:xfrm>
            <a:off x="3481213" y="2657327"/>
            <a:ext cx="1163066" cy="755916"/>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Diversify Manufacturing  </a:t>
            </a:r>
          </a:p>
        </p:txBody>
      </p:sp>
      <p:sp>
        <p:nvSpPr>
          <p:cNvPr id="42" name="Rounded Rectangle 41">
            <a:extLst>
              <a:ext uri="{FF2B5EF4-FFF2-40B4-BE49-F238E27FC236}">
                <a16:creationId xmlns:a16="http://schemas.microsoft.com/office/drawing/2014/main" id="{3D430AB1-3D3B-5648-8271-A8D79A706F56}"/>
              </a:ext>
            </a:extLst>
          </p:cNvPr>
          <p:cNvSpPr/>
          <p:nvPr/>
        </p:nvSpPr>
        <p:spPr>
          <a:xfrm>
            <a:off x="4751188" y="2442491"/>
            <a:ext cx="1118608" cy="965473"/>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Enhance Demand Forecasting and Product Transition</a:t>
            </a:r>
          </a:p>
        </p:txBody>
      </p:sp>
      <p:sp>
        <p:nvSpPr>
          <p:cNvPr id="43" name="Rounded Rectangle 42">
            <a:extLst>
              <a:ext uri="{FF2B5EF4-FFF2-40B4-BE49-F238E27FC236}">
                <a16:creationId xmlns:a16="http://schemas.microsoft.com/office/drawing/2014/main" id="{6645D9E5-AA45-7E59-F809-D6B8BA5477CB}"/>
              </a:ext>
            </a:extLst>
          </p:cNvPr>
          <p:cNvSpPr/>
          <p:nvPr/>
        </p:nvSpPr>
        <p:spPr>
          <a:xfrm>
            <a:off x="6953674" y="2657326"/>
            <a:ext cx="1074469"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Customer Retention and Satisfaction</a:t>
            </a:r>
          </a:p>
        </p:txBody>
      </p:sp>
      <p:sp>
        <p:nvSpPr>
          <p:cNvPr id="44" name="Rounded Rectangle 43">
            <a:extLst>
              <a:ext uri="{FF2B5EF4-FFF2-40B4-BE49-F238E27FC236}">
                <a16:creationId xmlns:a16="http://schemas.microsoft.com/office/drawing/2014/main" id="{4F520817-B153-7D66-892B-6341CFA3EC5D}"/>
              </a:ext>
            </a:extLst>
          </p:cNvPr>
          <p:cNvSpPr/>
          <p:nvPr/>
        </p:nvSpPr>
        <p:spPr>
          <a:xfrm>
            <a:off x="9649577" y="2657325"/>
            <a:ext cx="1074469" cy="750637"/>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Maximize Operating Profitability</a:t>
            </a:r>
          </a:p>
        </p:txBody>
      </p:sp>
      <p:sp>
        <p:nvSpPr>
          <p:cNvPr id="45" name="TextBox 44">
            <a:extLst>
              <a:ext uri="{FF2B5EF4-FFF2-40B4-BE49-F238E27FC236}">
                <a16:creationId xmlns:a16="http://schemas.microsoft.com/office/drawing/2014/main" id="{E78E2BD4-E6EE-AA7A-266A-EB35343AF646}"/>
              </a:ext>
            </a:extLst>
          </p:cNvPr>
          <p:cNvSpPr txBox="1"/>
          <p:nvPr/>
        </p:nvSpPr>
        <p:spPr>
          <a:xfrm>
            <a:off x="740783" y="1936515"/>
            <a:ext cx="2432080" cy="369332"/>
          </a:xfrm>
          <a:prstGeom prst="rect">
            <a:avLst/>
          </a:prstGeom>
          <a:noFill/>
        </p:spPr>
        <p:txBody>
          <a:bodyPr wrap="square" rtlCol="0">
            <a:spAutoFit/>
          </a:bodyPr>
          <a:lstStyle/>
          <a:p>
            <a:r>
              <a:rPr lang="en-US" dirty="0">
                <a:solidFill>
                  <a:schemeClr val="bg1"/>
                </a:solidFill>
              </a:rPr>
              <a:t>Learning and Growth</a:t>
            </a:r>
          </a:p>
        </p:txBody>
      </p:sp>
      <p:sp>
        <p:nvSpPr>
          <p:cNvPr id="46" name="TextBox 45">
            <a:extLst>
              <a:ext uri="{FF2B5EF4-FFF2-40B4-BE49-F238E27FC236}">
                <a16:creationId xmlns:a16="http://schemas.microsoft.com/office/drawing/2014/main" id="{DCB82C9C-60D1-50D6-8CE2-DF0FFE28DE7F}"/>
              </a:ext>
            </a:extLst>
          </p:cNvPr>
          <p:cNvSpPr txBox="1"/>
          <p:nvPr/>
        </p:nvSpPr>
        <p:spPr>
          <a:xfrm>
            <a:off x="3731260" y="1936515"/>
            <a:ext cx="2049941" cy="369332"/>
          </a:xfrm>
          <a:prstGeom prst="rect">
            <a:avLst/>
          </a:prstGeom>
          <a:noFill/>
        </p:spPr>
        <p:txBody>
          <a:bodyPr wrap="square" rtlCol="0">
            <a:spAutoFit/>
          </a:bodyPr>
          <a:lstStyle/>
          <a:p>
            <a:r>
              <a:rPr lang="en-US" dirty="0">
                <a:solidFill>
                  <a:schemeClr val="bg1"/>
                </a:solidFill>
              </a:rPr>
              <a:t>Internal Processes</a:t>
            </a:r>
          </a:p>
        </p:txBody>
      </p:sp>
      <p:sp>
        <p:nvSpPr>
          <p:cNvPr id="47" name="TextBox 46">
            <a:extLst>
              <a:ext uri="{FF2B5EF4-FFF2-40B4-BE49-F238E27FC236}">
                <a16:creationId xmlns:a16="http://schemas.microsoft.com/office/drawing/2014/main" id="{0CE06DEE-4ECD-7C66-96A4-645E9A428E16}"/>
              </a:ext>
            </a:extLst>
          </p:cNvPr>
          <p:cNvSpPr txBox="1"/>
          <p:nvPr/>
        </p:nvSpPr>
        <p:spPr>
          <a:xfrm>
            <a:off x="6906376" y="1890348"/>
            <a:ext cx="1209899" cy="369332"/>
          </a:xfrm>
          <a:prstGeom prst="rect">
            <a:avLst/>
          </a:prstGeom>
          <a:noFill/>
        </p:spPr>
        <p:txBody>
          <a:bodyPr wrap="square" rtlCol="0">
            <a:spAutoFit/>
          </a:bodyPr>
          <a:lstStyle/>
          <a:p>
            <a:r>
              <a:rPr lang="en-US" dirty="0">
                <a:solidFill>
                  <a:schemeClr val="bg1"/>
                </a:solidFill>
              </a:rPr>
              <a:t>Customer</a:t>
            </a:r>
          </a:p>
        </p:txBody>
      </p:sp>
      <p:sp>
        <p:nvSpPr>
          <p:cNvPr id="48" name="TextBox 47">
            <a:extLst>
              <a:ext uri="{FF2B5EF4-FFF2-40B4-BE49-F238E27FC236}">
                <a16:creationId xmlns:a16="http://schemas.microsoft.com/office/drawing/2014/main" id="{AAA5B820-1F74-BE2D-6EDD-0C5D5AF03465}"/>
              </a:ext>
            </a:extLst>
          </p:cNvPr>
          <p:cNvSpPr txBox="1"/>
          <p:nvPr/>
        </p:nvSpPr>
        <p:spPr>
          <a:xfrm>
            <a:off x="9649577" y="1890348"/>
            <a:ext cx="1155047" cy="369332"/>
          </a:xfrm>
          <a:prstGeom prst="rect">
            <a:avLst/>
          </a:prstGeom>
          <a:noFill/>
        </p:spPr>
        <p:txBody>
          <a:bodyPr wrap="square" rtlCol="0">
            <a:spAutoFit/>
          </a:bodyPr>
          <a:lstStyle/>
          <a:p>
            <a:r>
              <a:rPr lang="en-US" dirty="0">
                <a:solidFill>
                  <a:schemeClr val="bg1"/>
                </a:solidFill>
              </a:rPr>
              <a:t>Financial</a:t>
            </a:r>
          </a:p>
        </p:txBody>
      </p:sp>
      <p:cxnSp>
        <p:nvCxnSpPr>
          <p:cNvPr id="51" name="Straight Connector 50">
            <a:extLst>
              <a:ext uri="{FF2B5EF4-FFF2-40B4-BE49-F238E27FC236}">
                <a16:creationId xmlns:a16="http://schemas.microsoft.com/office/drawing/2014/main" id="{89F1BCC8-53DA-66C9-3FB2-9D744CDB10DF}"/>
              </a:ext>
            </a:extLst>
          </p:cNvPr>
          <p:cNvCxnSpPr>
            <a:cxnSpLocks/>
          </p:cNvCxnSpPr>
          <p:nvPr/>
        </p:nvCxnSpPr>
        <p:spPr>
          <a:xfrm flipH="1">
            <a:off x="7490381" y="3421958"/>
            <a:ext cx="527" cy="128728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BBC6BC3-E535-2BBB-9368-E49F67265313}"/>
              </a:ext>
            </a:extLst>
          </p:cNvPr>
          <p:cNvCxnSpPr>
            <a:cxnSpLocks/>
          </p:cNvCxnSpPr>
          <p:nvPr/>
        </p:nvCxnSpPr>
        <p:spPr>
          <a:xfrm>
            <a:off x="10197539" y="3407962"/>
            <a:ext cx="0" cy="1340051"/>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7D662769-3EF8-4535-0C87-53DA94E0F2E6}"/>
              </a:ext>
            </a:extLst>
          </p:cNvPr>
          <p:cNvCxnSpPr>
            <a:cxnSpLocks/>
          </p:cNvCxnSpPr>
          <p:nvPr/>
        </p:nvCxnSpPr>
        <p:spPr>
          <a:xfrm>
            <a:off x="5268942" y="3421958"/>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1F41BDEE-3C76-5683-EC1C-C41AF362745E}"/>
              </a:ext>
            </a:extLst>
          </p:cNvPr>
          <p:cNvCxnSpPr>
            <a:cxnSpLocks/>
          </p:cNvCxnSpPr>
          <p:nvPr/>
        </p:nvCxnSpPr>
        <p:spPr>
          <a:xfrm>
            <a:off x="4018447" y="3407962"/>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D1235D73-7281-E841-7B39-A9F3D183840E}"/>
              </a:ext>
            </a:extLst>
          </p:cNvPr>
          <p:cNvCxnSpPr>
            <a:cxnSpLocks/>
          </p:cNvCxnSpPr>
          <p:nvPr/>
        </p:nvCxnSpPr>
        <p:spPr>
          <a:xfrm>
            <a:off x="2417715" y="3407962"/>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B65566A-F3DD-C513-99EF-2AC9E7DF35EE}"/>
              </a:ext>
            </a:extLst>
          </p:cNvPr>
          <p:cNvCxnSpPr>
            <a:cxnSpLocks/>
          </p:cNvCxnSpPr>
          <p:nvPr/>
        </p:nvCxnSpPr>
        <p:spPr>
          <a:xfrm>
            <a:off x="1212879" y="3407962"/>
            <a:ext cx="0" cy="137380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4C87F55E-AC37-1DBB-6A70-2EC0F6A9BAAC}"/>
              </a:ext>
            </a:extLst>
          </p:cNvPr>
          <p:cNvSpPr/>
          <p:nvPr/>
        </p:nvSpPr>
        <p:spPr>
          <a:xfrm>
            <a:off x="1925333" y="4790475"/>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Turnover rate</a:t>
            </a:r>
          </a:p>
        </p:txBody>
      </p:sp>
      <p:sp>
        <p:nvSpPr>
          <p:cNvPr id="59" name="Rectangle 58">
            <a:extLst>
              <a:ext uri="{FF2B5EF4-FFF2-40B4-BE49-F238E27FC236}">
                <a16:creationId xmlns:a16="http://schemas.microsoft.com/office/drawing/2014/main" id="{A8F45F77-9D47-B507-2617-32737E4B6562}"/>
              </a:ext>
            </a:extLst>
          </p:cNvPr>
          <p:cNvSpPr/>
          <p:nvPr/>
        </p:nvSpPr>
        <p:spPr>
          <a:xfrm>
            <a:off x="3548885" y="4781762"/>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Reduce Lead Times</a:t>
            </a:r>
          </a:p>
        </p:txBody>
      </p:sp>
      <p:sp>
        <p:nvSpPr>
          <p:cNvPr id="60" name="Rectangle 59">
            <a:extLst>
              <a:ext uri="{FF2B5EF4-FFF2-40B4-BE49-F238E27FC236}">
                <a16:creationId xmlns:a16="http://schemas.microsoft.com/office/drawing/2014/main" id="{E18D640F-2746-074B-E1C4-8448BBC01AA8}"/>
              </a:ext>
            </a:extLst>
          </p:cNvPr>
          <p:cNvSpPr/>
          <p:nvPr/>
        </p:nvSpPr>
        <p:spPr>
          <a:xfrm>
            <a:off x="4763480" y="4762879"/>
            <a:ext cx="1006797" cy="742621"/>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Improve Demand Forecast</a:t>
            </a:r>
          </a:p>
        </p:txBody>
      </p:sp>
      <p:sp>
        <p:nvSpPr>
          <p:cNvPr id="62" name="Rectangle 61">
            <a:extLst>
              <a:ext uri="{FF2B5EF4-FFF2-40B4-BE49-F238E27FC236}">
                <a16:creationId xmlns:a16="http://schemas.microsoft.com/office/drawing/2014/main" id="{44FAF1EB-1907-76E9-E2B4-6981261C5E0C}"/>
              </a:ext>
            </a:extLst>
          </p:cNvPr>
          <p:cNvSpPr/>
          <p:nvPr/>
        </p:nvSpPr>
        <p:spPr>
          <a:xfrm>
            <a:off x="7007926" y="4711986"/>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Increase adoption rate</a:t>
            </a:r>
          </a:p>
        </p:txBody>
      </p:sp>
      <p:sp>
        <p:nvSpPr>
          <p:cNvPr id="64" name="Rectangle 63">
            <a:extLst>
              <a:ext uri="{FF2B5EF4-FFF2-40B4-BE49-F238E27FC236}">
                <a16:creationId xmlns:a16="http://schemas.microsoft.com/office/drawing/2014/main" id="{59E8BE4A-90EE-4C9A-F4A8-61D79DE4C7D1}"/>
              </a:ext>
            </a:extLst>
          </p:cNvPr>
          <p:cNvSpPr/>
          <p:nvPr/>
        </p:nvSpPr>
        <p:spPr>
          <a:xfrm>
            <a:off x="9676204" y="4762880"/>
            <a:ext cx="1006797" cy="723739"/>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Operating Income Growth</a:t>
            </a:r>
          </a:p>
        </p:txBody>
      </p:sp>
      <p:sp>
        <p:nvSpPr>
          <p:cNvPr id="89" name="Rectangle 88">
            <a:extLst>
              <a:ext uri="{FF2B5EF4-FFF2-40B4-BE49-F238E27FC236}">
                <a16:creationId xmlns:a16="http://schemas.microsoft.com/office/drawing/2014/main" id="{5EC25523-C850-CFA8-0C03-26652DEB6C31}"/>
              </a:ext>
            </a:extLst>
          </p:cNvPr>
          <p:cNvSpPr/>
          <p:nvPr/>
        </p:nvSpPr>
        <p:spPr>
          <a:xfrm>
            <a:off x="671218" y="4790475"/>
            <a:ext cx="1096419" cy="696144"/>
          </a:xfrm>
          <a:prstGeom prst="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Product releases </a:t>
            </a:r>
          </a:p>
        </p:txBody>
      </p:sp>
      <p:sp>
        <p:nvSpPr>
          <p:cNvPr id="2" name="Title 1">
            <a:extLst>
              <a:ext uri="{FF2B5EF4-FFF2-40B4-BE49-F238E27FC236}">
                <a16:creationId xmlns:a16="http://schemas.microsoft.com/office/drawing/2014/main" id="{5A844718-AC0F-DE34-A621-FC03C152A455}"/>
              </a:ext>
            </a:extLst>
          </p:cNvPr>
          <p:cNvSpPr>
            <a:spLocks noGrp="1"/>
          </p:cNvSpPr>
          <p:nvPr>
            <p:ph type="title"/>
          </p:nvPr>
        </p:nvSpPr>
        <p:spPr>
          <a:xfrm>
            <a:off x="677334" y="609600"/>
            <a:ext cx="8596668" cy="1228344"/>
          </a:xfrm>
        </p:spPr>
        <p:txBody>
          <a:bodyPr/>
          <a:lstStyle/>
          <a:p>
            <a:r>
              <a:rPr lang="en-US" dirty="0"/>
              <a:t>Balanced Scorecard</a:t>
            </a:r>
          </a:p>
        </p:txBody>
      </p:sp>
      <p:sp>
        <p:nvSpPr>
          <p:cNvPr id="3" name="Rounded Rectangle 35">
            <a:extLst>
              <a:ext uri="{FF2B5EF4-FFF2-40B4-BE49-F238E27FC236}">
                <a16:creationId xmlns:a16="http://schemas.microsoft.com/office/drawing/2014/main" id="{1A6AF5AF-385A-22BC-534F-9EC6FF5302C8}"/>
              </a:ext>
            </a:extLst>
          </p:cNvPr>
          <p:cNvSpPr/>
          <p:nvPr/>
        </p:nvSpPr>
        <p:spPr>
          <a:xfrm>
            <a:off x="666236" y="3399249"/>
            <a:ext cx="1096418"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Increase R&amp;D resources</a:t>
            </a:r>
          </a:p>
        </p:txBody>
      </p:sp>
      <p:sp>
        <p:nvSpPr>
          <p:cNvPr id="4" name="Rounded Rectangle 35">
            <a:extLst>
              <a:ext uri="{FF2B5EF4-FFF2-40B4-BE49-F238E27FC236}">
                <a16:creationId xmlns:a16="http://schemas.microsoft.com/office/drawing/2014/main" id="{B7880112-140B-551D-58DE-E8AE4196C87D}"/>
              </a:ext>
            </a:extLst>
          </p:cNvPr>
          <p:cNvSpPr/>
          <p:nvPr/>
        </p:nvSpPr>
        <p:spPr>
          <a:xfrm>
            <a:off x="1883146" y="3399249"/>
            <a:ext cx="1060833"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Employee Engagement Programs</a:t>
            </a:r>
          </a:p>
        </p:txBody>
      </p:sp>
      <p:sp>
        <p:nvSpPr>
          <p:cNvPr id="5" name="Rectangle 4">
            <a:extLst>
              <a:ext uri="{FF2B5EF4-FFF2-40B4-BE49-F238E27FC236}">
                <a16:creationId xmlns:a16="http://schemas.microsoft.com/office/drawing/2014/main" id="{A97D0C5C-1F02-D27C-4651-E5A334FE3E06}"/>
              </a:ext>
            </a:extLst>
          </p:cNvPr>
          <p:cNvSpPr/>
          <p:nvPr/>
        </p:nvSpPr>
        <p:spPr>
          <a:xfrm>
            <a:off x="666236" y="5495332"/>
            <a:ext cx="1096418"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6-10 per year</a:t>
            </a:r>
          </a:p>
        </p:txBody>
      </p:sp>
      <p:sp>
        <p:nvSpPr>
          <p:cNvPr id="6" name="Rectangle 5">
            <a:extLst>
              <a:ext uri="{FF2B5EF4-FFF2-40B4-BE49-F238E27FC236}">
                <a16:creationId xmlns:a16="http://schemas.microsoft.com/office/drawing/2014/main" id="{8D8BF839-55F0-E8CA-16FE-62A97BD26B87}"/>
              </a:ext>
            </a:extLst>
          </p:cNvPr>
          <p:cNvSpPr/>
          <p:nvPr/>
        </p:nvSpPr>
        <p:spPr>
          <a:xfrm>
            <a:off x="1925312" y="5517613"/>
            <a:ext cx="1006249"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&lt; 3% per year</a:t>
            </a:r>
          </a:p>
        </p:txBody>
      </p:sp>
      <p:sp>
        <p:nvSpPr>
          <p:cNvPr id="7" name="Rectangle 6">
            <a:extLst>
              <a:ext uri="{FF2B5EF4-FFF2-40B4-BE49-F238E27FC236}">
                <a16:creationId xmlns:a16="http://schemas.microsoft.com/office/drawing/2014/main" id="{CBB0659D-5A3B-5556-23AB-3C98B1FDD154}"/>
              </a:ext>
            </a:extLst>
          </p:cNvPr>
          <p:cNvSpPr/>
          <p:nvPr/>
        </p:nvSpPr>
        <p:spPr>
          <a:xfrm>
            <a:off x="3549433" y="5505500"/>
            <a:ext cx="1006249"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15%</a:t>
            </a:r>
          </a:p>
        </p:txBody>
      </p:sp>
      <p:sp>
        <p:nvSpPr>
          <p:cNvPr id="8" name="Rounded Rectangle 35">
            <a:extLst>
              <a:ext uri="{FF2B5EF4-FFF2-40B4-BE49-F238E27FC236}">
                <a16:creationId xmlns:a16="http://schemas.microsoft.com/office/drawing/2014/main" id="{144FE771-D993-5ABD-378E-1BE60FDA79ED}"/>
              </a:ext>
            </a:extLst>
          </p:cNvPr>
          <p:cNvSpPr/>
          <p:nvPr/>
        </p:nvSpPr>
        <p:spPr>
          <a:xfrm>
            <a:off x="3471733" y="3415712"/>
            <a:ext cx="1189802"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Expand Partnerships with Global Foundries</a:t>
            </a:r>
          </a:p>
        </p:txBody>
      </p:sp>
      <p:sp>
        <p:nvSpPr>
          <p:cNvPr id="9" name="Rounded Rectangle 35">
            <a:extLst>
              <a:ext uri="{FF2B5EF4-FFF2-40B4-BE49-F238E27FC236}">
                <a16:creationId xmlns:a16="http://schemas.microsoft.com/office/drawing/2014/main" id="{4BACD2EA-6AB0-CF60-B761-6083BC492EF6}"/>
              </a:ext>
            </a:extLst>
          </p:cNvPr>
          <p:cNvSpPr/>
          <p:nvPr/>
        </p:nvSpPr>
        <p:spPr>
          <a:xfrm>
            <a:off x="4751188" y="3415712"/>
            <a:ext cx="1102550" cy="74262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Implement Advanced Demand Forecasting Models</a:t>
            </a:r>
          </a:p>
        </p:txBody>
      </p:sp>
      <p:sp>
        <p:nvSpPr>
          <p:cNvPr id="10" name="Rectangle 9">
            <a:extLst>
              <a:ext uri="{FF2B5EF4-FFF2-40B4-BE49-F238E27FC236}">
                <a16:creationId xmlns:a16="http://schemas.microsoft.com/office/drawing/2014/main" id="{F85B8A97-DCA2-7BD2-D40F-94D22A22982E}"/>
              </a:ext>
            </a:extLst>
          </p:cNvPr>
          <p:cNvSpPr/>
          <p:nvPr/>
        </p:nvSpPr>
        <p:spPr>
          <a:xfrm>
            <a:off x="4763248" y="5505500"/>
            <a:ext cx="1006249"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10%</a:t>
            </a:r>
          </a:p>
        </p:txBody>
      </p:sp>
      <p:sp>
        <p:nvSpPr>
          <p:cNvPr id="11" name="Rectangle 10">
            <a:extLst>
              <a:ext uri="{FF2B5EF4-FFF2-40B4-BE49-F238E27FC236}">
                <a16:creationId xmlns:a16="http://schemas.microsoft.com/office/drawing/2014/main" id="{0B7A739E-BCEE-593D-FA32-591B942F3400}"/>
              </a:ext>
            </a:extLst>
          </p:cNvPr>
          <p:cNvSpPr/>
          <p:nvPr/>
        </p:nvSpPr>
        <p:spPr>
          <a:xfrm>
            <a:off x="7007926" y="5429438"/>
            <a:ext cx="1015105"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15%</a:t>
            </a:r>
          </a:p>
        </p:txBody>
      </p:sp>
      <p:sp>
        <p:nvSpPr>
          <p:cNvPr id="12" name="Rounded Rectangle 35">
            <a:extLst>
              <a:ext uri="{FF2B5EF4-FFF2-40B4-BE49-F238E27FC236}">
                <a16:creationId xmlns:a16="http://schemas.microsoft.com/office/drawing/2014/main" id="{A0517FBC-A59D-A19A-899D-B7806A7EC343}"/>
              </a:ext>
            </a:extLst>
          </p:cNvPr>
          <p:cNvSpPr/>
          <p:nvPr/>
        </p:nvSpPr>
        <p:spPr>
          <a:xfrm>
            <a:off x="6953674" y="3415712"/>
            <a:ext cx="1074469"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Expand into new markets</a:t>
            </a:r>
          </a:p>
        </p:txBody>
      </p:sp>
      <p:sp>
        <p:nvSpPr>
          <p:cNvPr id="13" name="Rounded Rectangle 35">
            <a:extLst>
              <a:ext uri="{FF2B5EF4-FFF2-40B4-BE49-F238E27FC236}">
                <a16:creationId xmlns:a16="http://schemas.microsoft.com/office/drawing/2014/main" id="{CF977C9D-3701-0DDD-A56D-CEC6A50167AE}"/>
              </a:ext>
            </a:extLst>
          </p:cNvPr>
          <p:cNvSpPr/>
          <p:nvPr/>
        </p:nvSpPr>
        <p:spPr>
          <a:xfrm>
            <a:off x="9660304" y="3422829"/>
            <a:ext cx="1074469" cy="512680"/>
          </a:xfrm>
          <a:prstGeom prst="roundRect">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Cost Optimization Programs</a:t>
            </a:r>
          </a:p>
        </p:txBody>
      </p:sp>
      <p:sp>
        <p:nvSpPr>
          <p:cNvPr id="14" name="Rectangle 13">
            <a:extLst>
              <a:ext uri="{FF2B5EF4-FFF2-40B4-BE49-F238E27FC236}">
                <a16:creationId xmlns:a16="http://schemas.microsoft.com/office/drawing/2014/main" id="{2A160DE0-8DB9-2E8D-BDA5-4A2F35E95DBF}"/>
              </a:ext>
            </a:extLst>
          </p:cNvPr>
          <p:cNvSpPr/>
          <p:nvPr/>
        </p:nvSpPr>
        <p:spPr>
          <a:xfrm>
            <a:off x="9676204" y="5496308"/>
            <a:ext cx="1015105" cy="41261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bg1"/>
                </a:solidFill>
              </a:rPr>
              <a:t>12%</a:t>
            </a:r>
          </a:p>
        </p:txBody>
      </p:sp>
    </p:spTree>
    <p:extLst>
      <p:ext uri="{BB962C8B-B14F-4D97-AF65-F5344CB8AC3E}">
        <p14:creationId xmlns:p14="http://schemas.microsoft.com/office/powerpoint/2010/main" val="261186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A124F-A422-452F-438E-D9FE2F50DB6C}"/>
              </a:ext>
            </a:extLst>
          </p:cNvPr>
          <p:cNvSpPr>
            <a:spLocks noGrp="1"/>
          </p:cNvSpPr>
          <p:nvPr>
            <p:ph type="title"/>
          </p:nvPr>
        </p:nvSpPr>
        <p:spPr/>
        <p:txBody>
          <a:bodyPr/>
          <a:lstStyle/>
          <a:p>
            <a:r>
              <a:rPr lang="en-US" dirty="0"/>
              <a:t>SWOT Analysis </a:t>
            </a:r>
          </a:p>
        </p:txBody>
      </p:sp>
      <p:graphicFrame>
        <p:nvGraphicFramePr>
          <p:cNvPr id="4" name="Content Placeholder 3">
            <a:extLst>
              <a:ext uri="{FF2B5EF4-FFF2-40B4-BE49-F238E27FC236}">
                <a16:creationId xmlns:a16="http://schemas.microsoft.com/office/drawing/2014/main" id="{88914E4A-DA59-FFCD-3BA8-736706F7855D}"/>
              </a:ext>
            </a:extLst>
          </p:cNvPr>
          <p:cNvGraphicFramePr>
            <a:graphicFrameLocks noGrp="1"/>
          </p:cNvGraphicFramePr>
          <p:nvPr>
            <p:ph idx="1"/>
            <p:extLst>
              <p:ext uri="{D42A27DB-BD31-4B8C-83A1-F6EECF244321}">
                <p14:modId xmlns:p14="http://schemas.microsoft.com/office/powerpoint/2010/main" val="190076449"/>
              </p:ext>
            </p:extLst>
          </p:nvPr>
        </p:nvGraphicFramePr>
        <p:xfrm>
          <a:off x="677690" y="1602804"/>
          <a:ext cx="11026630" cy="4770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897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EBB2F-191B-769F-5667-FCA6A3AD473C}"/>
              </a:ext>
            </a:extLst>
          </p:cNvPr>
          <p:cNvSpPr>
            <a:spLocks noGrp="1"/>
          </p:cNvSpPr>
          <p:nvPr>
            <p:ph type="title"/>
          </p:nvPr>
        </p:nvSpPr>
        <p:spPr/>
        <p:txBody>
          <a:bodyPr/>
          <a:lstStyle/>
          <a:p>
            <a:r>
              <a:rPr lang="en-US" dirty="0"/>
              <a:t>Financial Forecast</a:t>
            </a:r>
          </a:p>
        </p:txBody>
      </p:sp>
      <p:graphicFrame>
        <p:nvGraphicFramePr>
          <p:cNvPr id="6" name="Content Placeholder 5">
            <a:extLst>
              <a:ext uri="{FF2B5EF4-FFF2-40B4-BE49-F238E27FC236}">
                <a16:creationId xmlns:a16="http://schemas.microsoft.com/office/drawing/2014/main" id="{475642D8-BDBB-DC38-1F63-9F0705DC3C07}"/>
              </a:ext>
            </a:extLst>
          </p:cNvPr>
          <p:cNvGraphicFramePr>
            <a:graphicFrameLocks noGrp="1"/>
          </p:cNvGraphicFramePr>
          <p:nvPr>
            <p:ph idx="1"/>
            <p:extLst>
              <p:ext uri="{D42A27DB-BD31-4B8C-83A1-F6EECF244321}">
                <p14:modId xmlns:p14="http://schemas.microsoft.com/office/powerpoint/2010/main" val="1449099921"/>
              </p:ext>
            </p:extLst>
          </p:nvPr>
        </p:nvGraphicFramePr>
        <p:xfrm>
          <a:off x="1546543" y="1930400"/>
          <a:ext cx="8596312" cy="38814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09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09A1-3BCD-7405-512C-575E7C022900}"/>
              </a:ext>
            </a:extLst>
          </p:cNvPr>
          <p:cNvSpPr>
            <a:spLocks noGrp="1"/>
          </p:cNvSpPr>
          <p:nvPr>
            <p:ph type="title"/>
          </p:nvPr>
        </p:nvSpPr>
        <p:spPr/>
        <p:txBody>
          <a:bodyPr/>
          <a:lstStyle/>
          <a:p>
            <a:r>
              <a:rPr lang="en-US" dirty="0"/>
              <a:t>Financial Forecast</a:t>
            </a:r>
          </a:p>
        </p:txBody>
      </p:sp>
      <p:graphicFrame>
        <p:nvGraphicFramePr>
          <p:cNvPr id="6" name="Content Placeholder 5">
            <a:extLst>
              <a:ext uri="{FF2B5EF4-FFF2-40B4-BE49-F238E27FC236}">
                <a16:creationId xmlns:a16="http://schemas.microsoft.com/office/drawing/2014/main" id="{0A180747-E735-8BF2-3A52-6996425E5467}"/>
              </a:ext>
            </a:extLst>
          </p:cNvPr>
          <p:cNvGraphicFramePr>
            <a:graphicFrameLocks noGrp="1"/>
          </p:cNvGraphicFramePr>
          <p:nvPr>
            <p:ph idx="1"/>
            <p:extLst>
              <p:ext uri="{D42A27DB-BD31-4B8C-83A1-F6EECF244321}">
                <p14:modId xmlns:p14="http://schemas.microsoft.com/office/powerpoint/2010/main" val="3843640897"/>
              </p:ext>
            </p:extLst>
          </p:nvPr>
        </p:nvGraphicFramePr>
        <p:xfrm>
          <a:off x="1711135" y="1930400"/>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62172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4D16F1A-5D78-4402-81FF-31A98AFD6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723AD5-10DC-78EB-2335-8BD0A2A6FB3C}"/>
              </a:ext>
            </a:extLst>
          </p:cNvPr>
          <p:cNvSpPr>
            <a:spLocks noGrp="1"/>
          </p:cNvSpPr>
          <p:nvPr>
            <p:ph type="title"/>
          </p:nvPr>
        </p:nvSpPr>
        <p:spPr>
          <a:xfrm>
            <a:off x="1286933" y="609600"/>
            <a:ext cx="10197494" cy="1099457"/>
          </a:xfrm>
        </p:spPr>
        <p:txBody>
          <a:bodyPr>
            <a:normAutofit/>
          </a:bodyPr>
          <a:lstStyle/>
          <a:p>
            <a:r>
              <a:rPr lang="en-US" dirty="0"/>
              <a:t>Key Recommendations</a:t>
            </a:r>
          </a:p>
        </p:txBody>
      </p:sp>
      <p:sp>
        <p:nvSpPr>
          <p:cNvPr id="11" name="Isosceles Triangle 10">
            <a:extLst>
              <a:ext uri="{FF2B5EF4-FFF2-40B4-BE49-F238E27FC236}">
                <a16:creationId xmlns:a16="http://schemas.microsoft.com/office/drawing/2014/main" id="{1B2FB7F0-6A45-43E8-88A7-48E46E6D4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6BA9C607-662B-4FBB-A3F3-CF593AD73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052F3252-D8BA-3FF5-54AD-F4823721BE02}"/>
              </a:ext>
            </a:extLst>
          </p:cNvPr>
          <p:cNvGraphicFramePr>
            <a:graphicFrameLocks noGrp="1"/>
          </p:cNvGraphicFramePr>
          <p:nvPr>
            <p:ph idx="1"/>
            <p:extLst>
              <p:ext uri="{D42A27DB-BD31-4B8C-83A1-F6EECF244321}">
                <p14:modId xmlns:p14="http://schemas.microsoft.com/office/powerpoint/2010/main" val="176802759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3852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C44E6-35A1-69FD-8F08-5D9392D20CBA}"/>
              </a:ext>
            </a:extLst>
          </p:cNvPr>
          <p:cNvSpPr>
            <a:spLocks noGrp="1"/>
          </p:cNvSpPr>
          <p:nvPr>
            <p:ph type="title"/>
          </p:nvPr>
        </p:nvSpPr>
        <p:spPr/>
        <p:txBody>
          <a:bodyPr/>
          <a:lstStyle/>
          <a:p>
            <a:r>
              <a:rPr lang="en-US" dirty="0"/>
              <a:t>Conclusion</a:t>
            </a:r>
          </a:p>
        </p:txBody>
      </p:sp>
      <p:graphicFrame>
        <p:nvGraphicFramePr>
          <p:cNvPr id="9" name="Content Placeholder 2">
            <a:extLst>
              <a:ext uri="{FF2B5EF4-FFF2-40B4-BE49-F238E27FC236}">
                <a16:creationId xmlns:a16="http://schemas.microsoft.com/office/drawing/2014/main" id="{4592048A-F5D4-8C5C-41D3-20CC4448C617}"/>
              </a:ext>
            </a:extLst>
          </p:cNvPr>
          <p:cNvGraphicFramePr>
            <a:graphicFrameLocks noGrp="1"/>
          </p:cNvGraphicFramePr>
          <p:nvPr>
            <p:ph idx="1"/>
            <p:extLst>
              <p:ext uri="{D42A27DB-BD31-4B8C-83A1-F6EECF244321}">
                <p14:modId xmlns:p14="http://schemas.microsoft.com/office/powerpoint/2010/main" val="3270000333"/>
              </p:ext>
            </p:extLst>
          </p:nvPr>
        </p:nvGraphicFramePr>
        <p:xfrm>
          <a:off x="1582590" y="1270000"/>
          <a:ext cx="8596668" cy="2507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2" descr="NVIDIA">
            <a:extLst>
              <a:ext uri="{FF2B5EF4-FFF2-40B4-BE49-F238E27FC236}">
                <a16:creationId xmlns:a16="http://schemas.microsoft.com/office/drawing/2014/main" id="{9239013F-9850-322D-6332-5EAF16C65C8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19840" y="399592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41509AC-0F7C-05EF-8AF4-C06EFC3FD491}"/>
              </a:ext>
            </a:extLst>
          </p:cNvPr>
          <p:cNvSpPr txBox="1">
            <a:spLocks/>
          </p:cNvSpPr>
          <p:nvPr/>
        </p:nvSpPr>
        <p:spPr>
          <a:xfrm>
            <a:off x="537126" y="3995928"/>
            <a:ext cx="8596668" cy="250731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gn="ctr">
              <a:buNone/>
            </a:pPr>
            <a:r>
              <a:rPr lang="en-US" dirty="0"/>
              <a:t>Investment Considerations</a:t>
            </a:r>
          </a:p>
          <a:p>
            <a:r>
              <a:rPr lang="en-US" dirty="0"/>
              <a:t>Growth Potential</a:t>
            </a:r>
          </a:p>
          <a:p>
            <a:pPr lvl="1"/>
            <a:r>
              <a:rPr lang="en-US" dirty="0"/>
              <a:t>Strong demand in virtual all sectors of technology</a:t>
            </a:r>
          </a:p>
          <a:p>
            <a:r>
              <a:rPr lang="en-US" dirty="0"/>
              <a:t>Financial Performance</a:t>
            </a:r>
          </a:p>
          <a:p>
            <a:pPr lvl="1"/>
            <a:r>
              <a:rPr lang="en-US" dirty="0"/>
              <a:t>Increase revenue and profitability</a:t>
            </a:r>
          </a:p>
          <a:p>
            <a:r>
              <a:rPr lang="en-US" dirty="0"/>
              <a:t>Market opportunities</a:t>
            </a:r>
          </a:p>
          <a:p>
            <a:pPr lvl="1"/>
            <a:r>
              <a:rPr lang="en-US" dirty="0"/>
              <a:t>Expansion into various industries created new sources of revenue</a:t>
            </a:r>
          </a:p>
          <a:p>
            <a:r>
              <a:rPr lang="en-US" dirty="0"/>
              <a:t>Risks and Challenges</a:t>
            </a:r>
          </a:p>
          <a:p>
            <a:pPr lvl="1"/>
            <a:r>
              <a:rPr lang="en-US" dirty="0"/>
              <a:t>Competition and regulations may impact growth</a:t>
            </a:r>
          </a:p>
          <a:p>
            <a:endParaRPr lang="en-US" dirty="0"/>
          </a:p>
          <a:p>
            <a:pPr lvl="1"/>
            <a:endParaRPr lang="en-US" dirty="0"/>
          </a:p>
        </p:txBody>
      </p:sp>
    </p:spTree>
    <p:extLst>
      <p:ext uri="{BB962C8B-B14F-4D97-AF65-F5344CB8AC3E}">
        <p14:creationId xmlns:p14="http://schemas.microsoft.com/office/powerpoint/2010/main" val="1996797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A223-9908-D572-8599-E7C560DBDE48}"/>
              </a:ext>
            </a:extLst>
          </p:cNvPr>
          <p:cNvSpPr>
            <a:spLocks noGrp="1"/>
          </p:cNvSpPr>
          <p:nvPr>
            <p:ph type="title"/>
          </p:nvPr>
        </p:nvSpPr>
        <p:spPr/>
        <p:txBody>
          <a:bodyPr/>
          <a:lstStyle/>
          <a:p>
            <a:r>
              <a:rPr lang="en-US" dirty="0"/>
              <a:t>Agenda</a:t>
            </a:r>
          </a:p>
        </p:txBody>
      </p:sp>
      <p:graphicFrame>
        <p:nvGraphicFramePr>
          <p:cNvPr id="13" name="Content Placeholder 2">
            <a:extLst>
              <a:ext uri="{FF2B5EF4-FFF2-40B4-BE49-F238E27FC236}">
                <a16:creationId xmlns:a16="http://schemas.microsoft.com/office/drawing/2014/main" id="{678C09FB-3F68-357B-9E4F-124C566F6878}"/>
              </a:ext>
            </a:extLst>
          </p:cNvPr>
          <p:cNvGraphicFramePr>
            <a:graphicFrameLocks noGrp="1"/>
          </p:cNvGraphicFramePr>
          <p:nvPr>
            <p:ph idx="1"/>
          </p:nvPr>
        </p:nvGraphicFramePr>
        <p:xfrm>
          <a:off x="677334" y="1930400"/>
          <a:ext cx="8596668" cy="431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1342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78610-DC89-AE72-0AAF-E738F7C75E29}"/>
              </a:ext>
            </a:extLst>
          </p:cNvPr>
          <p:cNvSpPr>
            <a:spLocks noGrp="1"/>
          </p:cNvSpPr>
          <p:nvPr>
            <p:ph type="title"/>
          </p:nvPr>
        </p:nvSpPr>
        <p:spPr/>
        <p:txBody>
          <a:bodyPr/>
          <a:lstStyle/>
          <a:p>
            <a:r>
              <a:rPr lang="en-US" dirty="0"/>
              <a:t>Company Profile</a:t>
            </a:r>
          </a:p>
        </p:txBody>
      </p:sp>
      <p:sp>
        <p:nvSpPr>
          <p:cNvPr id="3" name="Content Placeholder 2">
            <a:extLst>
              <a:ext uri="{FF2B5EF4-FFF2-40B4-BE49-F238E27FC236}">
                <a16:creationId xmlns:a16="http://schemas.microsoft.com/office/drawing/2014/main" id="{639C9772-1866-F84F-02F3-85ABDB7BEADD}"/>
              </a:ext>
            </a:extLst>
          </p:cNvPr>
          <p:cNvSpPr>
            <a:spLocks noGrp="1"/>
          </p:cNvSpPr>
          <p:nvPr>
            <p:ph idx="1"/>
          </p:nvPr>
        </p:nvSpPr>
        <p:spPr>
          <a:xfrm>
            <a:off x="751840" y="1930400"/>
            <a:ext cx="8596668" cy="2310827"/>
          </a:xfrm>
        </p:spPr>
        <p:txBody>
          <a:bodyPr/>
          <a:lstStyle/>
          <a:p>
            <a:r>
              <a:rPr lang="en-US" sz="1800" dirty="0"/>
              <a:t>Nvidia is categorized as a global technology company known for designing graphics processing units (GPU). The use cases for these products are in high-performance computing, visualizations, as well as gaming. Due to GPUs, they are also one of industry leaders in the realm of artificial intelligence (AI). Alongside the GPUs they develop the necessary software and hardware solutions for data centers, automotive industry as well as cloud applications.</a:t>
            </a:r>
          </a:p>
          <a:p>
            <a:endParaRPr lang="en-US" sz="1800" dirty="0"/>
          </a:p>
          <a:p>
            <a:pPr marL="0" indent="0">
              <a:buNone/>
            </a:pPr>
            <a:endParaRPr lang="en-US" dirty="0"/>
          </a:p>
        </p:txBody>
      </p:sp>
      <p:graphicFrame>
        <p:nvGraphicFramePr>
          <p:cNvPr id="7" name="Diagram 6">
            <a:extLst>
              <a:ext uri="{FF2B5EF4-FFF2-40B4-BE49-F238E27FC236}">
                <a16:creationId xmlns:a16="http://schemas.microsoft.com/office/drawing/2014/main" id="{3A45A6E6-FD78-2F16-CB51-BF86CE09F509}"/>
              </a:ext>
            </a:extLst>
          </p:cNvPr>
          <p:cNvGraphicFramePr/>
          <p:nvPr>
            <p:extLst>
              <p:ext uri="{D42A27DB-BD31-4B8C-83A1-F6EECF244321}">
                <p14:modId xmlns:p14="http://schemas.microsoft.com/office/powerpoint/2010/main" val="49930556"/>
              </p:ext>
            </p:extLst>
          </p:nvPr>
        </p:nvGraphicFramePr>
        <p:xfrm>
          <a:off x="751840" y="4544567"/>
          <a:ext cx="10433642" cy="12618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ADC1C30-3CED-0CF5-47FC-63CB56CFD4C4}"/>
              </a:ext>
            </a:extLst>
          </p:cNvPr>
          <p:cNvSpPr txBox="1"/>
          <p:nvPr/>
        </p:nvSpPr>
        <p:spPr>
          <a:xfrm>
            <a:off x="4663440" y="4281178"/>
            <a:ext cx="3867912" cy="369332"/>
          </a:xfrm>
          <a:prstGeom prst="rect">
            <a:avLst/>
          </a:prstGeom>
          <a:noFill/>
        </p:spPr>
        <p:txBody>
          <a:bodyPr wrap="square" rtlCol="0">
            <a:spAutoFit/>
          </a:bodyPr>
          <a:lstStyle/>
          <a:p>
            <a:r>
              <a:rPr lang="en-US" dirty="0"/>
              <a:t>Notable Events Timeline</a:t>
            </a:r>
          </a:p>
        </p:txBody>
      </p:sp>
    </p:spTree>
    <p:extLst>
      <p:ext uri="{BB962C8B-B14F-4D97-AF65-F5344CB8AC3E}">
        <p14:creationId xmlns:p14="http://schemas.microsoft.com/office/powerpoint/2010/main" val="131523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58E7F-181F-E418-3936-6F78933AFC35}"/>
              </a:ext>
            </a:extLst>
          </p:cNvPr>
          <p:cNvSpPr>
            <a:spLocks noGrp="1"/>
          </p:cNvSpPr>
          <p:nvPr>
            <p:ph type="title"/>
          </p:nvPr>
        </p:nvSpPr>
        <p:spPr/>
        <p:txBody>
          <a:bodyPr/>
          <a:lstStyle/>
          <a:p>
            <a:r>
              <a:rPr lang="en-US" dirty="0"/>
              <a:t>Strategic Goals</a:t>
            </a:r>
          </a:p>
        </p:txBody>
      </p:sp>
      <p:graphicFrame>
        <p:nvGraphicFramePr>
          <p:cNvPr id="9" name="Content Placeholder 2">
            <a:extLst>
              <a:ext uri="{FF2B5EF4-FFF2-40B4-BE49-F238E27FC236}">
                <a16:creationId xmlns:a16="http://schemas.microsoft.com/office/drawing/2014/main" id="{C82B6C8F-A325-B684-FDD6-5CABA7E6E692}"/>
              </a:ext>
            </a:extLst>
          </p:cNvPr>
          <p:cNvGraphicFramePr>
            <a:graphicFrameLocks noGrp="1"/>
          </p:cNvGraphicFramePr>
          <p:nvPr>
            <p:ph idx="1"/>
            <p:extLst>
              <p:ext uri="{D42A27DB-BD31-4B8C-83A1-F6EECF244321}">
                <p14:modId xmlns:p14="http://schemas.microsoft.com/office/powerpoint/2010/main" val="3841037245"/>
              </p:ext>
            </p:extLst>
          </p:nvPr>
        </p:nvGraphicFramePr>
        <p:xfrm>
          <a:off x="677334" y="1691641"/>
          <a:ext cx="10947316" cy="4754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461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11CBB-9BAB-7DAE-015E-2F7CA6A112A9}"/>
              </a:ext>
            </a:extLst>
          </p:cNvPr>
          <p:cNvSpPr>
            <a:spLocks noGrp="1"/>
          </p:cNvSpPr>
          <p:nvPr>
            <p:ph type="title"/>
          </p:nvPr>
        </p:nvSpPr>
        <p:spPr>
          <a:xfrm>
            <a:off x="676746" y="609600"/>
            <a:ext cx="4370742" cy="1164336"/>
          </a:xfrm>
        </p:spPr>
        <p:txBody>
          <a:bodyPr anchor="ctr">
            <a:normAutofit fontScale="90000"/>
          </a:bodyPr>
          <a:lstStyle/>
          <a:p>
            <a:r>
              <a:rPr lang="en-US" dirty="0"/>
              <a:t>Recent Performance highlights</a:t>
            </a:r>
          </a:p>
        </p:txBody>
      </p:sp>
      <p:graphicFrame>
        <p:nvGraphicFramePr>
          <p:cNvPr id="6" name="Chart 5">
            <a:extLst>
              <a:ext uri="{FF2B5EF4-FFF2-40B4-BE49-F238E27FC236}">
                <a16:creationId xmlns:a16="http://schemas.microsoft.com/office/drawing/2014/main" id="{AA5D106E-2C31-EA4D-2F97-EE7C7C18DC5E}"/>
              </a:ext>
            </a:extLst>
          </p:cNvPr>
          <p:cNvGraphicFramePr/>
          <p:nvPr>
            <p:extLst>
              <p:ext uri="{D42A27DB-BD31-4B8C-83A1-F6EECF244321}">
                <p14:modId xmlns:p14="http://schemas.microsoft.com/office/powerpoint/2010/main" val="1327822619"/>
              </p:ext>
            </p:extLst>
          </p:nvPr>
        </p:nvGraphicFramePr>
        <p:xfrm>
          <a:off x="917032" y="1872680"/>
          <a:ext cx="4626774" cy="439400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a:extLst>
              <a:ext uri="{FF2B5EF4-FFF2-40B4-BE49-F238E27FC236}">
                <a16:creationId xmlns:a16="http://schemas.microsoft.com/office/drawing/2014/main" id="{158E3730-91E2-3422-4788-0AFDD2AEFCC3}"/>
              </a:ext>
            </a:extLst>
          </p:cNvPr>
          <p:cNvGraphicFramePr/>
          <p:nvPr>
            <p:extLst>
              <p:ext uri="{D42A27DB-BD31-4B8C-83A1-F6EECF244321}">
                <p14:modId xmlns:p14="http://schemas.microsoft.com/office/powerpoint/2010/main" val="1417712078"/>
              </p:ext>
            </p:extLst>
          </p:nvPr>
        </p:nvGraphicFramePr>
        <p:xfrm>
          <a:off x="5543806" y="1872680"/>
          <a:ext cx="5575298" cy="439400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971965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BEB25-0FF2-4237-5419-6EF4E2F3431C}"/>
              </a:ext>
            </a:extLst>
          </p:cNvPr>
          <p:cNvSpPr>
            <a:spLocks noGrp="1"/>
          </p:cNvSpPr>
          <p:nvPr>
            <p:ph type="title"/>
          </p:nvPr>
        </p:nvSpPr>
        <p:spPr/>
        <p:txBody>
          <a:bodyPr/>
          <a:lstStyle/>
          <a:p>
            <a:r>
              <a:rPr lang="en-US" dirty="0"/>
              <a:t>Supply Chain Structure</a:t>
            </a:r>
          </a:p>
        </p:txBody>
      </p:sp>
      <p:sp>
        <p:nvSpPr>
          <p:cNvPr id="3" name="Content Placeholder 2">
            <a:extLst>
              <a:ext uri="{FF2B5EF4-FFF2-40B4-BE49-F238E27FC236}">
                <a16:creationId xmlns:a16="http://schemas.microsoft.com/office/drawing/2014/main" id="{05657DCF-BDAA-C81E-E64C-A95295744630}"/>
              </a:ext>
            </a:extLst>
          </p:cNvPr>
          <p:cNvSpPr>
            <a:spLocks noGrp="1"/>
          </p:cNvSpPr>
          <p:nvPr>
            <p:ph idx="1"/>
          </p:nvPr>
        </p:nvSpPr>
        <p:spPr>
          <a:xfrm>
            <a:off x="677334" y="1584517"/>
            <a:ext cx="10917258" cy="5044883"/>
          </a:xfrm>
        </p:spPr>
        <p:txBody>
          <a:bodyPr>
            <a:normAutofit/>
          </a:bodyPr>
          <a:lstStyle/>
          <a:p>
            <a:r>
              <a:rPr lang="en-US" sz="1300" dirty="0"/>
              <a:t>Sourcing</a:t>
            </a:r>
          </a:p>
          <a:p>
            <a:pPr lvl="1"/>
            <a:r>
              <a:rPr lang="en-US" sz="1300" dirty="0">
                <a:solidFill>
                  <a:schemeClr val="tx1"/>
                </a:solidFill>
              </a:rPr>
              <a:t>Components</a:t>
            </a:r>
            <a:r>
              <a:rPr lang="en-US" sz="1300" dirty="0"/>
              <a:t> such as semiconductors and raw materials are obtained from global suppliers: </a:t>
            </a:r>
            <a:r>
              <a:rPr lang="en-US" sz="1300" dirty="0">
                <a:solidFill>
                  <a:schemeClr val="accent1"/>
                </a:solidFill>
              </a:rPr>
              <a:t>Micron</a:t>
            </a:r>
            <a:r>
              <a:rPr lang="en-US" sz="1300" dirty="0"/>
              <a:t>, </a:t>
            </a:r>
            <a:r>
              <a:rPr lang="en-US" sz="1300" dirty="0">
                <a:solidFill>
                  <a:schemeClr val="accent1"/>
                </a:solidFill>
              </a:rPr>
              <a:t>SK Hynix</a:t>
            </a:r>
            <a:r>
              <a:rPr lang="en-US" sz="1300" dirty="0">
                <a:solidFill>
                  <a:schemeClr val="tx1"/>
                </a:solidFill>
              </a:rPr>
              <a:t>,</a:t>
            </a:r>
            <a:r>
              <a:rPr lang="en-US" sz="1300" dirty="0">
                <a:solidFill>
                  <a:schemeClr val="accent1"/>
                </a:solidFill>
              </a:rPr>
              <a:t> </a:t>
            </a:r>
            <a:r>
              <a:rPr lang="en-US" sz="1300" dirty="0"/>
              <a:t>and </a:t>
            </a:r>
            <a:r>
              <a:rPr lang="en-US" sz="1300" dirty="0">
                <a:solidFill>
                  <a:schemeClr val="accent1"/>
                </a:solidFill>
              </a:rPr>
              <a:t>Samsung</a:t>
            </a:r>
          </a:p>
          <a:p>
            <a:r>
              <a:rPr lang="en-US" sz="1300" dirty="0">
                <a:solidFill>
                  <a:schemeClr val="tx1"/>
                </a:solidFill>
              </a:rPr>
              <a:t>Manufacturing</a:t>
            </a:r>
          </a:p>
          <a:p>
            <a:pPr lvl="1"/>
            <a:r>
              <a:rPr lang="en-US" sz="1300" dirty="0">
                <a:solidFill>
                  <a:schemeClr val="tx1"/>
                </a:solidFill>
              </a:rPr>
              <a:t>Nvidia outsources its manufacturing to foundries associated with </a:t>
            </a:r>
            <a:r>
              <a:rPr lang="en-US" sz="1300" dirty="0">
                <a:solidFill>
                  <a:schemeClr val="accent1"/>
                </a:solidFill>
              </a:rPr>
              <a:t>Taiwan Semiconductor Manufacturing company (TSMC)</a:t>
            </a:r>
            <a:r>
              <a:rPr lang="en-US" sz="1300" dirty="0">
                <a:solidFill>
                  <a:schemeClr val="tx1"/>
                </a:solidFill>
              </a:rPr>
              <a:t> and </a:t>
            </a:r>
            <a:r>
              <a:rPr lang="en-US" sz="1300" dirty="0">
                <a:solidFill>
                  <a:schemeClr val="accent1"/>
                </a:solidFill>
              </a:rPr>
              <a:t>Samsung</a:t>
            </a:r>
            <a:r>
              <a:rPr lang="en-US" sz="1300" dirty="0">
                <a:solidFill>
                  <a:schemeClr val="tx1"/>
                </a:solidFill>
              </a:rPr>
              <a:t> which handle the fabrication of chips (5nm, 4mn, 3mn)</a:t>
            </a:r>
          </a:p>
          <a:p>
            <a:pPr lvl="2"/>
            <a:r>
              <a:rPr lang="en-US" sz="1300" dirty="0">
                <a:solidFill>
                  <a:schemeClr val="tx1"/>
                </a:solidFill>
              </a:rPr>
              <a:t>Advanced Lithography</a:t>
            </a:r>
          </a:p>
          <a:p>
            <a:r>
              <a:rPr lang="en-US" sz="1300" dirty="0">
                <a:solidFill>
                  <a:schemeClr val="tx1"/>
                </a:solidFill>
              </a:rPr>
              <a:t>Assembly and Testing</a:t>
            </a:r>
          </a:p>
          <a:p>
            <a:pPr lvl="1"/>
            <a:r>
              <a:rPr lang="en-US" sz="1300" dirty="0">
                <a:solidFill>
                  <a:schemeClr val="tx1"/>
                </a:solidFill>
              </a:rPr>
              <a:t>Product assembly, testing, and packaging is done with partners within Taiwan, </a:t>
            </a:r>
            <a:r>
              <a:rPr lang="en-US" sz="1300" dirty="0">
                <a:solidFill>
                  <a:schemeClr val="accent1"/>
                </a:solidFill>
              </a:rPr>
              <a:t>ASE Technology </a:t>
            </a:r>
            <a:r>
              <a:rPr lang="en-US" sz="1300" dirty="0">
                <a:solidFill>
                  <a:schemeClr val="tx1"/>
                </a:solidFill>
              </a:rPr>
              <a:t>and South Korea, </a:t>
            </a:r>
            <a:r>
              <a:rPr lang="en-US" sz="1300" dirty="0">
                <a:solidFill>
                  <a:schemeClr val="accent1"/>
                </a:solidFill>
              </a:rPr>
              <a:t>Amkor Technology</a:t>
            </a:r>
          </a:p>
          <a:p>
            <a:r>
              <a:rPr lang="en-US" sz="1300" dirty="0">
                <a:solidFill>
                  <a:schemeClr val="tx1"/>
                </a:solidFill>
              </a:rPr>
              <a:t>Distribution</a:t>
            </a:r>
          </a:p>
          <a:p>
            <a:pPr lvl="1"/>
            <a:r>
              <a:rPr lang="en-US" sz="1300" dirty="0">
                <a:solidFill>
                  <a:schemeClr val="tx1"/>
                </a:solidFill>
              </a:rPr>
              <a:t>The products are distributed globally through a network of logistic providers and partners such as: </a:t>
            </a:r>
            <a:r>
              <a:rPr lang="en-US" sz="1300" dirty="0">
                <a:solidFill>
                  <a:schemeClr val="accent1"/>
                </a:solidFill>
              </a:rPr>
              <a:t>A2 Global Electronics + Solutions</a:t>
            </a:r>
            <a:r>
              <a:rPr lang="en-US" sz="1300" dirty="0">
                <a:solidFill>
                  <a:schemeClr val="tx1"/>
                </a:solidFill>
              </a:rPr>
              <a:t>,</a:t>
            </a:r>
            <a:r>
              <a:rPr lang="en-US" sz="1300" dirty="0">
                <a:solidFill>
                  <a:schemeClr val="accent1"/>
                </a:solidFill>
              </a:rPr>
              <a:t> AIChipLink Technology</a:t>
            </a:r>
            <a:r>
              <a:rPr lang="en-US" sz="1300" dirty="0">
                <a:solidFill>
                  <a:schemeClr val="tx1"/>
                </a:solidFill>
              </a:rPr>
              <a:t>,</a:t>
            </a:r>
            <a:r>
              <a:rPr lang="en-US" sz="1300" dirty="0">
                <a:solidFill>
                  <a:schemeClr val="accent1"/>
                </a:solidFill>
              </a:rPr>
              <a:t> Fusion Worldwide</a:t>
            </a:r>
            <a:r>
              <a:rPr lang="en-US" sz="1300" dirty="0">
                <a:solidFill>
                  <a:schemeClr val="tx1"/>
                </a:solidFill>
              </a:rPr>
              <a:t>,</a:t>
            </a:r>
            <a:r>
              <a:rPr lang="en-US" sz="1300" dirty="0">
                <a:solidFill>
                  <a:schemeClr val="accent1"/>
                </a:solidFill>
              </a:rPr>
              <a:t> NewPower Worldwide</a:t>
            </a:r>
            <a:r>
              <a:rPr lang="en-US" sz="1300" dirty="0">
                <a:solidFill>
                  <a:schemeClr val="tx1"/>
                </a:solidFill>
              </a:rPr>
              <a:t>,</a:t>
            </a:r>
            <a:r>
              <a:rPr lang="en-US" sz="1300" dirty="0">
                <a:solidFill>
                  <a:schemeClr val="accent1"/>
                </a:solidFill>
              </a:rPr>
              <a:t> </a:t>
            </a:r>
            <a:r>
              <a:rPr lang="en-US" sz="1300" dirty="0"/>
              <a:t>and </a:t>
            </a:r>
            <a:r>
              <a:rPr lang="en-US" sz="1300" dirty="0">
                <a:solidFill>
                  <a:schemeClr val="accent1"/>
                </a:solidFill>
              </a:rPr>
              <a:t>North Shore Components</a:t>
            </a:r>
          </a:p>
          <a:p>
            <a:pPr lvl="1"/>
            <a:r>
              <a:rPr lang="en-US" sz="1300" dirty="0">
                <a:solidFill>
                  <a:schemeClr val="tx1"/>
                </a:solidFill>
              </a:rPr>
              <a:t>Products are shipped to OEMs (Original Equipment Manufacturers), retailers, and data centers</a:t>
            </a:r>
          </a:p>
          <a:p>
            <a:r>
              <a:rPr lang="en-US" sz="1300" dirty="0">
                <a:solidFill>
                  <a:schemeClr val="tx1"/>
                </a:solidFill>
              </a:rPr>
              <a:t>Logistics</a:t>
            </a:r>
          </a:p>
          <a:p>
            <a:pPr lvl="1"/>
            <a:r>
              <a:rPr lang="en-US" sz="1300" dirty="0">
                <a:solidFill>
                  <a:schemeClr val="tx1"/>
                </a:solidFill>
              </a:rPr>
              <a:t>Global Shipping Partners include </a:t>
            </a:r>
            <a:r>
              <a:rPr lang="en-US" sz="1300" dirty="0">
                <a:solidFill>
                  <a:schemeClr val="accent1"/>
                </a:solidFill>
              </a:rPr>
              <a:t>FedEx</a:t>
            </a:r>
            <a:r>
              <a:rPr lang="en-US" sz="1300" dirty="0">
                <a:solidFill>
                  <a:schemeClr val="tx1"/>
                </a:solidFill>
              </a:rPr>
              <a:t>,</a:t>
            </a:r>
            <a:r>
              <a:rPr lang="en-US" sz="1300" dirty="0">
                <a:solidFill>
                  <a:schemeClr val="accent1"/>
                </a:solidFill>
              </a:rPr>
              <a:t> UPS</a:t>
            </a:r>
            <a:r>
              <a:rPr lang="en-US" sz="1300" dirty="0">
                <a:solidFill>
                  <a:schemeClr val="tx1"/>
                </a:solidFill>
              </a:rPr>
              <a:t>,</a:t>
            </a:r>
            <a:r>
              <a:rPr lang="en-US" sz="1300" dirty="0">
                <a:solidFill>
                  <a:schemeClr val="accent1"/>
                </a:solidFill>
              </a:rPr>
              <a:t> and DHL</a:t>
            </a:r>
            <a:r>
              <a:rPr lang="en-US" sz="1300" dirty="0">
                <a:solidFill>
                  <a:schemeClr val="tx1"/>
                </a:solidFill>
              </a:rPr>
              <a:t>, These partners handle shipping with both air and sea freight</a:t>
            </a:r>
          </a:p>
          <a:p>
            <a:pPr lvl="1"/>
            <a:r>
              <a:rPr lang="en-US" sz="1300" dirty="0">
                <a:solidFill>
                  <a:schemeClr val="accent1"/>
                </a:solidFill>
              </a:rPr>
              <a:t>Warehouse Management Systems (WMS)</a:t>
            </a:r>
            <a:r>
              <a:rPr lang="en-US" sz="1300" dirty="0">
                <a:solidFill>
                  <a:schemeClr val="tx1"/>
                </a:solidFill>
              </a:rPr>
              <a:t> and </a:t>
            </a:r>
            <a:r>
              <a:rPr lang="en-US" sz="1300" dirty="0">
                <a:solidFill>
                  <a:schemeClr val="accent1"/>
                </a:solidFill>
              </a:rPr>
              <a:t>Enterprise Resource Planning (ERP)</a:t>
            </a:r>
            <a:r>
              <a:rPr lang="en-US" sz="1300" dirty="0">
                <a:solidFill>
                  <a:schemeClr val="tx1"/>
                </a:solidFill>
              </a:rPr>
              <a:t> to manage inventory, track product movement, and optimize warehouse operations</a:t>
            </a:r>
            <a:endParaRPr lang="en-US" sz="1300" dirty="0">
              <a:solidFill>
                <a:schemeClr val="accent1"/>
              </a:solidFill>
            </a:endParaRPr>
          </a:p>
          <a:p>
            <a:pPr lvl="1"/>
            <a:endParaRPr lang="en-US" dirty="0">
              <a:solidFill>
                <a:schemeClr val="tx1"/>
              </a:solidFill>
            </a:endParaRPr>
          </a:p>
          <a:p>
            <a:pPr lvl="2"/>
            <a:endParaRPr lang="en-US" dirty="0"/>
          </a:p>
        </p:txBody>
      </p:sp>
    </p:spTree>
    <p:extLst>
      <p:ext uri="{BB962C8B-B14F-4D97-AF65-F5344CB8AC3E}">
        <p14:creationId xmlns:p14="http://schemas.microsoft.com/office/powerpoint/2010/main" val="4040439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3E93B-E5A1-2D43-BD51-BCC182AC7C0D}"/>
              </a:ext>
            </a:extLst>
          </p:cNvPr>
          <p:cNvSpPr>
            <a:spLocks noGrp="1"/>
          </p:cNvSpPr>
          <p:nvPr>
            <p:ph type="title"/>
          </p:nvPr>
        </p:nvSpPr>
        <p:spPr>
          <a:xfrm>
            <a:off x="677334" y="609600"/>
            <a:ext cx="8596668" cy="1320800"/>
          </a:xfrm>
        </p:spPr>
        <p:txBody>
          <a:bodyPr>
            <a:normAutofit/>
          </a:bodyPr>
          <a:lstStyle/>
          <a:p>
            <a:r>
              <a:rPr lang="en-US" dirty="0"/>
              <a:t>Supply Chain Structure</a:t>
            </a:r>
          </a:p>
        </p:txBody>
      </p:sp>
      <p:graphicFrame>
        <p:nvGraphicFramePr>
          <p:cNvPr id="3" name="Diagram 2">
            <a:extLst>
              <a:ext uri="{FF2B5EF4-FFF2-40B4-BE49-F238E27FC236}">
                <a16:creationId xmlns:a16="http://schemas.microsoft.com/office/drawing/2014/main" id="{4DE04920-8106-F1CA-46B8-CC9059365AE1}"/>
              </a:ext>
            </a:extLst>
          </p:cNvPr>
          <p:cNvGraphicFramePr/>
          <p:nvPr>
            <p:extLst>
              <p:ext uri="{D42A27DB-BD31-4B8C-83A1-F6EECF244321}">
                <p14:modId xmlns:p14="http://schemas.microsoft.com/office/powerpoint/2010/main" val="232193118"/>
              </p:ext>
            </p:extLst>
          </p:nvPr>
        </p:nvGraphicFramePr>
        <p:xfrm>
          <a:off x="1694900" y="1930400"/>
          <a:ext cx="8596312" cy="388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775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46CD-8263-944A-6C5C-841C2D8CBC50}"/>
              </a:ext>
            </a:extLst>
          </p:cNvPr>
          <p:cNvSpPr>
            <a:spLocks noGrp="1"/>
          </p:cNvSpPr>
          <p:nvPr>
            <p:ph type="title"/>
          </p:nvPr>
        </p:nvSpPr>
        <p:spPr/>
        <p:txBody>
          <a:bodyPr/>
          <a:lstStyle/>
          <a:p>
            <a:r>
              <a:rPr lang="en-US" dirty="0"/>
              <a:t>Industry Demand Trends</a:t>
            </a:r>
          </a:p>
        </p:txBody>
      </p:sp>
      <p:graphicFrame>
        <p:nvGraphicFramePr>
          <p:cNvPr id="11" name="Content Placeholder 10">
            <a:extLst>
              <a:ext uri="{FF2B5EF4-FFF2-40B4-BE49-F238E27FC236}">
                <a16:creationId xmlns:a16="http://schemas.microsoft.com/office/drawing/2014/main" id="{6AB9F5C4-0DF5-11D2-007A-6BFAE1C0C950}"/>
              </a:ext>
            </a:extLst>
          </p:cNvPr>
          <p:cNvGraphicFramePr>
            <a:graphicFrameLocks noGrp="1"/>
          </p:cNvGraphicFramePr>
          <p:nvPr>
            <p:ph idx="1"/>
            <p:extLst>
              <p:ext uri="{D42A27DB-BD31-4B8C-83A1-F6EECF244321}">
                <p14:modId xmlns:p14="http://schemas.microsoft.com/office/powerpoint/2010/main" val="4255988852"/>
              </p:ext>
            </p:extLst>
          </p:nvPr>
        </p:nvGraphicFramePr>
        <p:xfrm>
          <a:off x="418179" y="1626616"/>
          <a:ext cx="11355642" cy="45272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18409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5704-D4A0-1EB4-703A-81AB1BD80377}"/>
              </a:ext>
            </a:extLst>
          </p:cNvPr>
          <p:cNvSpPr>
            <a:spLocks noGrp="1"/>
          </p:cNvSpPr>
          <p:nvPr>
            <p:ph type="title"/>
          </p:nvPr>
        </p:nvSpPr>
        <p:spPr>
          <a:xfrm>
            <a:off x="677334" y="609600"/>
            <a:ext cx="8596668" cy="1228344"/>
          </a:xfrm>
        </p:spPr>
        <p:txBody>
          <a:bodyPr/>
          <a:lstStyle/>
          <a:p>
            <a:r>
              <a:rPr lang="en-US" dirty="0"/>
              <a:t>Industry Demand Trends</a:t>
            </a:r>
          </a:p>
        </p:txBody>
      </p:sp>
      <p:sp>
        <p:nvSpPr>
          <p:cNvPr id="3" name="Content Placeholder 2">
            <a:extLst>
              <a:ext uri="{FF2B5EF4-FFF2-40B4-BE49-F238E27FC236}">
                <a16:creationId xmlns:a16="http://schemas.microsoft.com/office/drawing/2014/main" id="{B3829A3B-0141-82F0-8E1F-7BB2EFC61DBF}"/>
              </a:ext>
            </a:extLst>
          </p:cNvPr>
          <p:cNvSpPr>
            <a:spLocks noGrp="1"/>
          </p:cNvSpPr>
          <p:nvPr>
            <p:ph idx="1"/>
          </p:nvPr>
        </p:nvSpPr>
        <p:spPr/>
        <p:txBody>
          <a:bodyPr/>
          <a:lstStyle/>
          <a:p>
            <a:pPr marL="0" indent="0">
              <a:buNone/>
            </a:pPr>
            <a:endParaRPr lang="en-US" dirty="0"/>
          </a:p>
          <a:p>
            <a:pPr lvl="1"/>
            <a:endParaRPr lang="en-US" dirty="0"/>
          </a:p>
        </p:txBody>
      </p:sp>
      <p:graphicFrame>
        <p:nvGraphicFramePr>
          <p:cNvPr id="4" name="Diagram 3">
            <a:extLst>
              <a:ext uri="{FF2B5EF4-FFF2-40B4-BE49-F238E27FC236}">
                <a16:creationId xmlns:a16="http://schemas.microsoft.com/office/drawing/2014/main" id="{3378A949-EDD8-F956-169A-B2D31705CEF4}"/>
              </a:ext>
            </a:extLst>
          </p:cNvPr>
          <p:cNvGraphicFramePr/>
          <p:nvPr>
            <p:extLst>
              <p:ext uri="{D42A27DB-BD31-4B8C-83A1-F6EECF244321}">
                <p14:modId xmlns:p14="http://schemas.microsoft.com/office/powerpoint/2010/main" val="3342236583"/>
              </p:ext>
            </p:extLst>
          </p:nvPr>
        </p:nvGraphicFramePr>
        <p:xfrm>
          <a:off x="677334" y="1124712"/>
          <a:ext cx="11237298" cy="5248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39368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17596</TotalTime>
  <Words>1058</Words>
  <Application>Microsoft Office PowerPoint</Application>
  <PresentationFormat>Widescreen</PresentationFormat>
  <Paragraphs>226</Paragraphs>
  <Slides>17</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Trebuchet MS</vt:lpstr>
      <vt:lpstr>Wingdings 3</vt:lpstr>
      <vt:lpstr>Facet</vt:lpstr>
      <vt:lpstr>Financial Analysis of Nvidia</vt:lpstr>
      <vt:lpstr>Agenda</vt:lpstr>
      <vt:lpstr>Company Profile</vt:lpstr>
      <vt:lpstr>Strategic Goals</vt:lpstr>
      <vt:lpstr>Recent Performance highlights</vt:lpstr>
      <vt:lpstr>Supply Chain Structure</vt:lpstr>
      <vt:lpstr>Supply Chain Structure</vt:lpstr>
      <vt:lpstr>Industry Demand Trends</vt:lpstr>
      <vt:lpstr>Industry Demand Trends</vt:lpstr>
      <vt:lpstr>Competitor Comparison 2024</vt:lpstr>
      <vt:lpstr>Competitor Comparison 2024</vt:lpstr>
      <vt:lpstr>Balanced Scorecard</vt:lpstr>
      <vt:lpstr>SWOT Analysis </vt:lpstr>
      <vt:lpstr>Financial Forecast</vt:lpstr>
      <vt:lpstr>Financial Forecast</vt:lpstr>
      <vt:lpstr>Key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Dante Shoghanian</dc:creator>
  <cp:lastModifiedBy>Dante Shoghanian</cp:lastModifiedBy>
  <cp:revision>14</cp:revision>
  <dcterms:created xsi:type="dcterms:W3CDTF">2024-09-02T23:54:11Z</dcterms:created>
  <dcterms:modified xsi:type="dcterms:W3CDTF">2024-12-13T10:00:20Z</dcterms:modified>
</cp:coreProperties>
</file>