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4"/>
    <p:restoredTop sz="94690"/>
  </p:normalViewPr>
  <p:slideViewPr>
    <p:cSldViewPr snapToGrid="0" snapToObjects="1">
      <p:cViewPr>
        <p:scale>
          <a:sx n="80" d="100"/>
          <a:sy n="80" d="100"/>
        </p:scale>
        <p:origin x="20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A932-16AC-3540-BAA9-A26071FEE62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26B8-590A-A44A-B244-1205FDE6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A932-16AC-3540-BAA9-A26071FEE62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26B8-590A-A44A-B244-1205FDE6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A932-16AC-3540-BAA9-A26071FEE62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26B8-590A-A44A-B244-1205FDE6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A932-16AC-3540-BAA9-A26071FEE62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26B8-590A-A44A-B244-1205FDE6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A932-16AC-3540-BAA9-A26071FEE62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26B8-590A-A44A-B244-1205FDE6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6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A932-16AC-3540-BAA9-A26071FEE62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26B8-590A-A44A-B244-1205FDE6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6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A932-16AC-3540-BAA9-A26071FEE62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26B8-590A-A44A-B244-1205FDE6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A932-16AC-3540-BAA9-A26071FEE62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26B8-590A-A44A-B244-1205FDE6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A932-16AC-3540-BAA9-A26071FEE62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26B8-590A-A44A-B244-1205FDE6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A932-16AC-3540-BAA9-A26071FEE62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26B8-590A-A44A-B244-1205FDE6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A932-16AC-3540-BAA9-A26071FEE62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26B8-590A-A44A-B244-1205FDE6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A932-16AC-3540-BAA9-A26071FEE62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26B8-590A-A44A-B244-1205FDE6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87955-CA61-1C45-99EF-2EEAA262694C}"/>
              </a:ext>
            </a:extLst>
          </p:cNvPr>
          <p:cNvSpPr txBox="1"/>
          <p:nvPr/>
        </p:nvSpPr>
        <p:spPr>
          <a:xfrm>
            <a:off x="336884" y="288758"/>
            <a:ext cx="604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close are we to our goal of making all botanical specimen information in US collections available online?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8FB2B-AD6B-1B46-9A42-CEB1255A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4" y="935089"/>
            <a:ext cx="3136232" cy="2006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C4EED-0FF4-EA43-809F-79957D71F3B6}"/>
              </a:ext>
            </a:extLst>
          </p:cNvPr>
          <p:cNvSpPr txBox="1"/>
          <p:nvPr/>
        </p:nvSpPr>
        <p:spPr>
          <a:xfrm>
            <a:off x="336884" y="3264598"/>
            <a:ext cx="60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close are we to high quality digitization?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AC801-13E5-C944-ABB3-A0D9EBF37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882"/>
          <a:stretch/>
        </p:blipFill>
        <p:spPr>
          <a:xfrm>
            <a:off x="208547" y="4082236"/>
            <a:ext cx="2133600" cy="1321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8ACDC-5A7E-8D4A-AE90-17D0800E2325}"/>
              </a:ext>
            </a:extLst>
          </p:cNvPr>
          <p:cNvSpPr txBox="1"/>
          <p:nvPr/>
        </p:nvSpPr>
        <p:spPr>
          <a:xfrm>
            <a:off x="898357" y="3603806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GBIF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83008E-B611-F943-A685-C8A0C4E80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882"/>
          <a:stretch/>
        </p:blipFill>
        <p:spPr>
          <a:xfrm>
            <a:off x="2510590" y="4107410"/>
            <a:ext cx="2133600" cy="1321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72B4B8-8892-1B44-B214-AC38DFF23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1484"/>
          <a:stretch/>
        </p:blipFill>
        <p:spPr>
          <a:xfrm>
            <a:off x="4844717" y="4118546"/>
            <a:ext cx="2133600" cy="1449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21472A-CE47-4047-8538-EC99334169CD}"/>
              </a:ext>
            </a:extLst>
          </p:cNvPr>
          <p:cNvSpPr txBox="1"/>
          <p:nvPr/>
        </p:nvSpPr>
        <p:spPr>
          <a:xfrm>
            <a:off x="3096126" y="3622383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iDigBio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A18A-07E9-EF49-BB32-5F25846987BE}"/>
              </a:ext>
            </a:extLst>
          </p:cNvPr>
          <p:cNvSpPr txBox="1"/>
          <p:nvPr/>
        </p:nvSpPr>
        <p:spPr>
          <a:xfrm>
            <a:off x="5133475" y="3628157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Symbiota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851B6-AA34-7E42-93A4-3749A7E37C68}"/>
              </a:ext>
            </a:extLst>
          </p:cNvPr>
          <p:cNvSpPr txBox="1"/>
          <p:nvPr/>
        </p:nvSpPr>
        <p:spPr>
          <a:xfrm>
            <a:off x="72188" y="8694823"/>
            <a:ext cx="660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institutions compare in terms of digitization priorities?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95F1A-2F6E-844A-A5D2-9749AC9D6A0B}"/>
              </a:ext>
            </a:extLst>
          </p:cNvPr>
          <p:cNvSpPr txBox="1"/>
          <p:nvPr/>
        </p:nvSpPr>
        <p:spPr>
          <a:xfrm>
            <a:off x="72189" y="5667702"/>
            <a:ext cx="1411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degree of overlap exists between the records available on GBIF and on </a:t>
            </a:r>
            <a:r>
              <a:rPr lang="en-US" dirty="0" err="1"/>
              <a:t>iDigBio</a:t>
            </a:r>
            <a:r>
              <a:rPr lang="en-US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C8D8C-EDD9-5145-8929-9620D7FC9EA7}"/>
              </a:ext>
            </a:extLst>
          </p:cNvPr>
          <p:cNvSpPr txBox="1"/>
          <p:nvPr/>
        </p:nvSpPr>
        <p:spPr>
          <a:xfrm>
            <a:off x="-1892968" y="4082236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codes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05F4D-6D05-CE4D-B633-1326A927CD69}"/>
              </a:ext>
            </a:extLst>
          </p:cNvPr>
          <p:cNvSpPr txBox="1"/>
          <p:nvPr/>
        </p:nvSpPr>
        <p:spPr>
          <a:xfrm>
            <a:off x="-1852864" y="4451568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4788F-A61F-FD40-8B9C-74FA27A1FDE0}"/>
              </a:ext>
            </a:extLst>
          </p:cNvPr>
          <p:cNvSpPr txBox="1"/>
          <p:nvPr/>
        </p:nvSpPr>
        <p:spPr>
          <a:xfrm>
            <a:off x="-1892968" y="4874480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F24726-F6D0-E84E-8854-1D6ABBF14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7" y="9101614"/>
            <a:ext cx="1411705" cy="6532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2B6F7D-D29F-E046-80CA-A61734F72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695" y="9101614"/>
            <a:ext cx="1411705" cy="6532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BCEEDC0-1F7A-4249-AC89-3E0FA70A0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7" y="10161373"/>
            <a:ext cx="1411705" cy="6532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6C85F6-5BCA-2D42-BE7D-0B9EC8021C7B}"/>
              </a:ext>
            </a:extLst>
          </p:cNvPr>
          <p:cNvSpPr txBox="1"/>
          <p:nvPr/>
        </p:nvSpPr>
        <p:spPr>
          <a:xfrm>
            <a:off x="585536" y="9754834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78E20-866F-104A-9857-9759E6248C0D}"/>
              </a:ext>
            </a:extLst>
          </p:cNvPr>
          <p:cNvSpPr txBox="1"/>
          <p:nvPr/>
        </p:nvSpPr>
        <p:spPr>
          <a:xfrm>
            <a:off x="4751849" y="11762053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C84769-F83F-934E-888B-4CDA628994F2}"/>
              </a:ext>
            </a:extLst>
          </p:cNvPr>
          <p:cNvSpPr txBox="1"/>
          <p:nvPr/>
        </p:nvSpPr>
        <p:spPr>
          <a:xfrm>
            <a:off x="585536" y="10860144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1C44DB-F1F9-7348-848B-00847F4CC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262" y="9116541"/>
            <a:ext cx="700518" cy="6344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0B74241-856D-2148-A32C-0A4D6C0E9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262" y="10055084"/>
            <a:ext cx="700518" cy="6344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809BFD-F668-184A-A3B5-2F6DD30E5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828" y="11067511"/>
            <a:ext cx="700518" cy="6344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E8F4DD-BAC2-134C-8355-A5AC00BF6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088">
            <a:off x="4625834" y="9136474"/>
            <a:ext cx="700518" cy="6344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683F9C1-A9E3-F748-81DE-0821707A3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088">
            <a:off x="4625834" y="10075017"/>
            <a:ext cx="700518" cy="6344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08F7EAF-9897-C443-884C-D58D5F0BD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088">
            <a:off x="4652400" y="11087444"/>
            <a:ext cx="700518" cy="6344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B3BEF2F-6F53-5342-87D4-8ACD48B75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240" y="9147992"/>
            <a:ext cx="700518" cy="6344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14F94D-DD1D-ED45-8F40-DBD94DC68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240" y="10086535"/>
            <a:ext cx="700518" cy="6344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3C1CA3E-8EFB-5242-B077-3354A80D0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806" y="11098962"/>
            <a:ext cx="700518" cy="6344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85FC8E9-69E9-2A4F-AEB3-6C4D0975F518}"/>
              </a:ext>
            </a:extLst>
          </p:cNvPr>
          <p:cNvSpPr txBox="1"/>
          <p:nvPr/>
        </p:nvSpPr>
        <p:spPr>
          <a:xfrm>
            <a:off x="3692688" y="11761320"/>
            <a:ext cx="147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D738BD-C133-5443-A2FA-9D57C3A68517}"/>
              </a:ext>
            </a:extLst>
          </p:cNvPr>
          <p:cNvSpPr txBox="1"/>
          <p:nvPr/>
        </p:nvSpPr>
        <p:spPr>
          <a:xfrm>
            <a:off x="2261937" y="9947662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A87AA-7E9F-A742-964A-2377EB254140}"/>
              </a:ext>
            </a:extLst>
          </p:cNvPr>
          <p:cNvSpPr txBox="1"/>
          <p:nvPr/>
        </p:nvSpPr>
        <p:spPr>
          <a:xfrm>
            <a:off x="5823283" y="11813467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75B7D33-F7E5-DA4F-BCFA-F95A5A21F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9781" y="5778506"/>
            <a:ext cx="2182739" cy="20051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E98461-0A2A-AC48-90D5-212E7C46A2BF}"/>
              </a:ext>
            </a:extLst>
          </p:cNvPr>
          <p:cNvSpPr txBox="1"/>
          <p:nvPr/>
        </p:nvSpPr>
        <p:spPr>
          <a:xfrm>
            <a:off x="6476792" y="9287729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codes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41B1B6-0047-AE48-A554-5127BF725DCD}"/>
              </a:ext>
            </a:extLst>
          </p:cNvPr>
          <p:cNvSpPr txBox="1"/>
          <p:nvPr/>
        </p:nvSpPr>
        <p:spPr>
          <a:xfrm>
            <a:off x="6647513" y="10181671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495E6A-B7B4-6042-8A12-C0D9D46C94B3}"/>
              </a:ext>
            </a:extLst>
          </p:cNvPr>
          <p:cNvSpPr txBox="1"/>
          <p:nvPr/>
        </p:nvSpPr>
        <p:spPr>
          <a:xfrm>
            <a:off x="6647513" y="11260279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C96E4DD-4CB2-4E47-BD2A-9E65F112A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3778048" y="5750105"/>
            <a:ext cx="2827420" cy="7853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F2B9272-1CA5-C149-B800-9B7CE69379AD}"/>
              </a:ext>
            </a:extLst>
          </p:cNvPr>
          <p:cNvSpPr txBox="1"/>
          <p:nvPr/>
        </p:nvSpPr>
        <p:spPr>
          <a:xfrm>
            <a:off x="7796463" y="3807049"/>
            <a:ext cx="2277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Violin plots (not histograms) for top three vars, for </a:t>
            </a:r>
            <a:r>
              <a:rPr lang="en-US" dirty="0" err="1"/>
              <a:t>iDigBIo</a:t>
            </a:r>
            <a:r>
              <a:rPr lang="en-US" dirty="0"/>
              <a:t> and GBIF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8851854-A661-5942-8E5C-25C4D15203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9684" y="6555698"/>
            <a:ext cx="3057070" cy="9171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0952D65-F41C-7140-AEA4-BE183429327C}"/>
              </a:ext>
            </a:extLst>
          </p:cNvPr>
          <p:cNvSpPr txBox="1"/>
          <p:nvPr/>
        </p:nvSpPr>
        <p:spPr>
          <a:xfrm>
            <a:off x="4110531" y="7700628"/>
            <a:ext cx="221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Sankey diagram here</a:t>
            </a:r>
          </a:p>
        </p:txBody>
      </p:sp>
    </p:spTree>
    <p:extLst>
      <p:ext uri="{BB962C8B-B14F-4D97-AF65-F5344CB8AC3E}">
        <p14:creationId xmlns:p14="http://schemas.microsoft.com/office/powerpoint/2010/main" val="126192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</TotalTime>
  <Words>88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Pender</dc:creator>
  <cp:lastModifiedBy>Jocelyn Pender</cp:lastModifiedBy>
  <cp:revision>5</cp:revision>
  <dcterms:created xsi:type="dcterms:W3CDTF">2020-07-11T20:29:21Z</dcterms:created>
  <dcterms:modified xsi:type="dcterms:W3CDTF">2020-07-12T14:31:49Z</dcterms:modified>
</cp:coreProperties>
</file>