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f9faeb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f9faeb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6f9faeb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6f9faeb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6f9faeb8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f9faeb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6f9faeb8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6f9faeb8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6f9faeb8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6f9faeb8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fbd3b73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fbd3b73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6fbd3b73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6fbd3b73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fbd3b73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fbd3b73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fbd3b73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6fbd3b73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fbd3b73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fbd3b73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6fbd3b73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6fbd3b73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6fbd3b73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6fbd3b73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f9faeb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f9faeb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0875" y="1553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Parallel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Prefix-Sum using OpenMP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78150" y="3177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 Patel(201701422)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 Desai(201701466)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421400" y="697275"/>
            <a:ext cx="6770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CS-301 : High Performance Computing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5344350" y="3997400"/>
            <a:ext cx="3304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Assigned by :-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Prof. Bhaskar Chaudhury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Speedup(Strategy-I)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87575"/>
            <a:ext cx="6709134" cy="39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Efficiency(Strategy-I)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050" y="919050"/>
            <a:ext cx="7365675" cy="40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 vs. Problem Size(Strategy-II)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99675"/>
            <a:ext cx="7474175" cy="39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Speedup(Strategy-II)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00" y="999750"/>
            <a:ext cx="7764400" cy="39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Efficiency(Strategy-II)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75" y="919050"/>
            <a:ext cx="7207725" cy="40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Algorithm and Complexity Analysis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n  = Problem-Size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Sum =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for i = 1 to n 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	sum = sum + X[i]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	X[i] = Sum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    end for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Since each of the array element is accessed once, the complexity of this Serial Algorithm is </a:t>
            </a:r>
            <a:r>
              <a:rPr b="1" lang="en" sz="1600"/>
              <a:t>O(n)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Strategy - I (O(</a:t>
            </a:r>
            <a:r>
              <a:rPr lang="en"/>
              <a:t>n * log n/m</a:t>
            </a:r>
            <a:r>
              <a:rPr lang="en"/>
              <a:t>))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150" y="906025"/>
            <a:ext cx="5467350" cy="41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Strategy - I (Pictorial Representation)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75" y="1056025"/>
            <a:ext cx="4767174" cy="3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Strategy- II ( O(2n/m) )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9" cy="335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Strategy - II (Pictorial Representation) (N = 9, M =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13" y="1307850"/>
            <a:ext cx="6446225" cy="37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Strategy - III ( O(2n + (n * log m)) / m)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75" y="1307850"/>
            <a:ext cx="804975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Strategy - III(Pictorial Representation) (N = 16, M = 4))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5" y="1444125"/>
            <a:ext cx="482288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 vs. Problem Size(Strategy-I)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25" y="983550"/>
            <a:ext cx="7297174" cy="395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