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4"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02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C4D4D7-BBEA-422B-B5EC-3DD2A7A2E400}" type="datetimeFigureOut">
              <a:rPr lang="en-US" smtClean="0"/>
              <a:pPr/>
              <a:t>4/12/2018</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4DD92ADB-A202-45E1-A52D-E978DD5B1B16}"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C4D4D7-BBEA-422B-B5EC-3DD2A7A2E400}" type="datetimeFigureOut">
              <a:rPr lang="en-US" smtClean="0"/>
              <a:pPr/>
              <a:t>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C4D4D7-BBEA-422B-B5EC-3DD2A7A2E400}" type="datetimeFigureOut">
              <a:rPr lang="en-US" smtClean="0"/>
              <a:pPr/>
              <a:t>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C4D4D7-BBEA-422B-B5EC-3DD2A7A2E400}" type="datetimeFigureOut">
              <a:rPr lang="en-US" smtClean="0"/>
              <a:pPr/>
              <a:t>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C4D4D7-BBEA-422B-B5EC-3DD2A7A2E400}" type="datetimeFigureOut">
              <a:rPr lang="en-US" smtClean="0"/>
              <a:pPr/>
              <a:t>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D92ADB-A202-45E1-A52D-E978DD5B1B16}"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C4D4D7-BBEA-422B-B5EC-3DD2A7A2E400}" type="datetimeFigureOut">
              <a:rPr lang="en-US" smtClean="0"/>
              <a:pPr/>
              <a:t>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C4D4D7-BBEA-422B-B5EC-3DD2A7A2E400}" type="datetimeFigureOut">
              <a:rPr lang="en-US" smtClean="0"/>
              <a:pPr/>
              <a:t>4/12/2018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C4D4D7-BBEA-422B-B5EC-3DD2A7A2E400}" type="datetimeFigureOut">
              <a:rPr lang="en-US" smtClean="0"/>
              <a:pPr/>
              <a:t>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4D4D7-BBEA-422B-B5EC-3DD2A7A2E400}" type="datetimeFigureOut">
              <a:rPr lang="en-US" smtClean="0"/>
              <a:pPr/>
              <a:t>4/12/2018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C4D4D7-BBEA-422B-B5EC-3DD2A7A2E400}" type="datetimeFigureOut">
              <a:rPr lang="en-US" smtClean="0"/>
              <a:pPr/>
              <a:t>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D92ADB-A202-45E1-A52D-E978DD5B1B1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C4D4D7-BBEA-422B-B5EC-3DD2A7A2E400}" type="datetimeFigureOut">
              <a:rPr lang="en-US" smtClean="0"/>
              <a:pPr/>
              <a:t>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4DD92ADB-A202-45E1-A52D-E978DD5B1B16}"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1C4D4D7-BBEA-422B-B5EC-3DD2A7A2E400}" type="datetimeFigureOut">
              <a:rPr lang="en-US" smtClean="0"/>
              <a:pPr/>
              <a:t>4/12/2018</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D92ADB-A202-45E1-A52D-E978DD5B1B16}"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1828800"/>
          </a:xfrm>
        </p:spPr>
        <p:txBody>
          <a:bodyPr>
            <a:normAutofit fontScale="90000"/>
          </a:bodyPr>
          <a:lstStyle/>
          <a:p>
            <a:r>
              <a:rPr lang="en-GB" sz="7200" dirty="0" smtClean="0"/>
              <a:t>GENDER</a:t>
            </a:r>
            <a:r>
              <a:rPr lang="en-GB" sz="4800" dirty="0" smtClean="0"/>
              <a:t> </a:t>
            </a:r>
            <a:r>
              <a:rPr lang="en-GB" sz="7200" dirty="0" smtClean="0"/>
              <a:t>CLASSIFICATION</a:t>
            </a:r>
            <a:r>
              <a:rPr lang="en-GB" sz="4800" dirty="0" smtClean="0"/>
              <a:t>     </a:t>
            </a:r>
            <a:endParaRPr lang="en-GB" sz="4800" dirty="0"/>
          </a:p>
        </p:txBody>
      </p:sp>
      <p:sp>
        <p:nvSpPr>
          <p:cNvPr id="5" name="Subtitle 4"/>
          <p:cNvSpPr>
            <a:spLocks noGrp="1"/>
          </p:cNvSpPr>
          <p:nvPr>
            <p:ph type="subTitle" idx="1"/>
          </p:nvPr>
        </p:nvSpPr>
        <p:spPr>
          <a:xfrm>
            <a:off x="533400" y="3228536"/>
            <a:ext cx="8610600" cy="3629464"/>
          </a:xfrm>
        </p:spPr>
        <p:txBody>
          <a:bodyPr/>
          <a:lstStyle/>
          <a:p>
            <a:r>
              <a:rPr lang="en-GB" dirty="0" smtClean="0"/>
              <a:t>USING  MACHINE LEARNING &amp; OPENCV</a:t>
            </a:r>
          </a:p>
          <a:p>
            <a:endParaRPr lang="en-GB" dirty="0" smtClean="0"/>
          </a:p>
          <a:p>
            <a:endParaRPr lang="en-GB" dirty="0" smtClean="0"/>
          </a:p>
          <a:p>
            <a:r>
              <a:rPr lang="en-GB" dirty="0" smtClean="0"/>
              <a:t>PRESENTED BY</a:t>
            </a:r>
          </a:p>
          <a:p>
            <a:r>
              <a:rPr lang="en-GB" dirty="0" smtClean="0"/>
              <a:t>ABHIGYAN MISHRA</a:t>
            </a:r>
          </a:p>
          <a:p>
            <a:r>
              <a:rPr lang="en-GB" dirty="0" smtClean="0"/>
              <a:t>DHANANJAY SHUKLA</a:t>
            </a:r>
          </a:p>
          <a:p>
            <a:r>
              <a:rPr lang="en-GB" dirty="0" smtClean="0"/>
              <a:t>CSE(VIII SEM)</a:t>
            </a:r>
          </a:p>
          <a:p>
            <a:endParaRPr lang="en-GB" dirty="0" smtClean="0"/>
          </a:p>
          <a:p>
            <a:endParaRPr lang="en-GB"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MACHINE LEARNING</a:t>
            </a:r>
            <a:endParaRPr lang="en-GB" dirty="0"/>
          </a:p>
        </p:txBody>
      </p:sp>
      <p:sp>
        <p:nvSpPr>
          <p:cNvPr id="3" name="Content Placeholder 2"/>
          <p:cNvSpPr>
            <a:spLocks noGrp="1"/>
          </p:cNvSpPr>
          <p:nvPr>
            <p:ph idx="1"/>
          </p:nvPr>
        </p:nvSpPr>
        <p:spPr/>
        <p:txBody>
          <a:bodyPr/>
          <a:lstStyle/>
          <a:p>
            <a:r>
              <a:rPr lang="en-GB" dirty="0" smtClean="0"/>
              <a:t> Machine Learning is a branch of science that deals   with programming the systems in such a way that they automatically  learn and improve with experience.</a:t>
            </a:r>
          </a:p>
          <a:p>
            <a:r>
              <a:rPr lang="en-GB" dirty="0" smtClean="0"/>
              <a:t>Two types of problem addressed by machine learning are:-   </a:t>
            </a:r>
          </a:p>
          <a:p>
            <a:r>
              <a:rPr lang="en-GB" b="1" u="sng" dirty="0" smtClean="0"/>
              <a:t>Regression</a:t>
            </a:r>
            <a:r>
              <a:rPr lang="en-GB" b="1" dirty="0" smtClean="0"/>
              <a:t> </a:t>
            </a:r>
            <a:r>
              <a:rPr lang="en-GB" dirty="0" smtClean="0"/>
              <a:t>:- Multidimensional Fitting and Functional Interpolation.  </a:t>
            </a:r>
            <a:r>
              <a:rPr lang="en-GB" dirty="0" err="1" smtClean="0"/>
              <a:t>Eg.Predicting</a:t>
            </a:r>
            <a:r>
              <a:rPr lang="en-GB" dirty="0" smtClean="0"/>
              <a:t>  price from housing data ,etc.</a:t>
            </a:r>
          </a:p>
          <a:p>
            <a:r>
              <a:rPr lang="en-GB" b="1" u="sng" dirty="0" smtClean="0"/>
              <a:t>Classification</a:t>
            </a:r>
            <a:r>
              <a:rPr lang="en-GB" dirty="0" smtClean="0"/>
              <a:t> :- Identifies group membership.  </a:t>
            </a:r>
            <a:r>
              <a:rPr lang="en-GB" dirty="0" err="1" smtClean="0"/>
              <a:t>Eg</a:t>
            </a:r>
            <a:r>
              <a:rPr lang="en-GB" dirty="0" smtClean="0"/>
              <a:t>., Classifying emails as </a:t>
            </a:r>
            <a:r>
              <a:rPr lang="en-GB" dirty="0" err="1" smtClean="0"/>
              <a:t>spam,facial</a:t>
            </a:r>
            <a:r>
              <a:rPr lang="en-GB" dirty="0" smtClean="0"/>
              <a:t> </a:t>
            </a:r>
            <a:r>
              <a:rPr lang="en-GB" smtClean="0"/>
              <a:t>recognition ,etc</a:t>
            </a:r>
            <a:r>
              <a:rPr lang="en-GB"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MACHINE LEARNING IMPLEMENTATION</a:t>
            </a:r>
            <a:endParaRPr lang="en-GB" dirty="0"/>
          </a:p>
        </p:txBody>
      </p:sp>
      <p:sp>
        <p:nvSpPr>
          <p:cNvPr id="3" name="Text Placeholder 2"/>
          <p:cNvSpPr>
            <a:spLocks noGrp="1"/>
          </p:cNvSpPr>
          <p:nvPr>
            <p:ph type="body" idx="1"/>
          </p:nvPr>
        </p:nvSpPr>
        <p:spPr/>
        <p:txBody>
          <a:bodyPr/>
          <a:lstStyle/>
          <a:p>
            <a:r>
              <a:rPr lang="en-GB" dirty="0" smtClean="0"/>
              <a:t>SUPERVISED LEARNING</a:t>
            </a:r>
            <a:endParaRPr lang="en-GB" dirty="0"/>
          </a:p>
        </p:txBody>
      </p:sp>
      <p:sp>
        <p:nvSpPr>
          <p:cNvPr id="4" name="Text Placeholder 3"/>
          <p:cNvSpPr>
            <a:spLocks noGrp="1"/>
          </p:cNvSpPr>
          <p:nvPr>
            <p:ph type="body" sz="half" idx="3"/>
          </p:nvPr>
        </p:nvSpPr>
        <p:spPr/>
        <p:txBody>
          <a:bodyPr>
            <a:normAutofit fontScale="92500"/>
          </a:bodyPr>
          <a:lstStyle/>
          <a:p>
            <a:r>
              <a:rPr lang="en-GB" dirty="0" smtClean="0"/>
              <a:t>UNSUPERVISED LEARNING</a:t>
            </a:r>
            <a:endParaRPr lang="en-GB" dirty="0"/>
          </a:p>
        </p:txBody>
      </p:sp>
      <p:sp>
        <p:nvSpPr>
          <p:cNvPr id="5" name="Content Placeholder 4"/>
          <p:cNvSpPr>
            <a:spLocks noGrp="1"/>
          </p:cNvSpPr>
          <p:nvPr>
            <p:ph sz="quarter" idx="2"/>
          </p:nvPr>
        </p:nvSpPr>
        <p:spPr/>
        <p:txBody>
          <a:bodyPr>
            <a:normAutofit fontScale="92500" lnSpcReduction="20000"/>
          </a:bodyPr>
          <a:lstStyle/>
          <a:p>
            <a:r>
              <a:rPr lang="en-GB" dirty="0" smtClean="0"/>
              <a:t>Supervised learning is the Data mining task of inferring a function from </a:t>
            </a:r>
            <a:r>
              <a:rPr lang="en-GB" b="1" dirty="0" err="1" smtClean="0"/>
              <a:t>labeled</a:t>
            </a:r>
            <a:r>
              <a:rPr lang="en-GB" b="1" dirty="0" smtClean="0"/>
              <a:t> training </a:t>
            </a:r>
            <a:r>
              <a:rPr lang="en-GB" b="1" dirty="0" err="1" smtClean="0"/>
              <a:t>data</a:t>
            </a:r>
            <a:r>
              <a:rPr lang="en-GB" dirty="0" err="1" smtClean="0"/>
              <a:t>.The</a:t>
            </a:r>
            <a:r>
              <a:rPr lang="en-GB" dirty="0" smtClean="0"/>
              <a:t> training data consist of a set of training examples. In supervised learning, each example is a pair consisting of an input object  and a desired output value.</a:t>
            </a:r>
          </a:p>
          <a:p>
            <a:r>
              <a:rPr lang="en-GB" dirty="0" smtClean="0"/>
              <a:t>A </a:t>
            </a:r>
            <a:r>
              <a:rPr lang="en-GB" b="1" dirty="0" smtClean="0"/>
              <a:t>supervised learning algorithm</a:t>
            </a:r>
            <a:r>
              <a:rPr lang="en-GB" dirty="0" smtClean="0"/>
              <a:t> analyzes the training data and produces an inferred function, which can be used for mapping new examples. </a:t>
            </a:r>
            <a:endParaRPr lang="en-GB" dirty="0"/>
          </a:p>
        </p:txBody>
      </p:sp>
      <p:sp>
        <p:nvSpPr>
          <p:cNvPr id="6" name="Content Placeholder 5"/>
          <p:cNvSpPr>
            <a:spLocks noGrp="1"/>
          </p:cNvSpPr>
          <p:nvPr>
            <p:ph sz="quarter" idx="4"/>
          </p:nvPr>
        </p:nvSpPr>
        <p:spPr/>
        <p:txBody>
          <a:bodyPr>
            <a:normAutofit/>
          </a:bodyPr>
          <a:lstStyle/>
          <a:p>
            <a:r>
              <a:rPr lang="en-GB" dirty="0" smtClean="0"/>
              <a:t>In Data mining, the problem of </a:t>
            </a:r>
            <a:r>
              <a:rPr lang="en-GB" b="1" dirty="0" smtClean="0"/>
              <a:t>unsupervised learning</a:t>
            </a:r>
            <a:r>
              <a:rPr lang="en-GB" dirty="0" smtClean="0"/>
              <a:t> is that of trying to find hidden structure in unlabeled data.</a:t>
            </a:r>
          </a:p>
          <a:p>
            <a:r>
              <a:rPr lang="en-GB" dirty="0" smtClean="0"/>
              <a:t>Since the examples given to the learner are unlabeled, there is no error or reward signal to evaluate a potential solution.</a:t>
            </a:r>
            <a:br>
              <a:rPr lang="en-GB" dirty="0" smtClean="0"/>
            </a:b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a:t>
            </a:r>
            <a:endParaRPr lang="en-GB" dirty="0"/>
          </a:p>
        </p:txBody>
      </p:sp>
      <p:sp>
        <p:nvSpPr>
          <p:cNvPr id="3" name="Content Placeholder 2"/>
          <p:cNvSpPr>
            <a:spLocks noGrp="1"/>
          </p:cNvSpPr>
          <p:nvPr>
            <p:ph idx="1"/>
          </p:nvPr>
        </p:nvSpPr>
        <p:spPr/>
        <p:txBody>
          <a:bodyPr>
            <a:normAutofit fontScale="92500" lnSpcReduction="10000"/>
          </a:bodyPr>
          <a:lstStyle/>
          <a:p>
            <a:pPr lvl="0"/>
            <a:r>
              <a:rPr lang="en-GB" dirty="0" smtClean="0"/>
              <a:t>Face recognition has just started its journey on mobile systems for locking and unlocking devices, fingerprint scanners have already been accepted in all mobile platforms . </a:t>
            </a:r>
          </a:p>
          <a:p>
            <a:pPr lvl="0"/>
            <a:r>
              <a:rPr lang="en-GB" dirty="0" smtClean="0"/>
              <a:t>It can be improved as there is still scope of accuracy gap. </a:t>
            </a:r>
          </a:p>
          <a:p>
            <a:pPr lvl="0"/>
            <a:r>
              <a:rPr lang="en-GB" dirty="0" smtClean="0"/>
              <a:t>All the upcoming technologies would be more secure and easy to use if facial recognition is implemented.</a:t>
            </a:r>
            <a:r>
              <a:rPr lang="en-IN" dirty="0" smtClean="0"/>
              <a:t> </a:t>
            </a:r>
            <a:endParaRPr lang="en-GB" dirty="0" smtClean="0"/>
          </a:p>
          <a:p>
            <a:pPr lvl="0"/>
            <a:r>
              <a:rPr lang="en-GB" dirty="0" smtClean="0"/>
              <a:t>All the social platforms are already working on facial recognition and how to improve it.</a:t>
            </a:r>
            <a:r>
              <a:rPr lang="en-IN" dirty="0" smtClean="0"/>
              <a:t> </a:t>
            </a:r>
            <a:endParaRPr lang="en-GB" dirty="0" smtClean="0"/>
          </a:p>
          <a:p>
            <a:pPr lvl="0"/>
            <a:r>
              <a:rPr lang="en-GB" dirty="0" smtClean="0"/>
              <a:t>It’s being used in many institutes to confirm student identity during online exams.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GENDER DETECTION</a:t>
            </a:r>
            <a:endParaRPr lang="en-GB" dirty="0"/>
          </a:p>
        </p:txBody>
      </p:sp>
      <p:sp>
        <p:nvSpPr>
          <p:cNvPr id="3" name="Text Placeholder 2"/>
          <p:cNvSpPr>
            <a:spLocks noGrp="1"/>
          </p:cNvSpPr>
          <p:nvPr>
            <p:ph type="body" sz="half" idx="2"/>
          </p:nvPr>
        </p:nvSpPr>
        <p:spPr/>
        <p:txBody>
          <a:bodyPr>
            <a:normAutofit fontScale="85000" lnSpcReduction="20000"/>
          </a:bodyPr>
          <a:lstStyle/>
          <a:p>
            <a:r>
              <a:rPr lang="en-GB" sz="1800" b="1" dirty="0" smtClean="0"/>
              <a:t>Detecting Gender and Age from pictures using Machine</a:t>
            </a:r>
          </a:p>
          <a:p>
            <a:r>
              <a:rPr lang="en-GB" sz="1800" b="1" dirty="0" smtClean="0"/>
              <a:t>Learning and Open CV.</a:t>
            </a:r>
          </a:p>
          <a:p>
            <a:endParaRPr lang="en-GB" b="1" dirty="0" smtClean="0"/>
          </a:p>
          <a:p>
            <a:endParaRPr lang="en-GB" b="1" dirty="0" smtClean="0"/>
          </a:p>
          <a:p>
            <a:endParaRPr lang="en-GB" b="1" dirty="0" smtClean="0"/>
          </a:p>
          <a:p>
            <a:r>
              <a:rPr lang="en-GB" b="1" dirty="0" smtClean="0"/>
              <a:t>Image Source:-https://www.acti.com/faceanalysisselector</a:t>
            </a:r>
          </a:p>
          <a:p>
            <a:r>
              <a:rPr lang="en-GB" b="1" dirty="0" smtClean="0"/>
              <a:t>		</a:t>
            </a:r>
            <a:endParaRPr lang="en-GB" b="1" dirty="0"/>
          </a:p>
        </p:txBody>
      </p:sp>
      <p:pic>
        <p:nvPicPr>
          <p:cNvPr id="5" name="Picture Placeholder 4" descr="face_analysis_camera_selector-02.jpg"/>
          <p:cNvPicPr>
            <a:picLocks noGrp="1" noChangeAspect="1"/>
          </p:cNvPicPr>
          <p:nvPr>
            <p:ph type="pic" idx="1"/>
          </p:nvPr>
        </p:nvPicPr>
        <p:blipFill>
          <a:blip r:embed="rId2"/>
          <a:srcRect l="10558" r="10558"/>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USED</a:t>
            </a:r>
            <a:endParaRPr lang="en-GB" dirty="0"/>
          </a:p>
        </p:txBody>
      </p:sp>
      <p:sp>
        <p:nvSpPr>
          <p:cNvPr id="3" name="Content Placeholder 2"/>
          <p:cNvSpPr>
            <a:spLocks noGrp="1"/>
          </p:cNvSpPr>
          <p:nvPr>
            <p:ph idx="1"/>
          </p:nvPr>
        </p:nvSpPr>
        <p:spPr/>
        <p:txBody>
          <a:bodyPr/>
          <a:lstStyle/>
          <a:p>
            <a:pPr lvl="0"/>
            <a:r>
              <a:rPr lang="en-IN" b="1" dirty="0" err="1" smtClean="0"/>
              <a:t>OpenCV</a:t>
            </a:r>
            <a:r>
              <a:rPr lang="en-IN" b="1" dirty="0" smtClean="0"/>
              <a:t>: </a:t>
            </a:r>
            <a:r>
              <a:rPr lang="en-IN" dirty="0" smtClean="0"/>
              <a:t>(</a:t>
            </a:r>
            <a:r>
              <a:rPr lang="en-IN" i="1" dirty="0" smtClean="0"/>
              <a:t>Open Source Computer Vision</a:t>
            </a:r>
            <a:r>
              <a:rPr lang="en-IN" dirty="0" smtClean="0"/>
              <a:t>) is a library of programming functions mainly aimed at real-time computer vision.</a:t>
            </a:r>
            <a:endParaRPr lang="en-GB" dirty="0" smtClean="0"/>
          </a:p>
          <a:p>
            <a:pPr>
              <a:buNone/>
            </a:pPr>
            <a:r>
              <a:rPr lang="en-IN" dirty="0" smtClean="0"/>
              <a:t> </a:t>
            </a:r>
            <a:endParaRPr lang="en-GB" dirty="0" smtClean="0"/>
          </a:p>
          <a:p>
            <a:pPr lvl="0"/>
            <a:r>
              <a:rPr lang="en-IN" b="1" dirty="0" smtClean="0"/>
              <a:t>Support vector machines: </a:t>
            </a:r>
            <a:r>
              <a:rPr lang="en-IN" dirty="0" smtClean="0"/>
              <a:t>SVM are supervised learning models with associated learning algorithms that analyse data used for classification and regression analysis.</a:t>
            </a:r>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normAutofit fontScale="92500" lnSpcReduction="20000"/>
          </a:bodyPr>
          <a:lstStyle/>
          <a:p>
            <a:pPr lvl="0"/>
            <a:r>
              <a:rPr lang="en-IN" b="1" dirty="0" smtClean="0"/>
              <a:t>Principal component analysis:</a:t>
            </a:r>
            <a:r>
              <a:rPr lang="en-IN" dirty="0" smtClean="0"/>
              <a:t> (PCA) is a statistical procedure that uses an orthogonal transformation to convert a set of observations of possibly correlated variables into a set of values of linearly uncorrelated variables called principal components.</a:t>
            </a:r>
            <a:endParaRPr lang="en-GB" dirty="0" smtClean="0"/>
          </a:p>
          <a:p>
            <a:pPr>
              <a:buNone/>
            </a:pPr>
            <a:r>
              <a:rPr lang="en-IN" dirty="0" smtClean="0"/>
              <a:t> </a:t>
            </a:r>
            <a:endParaRPr lang="en-GB" dirty="0" smtClean="0"/>
          </a:p>
          <a:p>
            <a:pPr lvl="0"/>
            <a:r>
              <a:rPr lang="en-IN" b="1" dirty="0" err="1" smtClean="0"/>
              <a:t>Scikit</a:t>
            </a:r>
            <a:r>
              <a:rPr lang="en-IN" b="1" dirty="0" smtClean="0"/>
              <a:t>-learn:</a:t>
            </a:r>
            <a:r>
              <a:rPr lang="en-IN" dirty="0" smtClean="0"/>
              <a:t> is a free </a:t>
            </a:r>
            <a:r>
              <a:rPr lang="en-IN" dirty="0" err="1" smtClean="0"/>
              <a:t>softwaremachine</a:t>
            </a:r>
            <a:r>
              <a:rPr lang="en-IN" dirty="0" smtClean="0"/>
              <a:t> </a:t>
            </a:r>
            <a:r>
              <a:rPr lang="en-IN" dirty="0" err="1" smtClean="0"/>
              <a:t>learninglibrary</a:t>
            </a:r>
            <a:r>
              <a:rPr lang="en-IN" dirty="0" smtClean="0"/>
              <a:t> for the Python programming language. It features various classification, regression and clustering algorithms including support vector machines, random forests, gradient boosting, </a:t>
            </a:r>
            <a:r>
              <a:rPr lang="en-IN" i="1" dirty="0" smtClean="0"/>
              <a:t>k</a:t>
            </a:r>
            <a:r>
              <a:rPr lang="en-IN" dirty="0" smtClean="0"/>
              <a:t>-means and DBSCAN, and is designed to interoperate with the Python numerical and scientific libraries </a:t>
            </a:r>
            <a:r>
              <a:rPr lang="en-IN" dirty="0" err="1" smtClean="0"/>
              <a:t>NumPy</a:t>
            </a:r>
            <a:r>
              <a:rPr lang="en-IN" dirty="0" smtClean="0"/>
              <a:t> and </a:t>
            </a:r>
            <a:r>
              <a:rPr lang="en-IN" dirty="0" err="1" smtClean="0"/>
              <a:t>SciPy</a:t>
            </a:r>
            <a:r>
              <a:rPr lang="en-IN" dirty="0" smtClean="0"/>
              <a:t>.</a:t>
            </a:r>
            <a:endParaRPr lang="en-GB" dirty="0" smtClean="0"/>
          </a:p>
          <a:p>
            <a:pPr>
              <a:buNone/>
            </a:pPr>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 OF THE PROJECT</a:t>
            </a:r>
            <a:endParaRPr lang="en-GB" dirty="0"/>
          </a:p>
        </p:txBody>
      </p:sp>
      <p:sp>
        <p:nvSpPr>
          <p:cNvPr id="3" name="Content Placeholder 2"/>
          <p:cNvSpPr>
            <a:spLocks noGrp="1"/>
          </p:cNvSpPr>
          <p:nvPr>
            <p:ph idx="1"/>
          </p:nvPr>
        </p:nvSpPr>
        <p:spPr/>
        <p:txBody>
          <a:bodyPr>
            <a:normAutofit fontScale="92500" lnSpcReduction="20000"/>
          </a:bodyPr>
          <a:lstStyle/>
          <a:p>
            <a:pPr lvl="0"/>
            <a:r>
              <a:rPr lang="en-IN" dirty="0" smtClean="0"/>
              <a:t>Face recognition systems used today work very well under constrained conditions, although all systems work much better with frontal mug-shot images and constant lighting. All current face recognition algorithms fail under the vastly varying conditions under which humans need to and can identify other people. Next generation person recognition systems will need to recognize people in real-time and in much less constrained situations.</a:t>
            </a:r>
            <a:endParaRPr lang="en-GB" dirty="0" smtClean="0"/>
          </a:p>
          <a:p>
            <a:pPr>
              <a:buNone/>
            </a:pPr>
            <a:r>
              <a:rPr lang="en-IN" dirty="0" smtClean="0"/>
              <a:t> </a:t>
            </a:r>
            <a:endParaRPr lang="en-GB" dirty="0" smtClean="0"/>
          </a:p>
          <a:p>
            <a:pPr lvl="0"/>
            <a:r>
              <a:rPr lang="en-IN" dirty="0" smtClean="0"/>
              <a:t>Being able to detect and recognize human faces and classify them is essential for robots in a variety of applications such as home security and surveillance, as well as personalization and natural user-robot interaction. </a:t>
            </a:r>
            <a:endParaRPr lang="en-GB" dirty="0" smtClean="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lstStyle/>
          <a:p>
            <a:pPr lvl="0"/>
            <a:r>
              <a:rPr lang="en-IN" dirty="0" smtClean="0"/>
              <a:t>Cameras and microphones today are very small, light-weight and have been successfully integrated with wearable systems. video-based recognition systems have the critical advantage that they use the modalities humans use for recognition. </a:t>
            </a:r>
            <a:endParaRPr lang="en-GB" dirty="0" smtClean="0"/>
          </a:p>
          <a:p>
            <a:pPr lvl="0"/>
            <a:r>
              <a:rPr lang="en-IN" dirty="0" smtClean="0"/>
              <a:t>Identification systems that use face recognition and speaker identification seem to us to have the most potential for wide-spread application.</a:t>
            </a:r>
            <a:endParaRPr lang="en-GB" dirty="0" smtClean="0"/>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328</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GENDER CLASSIFICATION     </vt:lpstr>
      <vt:lpstr>MACHINE LEARNING</vt:lpstr>
      <vt:lpstr>MACHINE LEARNING IMPLEMENTATION</vt:lpstr>
      <vt:lpstr>MOTIVATION</vt:lpstr>
      <vt:lpstr>GENDER DETECTION</vt:lpstr>
      <vt:lpstr>TOOLS USED</vt:lpstr>
      <vt:lpstr>Cont.</vt:lpstr>
      <vt:lpstr>SCOPE OF THE PROJECT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MALE-FEMALE FACE  DETECTION </dc:title>
  <dc:creator>DJ</dc:creator>
  <cp:lastModifiedBy>DJ</cp:lastModifiedBy>
  <cp:revision>11</cp:revision>
  <dcterms:created xsi:type="dcterms:W3CDTF">2018-04-10T13:39:42Z</dcterms:created>
  <dcterms:modified xsi:type="dcterms:W3CDTF">2018-04-12T17:23:52Z</dcterms:modified>
</cp:coreProperties>
</file>