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notesSlide56.xml" ContentType="application/vnd.openxmlformats-officedocument.presentationml.notesSlide+xml"/>
  <Override PartName="/ppt/notesSlides/notesSlide55.xml" ContentType="application/vnd.openxmlformats-officedocument.presentationml.notesSlide+xml"/>
  <Override PartName="/ppt/notesSlides/notesSlide54.xml" ContentType="application/vnd.openxmlformats-officedocument.presentationml.notesSlide+xml"/>
  <Override PartName="/ppt/notesSlides/notesSlide53.xml" ContentType="application/vnd.openxmlformats-officedocument.presentationml.notesSlide+xml"/>
  <Override PartName="/ppt/notesSlides/notesSlide52.xml" ContentType="application/vnd.openxmlformats-officedocument.presentationml.notesSlide+xml"/>
  <Override PartName="/ppt/notesSlides/notesSlide51.xml" ContentType="application/vnd.openxmlformats-officedocument.presentationml.notesSlide+xml"/>
  <Override PartName="/ppt/notesSlides/notesSlide50.xml" ContentType="application/vnd.openxmlformats-officedocument.presentationml.notesSlide+xml"/>
  <Override PartName="/ppt/notesSlides/notesSlide46.xml" ContentType="application/vnd.openxmlformats-officedocument.presentationml.notesSlide+xml"/>
  <Override PartName="/ppt/notesSlides/notesSlide45.xml" ContentType="application/vnd.openxmlformats-officedocument.presentationml.notesSlide+xml"/>
  <Override PartName="/ppt/notesSlides/notesSlide44.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62.xml" ContentType="application/vnd.openxmlformats-officedocument.presentationml.notesSlide+xml"/>
  <Override PartName="/ppt/notesSlides/notesSlide38.xml" ContentType="application/vnd.openxmlformats-officedocument.presentationml.notesSlide+xml"/>
  <Override PartName="/ppt/notesSlides/notesSlide61.xml" ContentType="application/vnd.openxmlformats-officedocument.presentationml.notesSlide+xml"/>
  <Override PartName="/ppt/notesSlides/notesSlide37.xml" ContentType="application/vnd.openxmlformats-officedocument.presentationml.notesSlide+xml"/>
  <Override PartName="/ppt/notesSlides/notesSlide60.xml" ContentType="application/vnd.openxmlformats-officedocument.presentationml.notesSlide+xml"/>
  <Override PartName="/ppt/notesSlides/notesSlide36.xml" ContentType="application/vnd.openxmlformats-officedocument.presentationml.notesSlide+xml"/>
  <Override PartName="/ppt/notesSlides/notesSlide9.xml" ContentType="application/vnd.openxmlformats-officedocument.presentationml.notesSlide+xml"/>
  <Override PartName="/ppt/notesSlides/notesSlide18.xml" ContentType="application/vnd.openxmlformats-officedocument.presentationml.notesSlide+xml"/>
  <Override PartName="/ppt/notesSlides/notesSlide57.xml" ContentType="application/vnd.openxmlformats-officedocument.presentationml.notesSlide+xml"/>
  <Override PartName="/ppt/notesSlides/notesSlide80.xml" ContentType="application/vnd.openxmlformats-officedocument.presentationml.notesSlide+xml"/>
  <Override PartName="/ppt/notesSlides/notesSlide20.xml" ContentType="application/vnd.openxmlformats-officedocument.presentationml.notesSlide+xml"/>
  <Override PartName="/ppt/notesSlides/notesSlide89.xml" ContentType="application/vnd.openxmlformats-officedocument.presentationml.notesSlide+xml"/>
  <Override PartName="/ppt/notesSlides/notesSlide35.xml" ContentType="application/vnd.openxmlformats-officedocument.presentationml.notesSlide+xml"/>
  <Override PartName="/ppt/notesSlides/notesSlide8.xml" ContentType="application/vnd.openxmlformats-officedocument.presentationml.notesSlide+xml"/>
  <Override PartName="/ppt/notesSlides/notesSlide17.xml" ContentType="application/vnd.openxmlformats-officedocument.presentationml.notesSlide+xml"/>
  <Override PartName="/ppt/notesSlides/notesSlide13.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34.xml" ContentType="application/vnd.openxmlformats-officedocument.presentationml.notesSlide+xml"/>
  <Override PartName="/ppt/notesSlides/notesSlide7.xml" ContentType="application/vnd.openxmlformats-officedocument.presentationml.notesSlide+xml"/>
  <Override PartName="/ppt/notesSlides/notesSlide16.xml" ContentType="application/vnd.openxmlformats-officedocument.presentationml.notesSlide+xml"/>
  <Override PartName="/ppt/notesSlides/notesSlide49.xml" ContentType="application/vnd.openxmlformats-officedocument.presentationml.notesSlide+xml"/>
  <Override PartName="/ppt/notesSlides/notesSlide7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99.xml" ContentType="application/vnd.openxmlformats-officedocument.presentationml.notesSlide+xml"/>
  <Override PartName="/ppt/notesSlides/notesSlide3.xml" ContentType="application/vnd.openxmlformats-officedocument.presentationml.notesSlide+xml"/>
  <Override PartName="/ppt/notesSlides/notesSlide33.xml" ContentType="application/vnd.openxmlformats-officedocument.presentationml.notesSlide+xml"/>
  <Override PartName="/ppt/notesSlides/notesSlide6.xml" ContentType="application/vnd.openxmlformats-officedocument.presentationml.notesSlide+xml"/>
  <Override PartName="/ppt/notesSlides/notesSlide15.xml" ContentType="application/vnd.openxmlformats-officedocument.presentationml.notesSlide+xml"/>
  <Override PartName="/ppt/notesSlides/notesSlide48.xml" ContentType="application/vnd.openxmlformats-officedocument.presentationml.notesSlide+xml"/>
  <Override PartName="/ppt/notesSlides/notesSlide71.xml" ContentType="application/vnd.openxmlformats-officedocument.presentationml.notesSlide+xml"/>
  <Override PartName="/ppt/notesSlides/notesSlide11.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19.xml" ContentType="application/vnd.openxmlformats-officedocument.presentationml.notesSlide+xml"/>
  <Override PartName="/ppt/notesSlides/notesSlide69.xml" ContentType="application/vnd.openxmlformats-officedocument.presentationml.notesSlide+xml"/>
  <Override PartName="/ppt/notesSlides/notesSlide78.xml" ContentType="application/vnd.openxmlformats-officedocument.presentationml.notesSlide+xml"/>
  <Override PartName="/ppt/notesSlides/notesSlide83.xml" ContentType="application/vnd.openxmlformats-officedocument.presentationml.notesSlide+xml"/>
  <Override PartName="/ppt/notesSlides/notesSlide29.xml" ContentType="application/vnd.openxmlformats-officedocument.presentationml.notesSlide+xml"/>
  <Override PartName="/ppt/notesSlides/notesSlide102.xml" ContentType="application/vnd.openxmlformats-officedocument.presentationml.notesSlide+xml"/>
  <Override PartName="/ppt/notesSlides/notesSlide84.xml" ContentType="application/vnd.openxmlformats-officedocument.presentationml.notesSlide+xml"/>
  <Override PartName="/ppt/notesSlides/notesSlide103.xml" ContentType="application/vnd.openxmlformats-officedocument.presentationml.notesSlide+xml"/>
  <Override PartName="/ppt/notesSlides/notesSlide85.xml" ContentType="application/vnd.openxmlformats-officedocument.presentationml.notesSlide+xml"/>
  <Override PartName="/ppt/notesSlides/notesSlide104.xml" ContentType="application/vnd.openxmlformats-officedocument.presentationml.notesSlide+xml"/>
  <Override PartName="/ppt/notesSlides/notesSlide86.xml" ContentType="application/vnd.openxmlformats-officedocument.presentationml.notesSlide+xml"/>
  <Override PartName="/ppt/notesSlides/notesSlide105.xml" ContentType="application/vnd.openxmlformats-officedocument.presentationml.notesSlide+xml"/>
  <Override PartName="/ppt/notesSlides/notesSlide87.xml" ContentType="application/vnd.openxmlformats-officedocument.presentationml.notesSlide+xml"/>
  <Override PartName="/ppt/notesSlides/notesSlide106.xml" ContentType="application/vnd.openxmlformats-officedocument.presentationml.notesSlide+xml"/>
  <Override PartName="/ppt/notesSlides/notesSlide88.xml" ContentType="application/vnd.openxmlformats-officedocument.presentationml.notesSlide+xml"/>
  <Override PartName="/ppt/notesSlides/notesSlide107.xml" ContentType="application/vnd.openxmlformats-officedocument.presentationml.notesSlide+xml"/>
  <Override PartName="/ppt/notesSlides/notesSlide90.xml" ContentType="application/vnd.openxmlformats-officedocument.presentationml.notesSlide+xml"/>
  <Override PartName="/ppt/notesSlides/notesSlide77.xml" ContentType="application/vnd.openxmlformats-officedocument.presentationml.notesSlide+xml"/>
  <Override PartName="/ppt/notesSlides/notesSlide93.xml" ContentType="application/vnd.openxmlformats-officedocument.presentationml.notesSlide+xml"/>
  <Override PartName="/ppt/notesSlides/notesSlide76.xml" ContentType="application/vnd.openxmlformats-officedocument.presentationml.notesSlide+xml"/>
  <Override PartName="/ppt/notesSlides/notesSlide92.xml" ContentType="application/vnd.openxmlformats-officedocument.presentationml.notesSlide+xml"/>
  <Override PartName="/ppt/notesSlides/notesSlide75.xml" ContentType="application/vnd.openxmlformats-officedocument.presentationml.notesSlide+xml"/>
  <Override PartName="/ppt/notesSlides/notesSlide26.xml" ContentType="application/vnd.openxmlformats-officedocument.presentationml.notesSlide+xml"/>
  <Override PartName="/ppt/notesSlides/notesSlide91.xml" ContentType="application/vnd.openxmlformats-officedocument.presentationml.notesSlide+xml"/>
  <Override PartName="/ppt/notesSlides/notesSlide74.xml" ContentType="application/vnd.openxmlformats-officedocument.presentationml.notesSlide+xml"/>
  <Override PartName="/ppt/notesSlides/notesSlide25.xml" ContentType="application/vnd.openxmlformats-officedocument.presentationml.notesSlide+xml"/>
  <Override PartName="/ppt/notesSlides/notesSlide73.xml" ContentType="application/vnd.openxmlformats-officedocument.presentationml.notesSlide+xml"/>
  <Override PartName="/ppt/notesSlides/notesSlide24.xml" ContentType="application/vnd.openxmlformats-officedocument.presentationml.notesSlide+xml"/>
  <Override PartName="/ppt/notesSlides/notesSlide98.xml" ContentType="application/vnd.openxmlformats-officedocument.presentationml.notesSlide+xml"/>
  <Override PartName="/ppt/notesSlides/notesSlide97.xml" ContentType="application/vnd.openxmlformats-officedocument.presentationml.notesSlide+xml"/>
  <Override PartName="/ppt/notesSlides/notesSlide96.xml" ContentType="application/vnd.openxmlformats-officedocument.presentationml.notesSlide+xml"/>
  <Override PartName="/ppt/notesSlides/notesSlide95.xml" ContentType="application/vnd.openxmlformats-officedocument.presentationml.notesSlide+xml"/>
  <Override PartName="/ppt/notesSlides/notesSlide94.xml" ContentType="application/vnd.openxmlformats-officedocument.presentationml.notesSlide+xml"/>
  <Override PartName="/ppt/notesSlides/notesSlide66.xml" ContentType="application/vnd.openxmlformats-officedocument.presentationml.notesSlide+xml"/>
  <Override PartName="/ppt/notesSlides/notesSlide65.xml" ContentType="application/vnd.openxmlformats-officedocument.presentationml.notesSlide+xml"/>
  <Override PartName="/ppt/notesSlides/_rels/notesSlide2.xml.rels" ContentType="application/vnd.openxmlformats-package.relationships+xml"/>
  <Override PartName="/ppt/notesSlides/_rels/notesSlide5.xml.rels" ContentType="application/vnd.openxmlformats-package.relationships+xml"/>
  <Override PartName="/ppt/notesSlides/_rels/notesSlide97.xml.rels" ContentType="application/vnd.openxmlformats-package.relationships+xml"/>
  <Override PartName="/ppt/notesSlides/_rels/notesSlide14.xml.rels" ContentType="application/vnd.openxmlformats-package.relationships+xml"/>
  <Override PartName="/ppt/notesSlides/_rels/notesSlide67.xml.rels" ContentType="application/vnd.openxmlformats-package.relationships+xml"/>
  <Override PartName="/ppt/notesSlides/_rels/notesSlide1.xml.rels" ContentType="application/vnd.openxmlformats-package.relationships+xml"/>
  <Override PartName="/ppt/notesSlides/_rels/notesSlide22.xml.rels" ContentType="application/vnd.openxmlformats-package.relationships+xml"/>
  <Override PartName="/ppt/notesSlides/_rels/notesSlide3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10.xml.rels" ContentType="application/vnd.openxmlformats-package.relationships+xml"/>
  <Override PartName="/ppt/notesSlides/_rels/notesSlide59.xml.rels" ContentType="application/vnd.openxmlformats-package.relationships+xml"/>
  <Override PartName="/ppt/notesSlides/_rels/notesSlide25.xml.rels" ContentType="application/vnd.openxmlformats-package.relationships+xml"/>
  <Override PartName="/ppt/notesSlides/_rels/notesSlide78.xml.rels" ContentType="application/vnd.openxmlformats-package.relationships+xml"/>
  <Override PartName="/ppt/notesSlides/_rels/notesSlide19.xml.rels" ContentType="application/vnd.openxmlformats-package.relationships+xml"/>
  <Override PartName="/ppt/notesSlides/_rels/notesSlide26.xml.rels" ContentType="application/vnd.openxmlformats-package.relationships+xml"/>
  <Override PartName="/ppt/notesSlides/_rels/notesSlide79.xml.rels" ContentType="application/vnd.openxmlformats-package.relationships+xml"/>
  <Override PartName="/ppt/notesSlides/_rels/notesSlide30.xml.rels" ContentType="application/vnd.openxmlformats-package.relationships+xml"/>
  <Override PartName="/ppt/notesSlides/_rels/notesSlide58.xml.rels" ContentType="application/vnd.openxmlformats-package.relationships+xml"/>
  <Override PartName="/ppt/notesSlides/_rels/notesSlide27.xml.rels" ContentType="application/vnd.openxmlformats-package.relationships+xml"/>
  <Override PartName="/ppt/notesSlides/_rels/notesSlide100.xml.rels" ContentType="application/vnd.openxmlformats-package.relationships+xml"/>
  <Override PartName="/ppt/notesSlides/_rels/notesSlide91.xml.rels" ContentType="application/vnd.openxmlformats-package.relationships+xml"/>
  <Override PartName="/ppt/notesSlides/_rels/notesSlide87.xml.rels" ContentType="application/vnd.openxmlformats-package.relationships+xml"/>
  <Override PartName="/ppt/notesSlides/_rels/notesSlide28.xml.rels" ContentType="application/vnd.openxmlformats-package.relationships+xml"/>
  <Override PartName="/ppt/notesSlides/_rels/notesSlide101.xml.rels" ContentType="application/vnd.openxmlformats-package.relationships+xml"/>
  <Override PartName="/ppt/notesSlides/_rels/notesSlide92.xml.rels" ContentType="application/vnd.openxmlformats-package.relationships+xml"/>
  <Override PartName="/ppt/notesSlides/_rels/notesSlide88.xml.rels" ContentType="application/vnd.openxmlformats-package.relationships+xml"/>
  <Override PartName="/ppt/notesSlides/_rels/notesSlide21.xml.rels" ContentType="application/vnd.openxmlformats-package.relationships+xml"/>
  <Override PartName="/ppt/notesSlides/_rels/notesSlide29.xml.rels" ContentType="application/vnd.openxmlformats-package.relationships+xml"/>
  <Override PartName="/ppt/notesSlides/_rels/notesSlide47.xml.rels" ContentType="application/vnd.openxmlformats-package.relationships+xml"/>
  <Override PartName="/ppt/notesSlides/_rels/notesSlide63.xml.rels" ContentType="application/vnd.openxmlformats-package.relationships+xml"/>
  <Override PartName="/ppt/notesSlides/_rels/notesSlide64.xml.rels" ContentType="application/vnd.openxmlformats-package.relationships+xml"/>
  <Override PartName="/ppt/notesSlides/_rels/notesSlide104.xml.rels" ContentType="application/vnd.openxmlformats-package.relationships+xml"/>
  <Override PartName="/ppt/notesSlides/_rels/notesSlide38.xml.rels" ContentType="application/vnd.openxmlformats-package.relationships+xml"/>
  <Override PartName="/ppt/notesSlides/_rels/notesSlide42.xml.rels" ContentType="application/vnd.openxmlformats-package.relationships+xml"/>
  <Override PartName="/ppt/notesSlides/_rels/notesSlide105.xml.rels" ContentType="application/vnd.openxmlformats-package.relationships+xml"/>
  <Override PartName="/ppt/notesSlides/_rels/notesSlide39.xml.rels" ContentType="application/vnd.openxmlformats-package.relationships+xml"/>
  <Override PartName="/ppt/notesSlides/_rels/notesSlide43.xml.rels" ContentType="application/vnd.openxmlformats-package.relationships+xml"/>
  <Override PartName="/ppt/notesSlides/_rels/notesSlide106.xml.rels" ContentType="application/vnd.openxmlformats-package.relationships+xml"/>
  <Override PartName="/ppt/notesSlides/_rels/notesSlide44.xml.rels" ContentType="application/vnd.openxmlformats-package.relationships+xml"/>
  <Override PartName="/ppt/notesSlides/_rels/notesSlide107.xml.rels" ContentType="application/vnd.openxmlformats-package.relationships+xml"/>
  <Override PartName="/ppt/notesSlides/_rels/notesSlide45.xml.rels" ContentType="application/vnd.openxmlformats-package.relationships+xml"/>
  <Override PartName="/ppt/notesSlides/_rels/notesSlide98.xml.rels" ContentType="application/vnd.openxmlformats-package.relationships+xml"/>
  <Override PartName="/ppt/notesSlides/_rels/notesSlide6.xml.rels" ContentType="application/vnd.openxmlformats-package.relationships+xml"/>
  <Override PartName="/ppt/notesSlides/_rels/notesSlide103.xml.rels" ContentType="application/vnd.openxmlformats-package.relationships+xml"/>
  <Override PartName="/ppt/notesSlides/_rels/notesSlide94.xml.rels" ContentType="application/vnd.openxmlformats-package.relationships+xml"/>
  <Override PartName="/ppt/notesSlides/_rels/notesSlide33.xml.rels" ContentType="application/vnd.openxmlformats-package.relationships+xml"/>
  <Override PartName="/ppt/notesSlides/_rels/notesSlide57.xml.rels" ContentType="application/vnd.openxmlformats-package.relationships+xml"/>
  <Override PartName="/ppt/notesSlides/_rels/notesSlide3.xml.rels" ContentType="application/vnd.openxmlformats-package.relationships+xml"/>
  <Override PartName="/ppt/notesSlides/_rels/notesSlide9.xml.rels" ContentType="application/vnd.openxmlformats-package.relationships+xml"/>
  <Override PartName="/ppt/notesSlides/_rels/notesSlide60.xml.rels" ContentType="application/vnd.openxmlformats-package.relationships+xml"/>
  <Override PartName="/ppt/notesSlides/_rels/notesSlide68.xml.rels" ContentType="application/vnd.openxmlformats-package.relationships+xml"/>
  <Override PartName="/ppt/notesSlides/_rels/notesSlide75.xml.rels" ContentType="application/vnd.openxmlformats-package.relationships+xml"/>
  <Override PartName="/ppt/notesSlides/_rels/notesSlide16.xml.rels" ContentType="application/vnd.openxmlformats-package.relationships+xml"/>
  <Override PartName="/ppt/notesSlides/_rels/notesSlide84.xml.rels" ContentType="application/vnd.openxmlformats-package.relationships+xml"/>
  <Override PartName="/ppt/notesSlides/_rels/notesSlide31.xml.rels" ContentType="application/vnd.openxmlformats-package.relationships+xml"/>
  <Override PartName="/ppt/notesSlides/_rels/notesSlide15.xml.rels" ContentType="application/vnd.openxmlformats-package.relationships+xml"/>
  <Override PartName="/ppt/notesSlides/_rels/notesSlide17.xml.rels" ContentType="application/vnd.openxmlformats-package.relationships+xml"/>
  <Override PartName="/ppt/notesSlides/_rels/notesSlide8.xml.rels" ContentType="application/vnd.openxmlformats-package.relationships+xml"/>
  <Override PartName="/ppt/notesSlides/_rels/notesSlide51.xml.rels" ContentType="application/vnd.openxmlformats-package.relationships+xml"/>
  <Override PartName="/ppt/notesSlides/_rels/notesSlide35.xml.rels" ContentType="application/vnd.openxmlformats-package.relationships+xml"/>
  <Override PartName="/ppt/notesSlides/_rels/notesSlide46.xml.rels" ContentType="application/vnd.openxmlformats-package.relationships+xml"/>
  <Override PartName="/ppt/notesSlides/_rels/notesSlide62.xml.rels" ContentType="application/vnd.openxmlformats-package.relationships+xml"/>
  <Override PartName="/ppt/notesSlides/_rels/notesSlide55.xml.rels" ContentType="application/vnd.openxmlformats-package.relationships+xml"/>
  <Override PartName="/ppt/notesSlides/_rels/notesSlide54.xml.rels" ContentType="application/vnd.openxmlformats-package.relationships+xml"/>
  <Override PartName="/ppt/notesSlides/_rels/notesSlide61.xml.rels" ContentType="application/vnd.openxmlformats-package.relationships+xml"/>
  <Override PartName="/ppt/notesSlides/_rels/notesSlide70.xml.rels" ContentType="application/vnd.openxmlformats-package.relationships+xml"/>
  <Override PartName="/ppt/notesSlides/_rels/notesSlide56.xml.rels" ContentType="application/vnd.openxmlformats-package.relationships+xml"/>
  <Override PartName="/ppt/notesSlides/_rels/notesSlide37.xml.rels" ContentType="application/vnd.openxmlformats-package.relationships+xml"/>
  <Override PartName="/ppt/notesSlides/_rels/notesSlide41.xml.rels" ContentType="application/vnd.openxmlformats-package.relationships+xml"/>
  <Override PartName="/ppt/notesSlides/_rels/notesSlide40.xml.rels" ContentType="application/vnd.openxmlformats-package.relationships+xml"/>
  <Override PartName="/ppt/notesSlides/_rels/notesSlide36.xml.rels" ContentType="application/vnd.openxmlformats-package.relationships+xml"/>
  <Override PartName="/ppt/notesSlides/_rels/notesSlide7.xml.rels" ContentType="application/vnd.openxmlformats-package.relationships+xml"/>
  <Override PartName="/ppt/notesSlides/_rels/notesSlide99.xml.rels" ContentType="application/vnd.openxmlformats-package.relationships+xml"/>
  <Override PartName="/ppt/notesSlides/_rels/notesSlide50.xml.rels" ContentType="application/vnd.openxmlformats-package.relationships+xml"/>
  <Override PartName="/ppt/notesSlides/_rels/notesSlide53.xml.rels" ContentType="application/vnd.openxmlformats-package.relationships+xml"/>
  <Override PartName="/ppt/notesSlides/_rels/notesSlide49.xml.rels" ContentType="application/vnd.openxmlformats-package.relationships+xml"/>
  <Override PartName="/ppt/notesSlides/_rels/notesSlide34.xml.rels" ContentType="application/vnd.openxmlformats-package.relationships+xml"/>
  <Override PartName="/ppt/notesSlides/_rels/notesSlide72.xml.rels" ContentType="application/vnd.openxmlformats-package.relationships+xml"/>
  <Override PartName="/ppt/notesSlides/_rels/notesSlide77.xml.rels" ContentType="application/vnd.openxmlformats-package.relationships+xml"/>
  <Override PartName="/ppt/notesSlides/_rels/notesSlide81.xml.rels" ContentType="application/vnd.openxmlformats-package.relationships+xml"/>
  <Override PartName="/ppt/notesSlides/_rels/notesSlide18.xml.rels" ContentType="application/vnd.openxmlformats-package.relationships+xml"/>
  <Override PartName="/ppt/notesSlides/_rels/notesSlide48.xml.rels" ContentType="application/vnd.openxmlformats-package.relationships+xml"/>
  <Override PartName="/ppt/notesSlides/_rels/notesSlide52.xml.rels" ContentType="application/vnd.openxmlformats-package.relationships+xml"/>
  <Override PartName="/ppt/notesSlides/_rels/notesSlide74.xml.rels" ContentType="application/vnd.openxmlformats-package.relationships+xml"/>
  <Override PartName="/ppt/notesSlides/_rels/notesSlide83.xml.rels" ContentType="application/vnd.openxmlformats-package.relationships+xml"/>
  <Override PartName="/ppt/notesSlides/_rels/notesSlide102.xml.rels" ContentType="application/vnd.openxmlformats-package.relationships+xml"/>
  <Override PartName="/ppt/notesSlides/_rels/notesSlide93.xml.rels" ContentType="application/vnd.openxmlformats-package.relationships+xml"/>
  <Override PartName="/ppt/notesSlides/_rels/notesSlide89.xml.rels" ContentType="application/vnd.openxmlformats-package.relationships+xml"/>
  <Override PartName="/ppt/notesSlides/_rels/notesSlide71.xml.rels" ContentType="application/vnd.openxmlformats-package.relationships+xml"/>
  <Override PartName="/ppt/notesSlides/_rels/notesSlide76.xml.rels" ContentType="application/vnd.openxmlformats-package.relationships+xml"/>
  <Override PartName="/ppt/notesSlides/_rels/notesSlide80.xml.rels" ContentType="application/vnd.openxmlformats-package.relationships+xml"/>
  <Override PartName="/ppt/notesSlides/_rels/notesSlide95.xml.rels" ContentType="application/vnd.openxmlformats-package.relationships+xml"/>
  <Override PartName="/ppt/notesSlides/_rels/notesSlide11.xml.rels" ContentType="application/vnd.openxmlformats-package.relationships+xml"/>
  <Override PartName="/ppt/notesSlides/_rels/notesSlide69.xml.rels" ContentType="application/vnd.openxmlformats-package.relationships+xml"/>
  <Override PartName="/ppt/notesSlides/_rels/notesSlide20.xml.rels" ContentType="application/vnd.openxmlformats-package.relationships+xml"/>
  <Override PartName="/ppt/notesSlides/_rels/notesSlide85.xml.rels" ContentType="application/vnd.openxmlformats-package.relationships+xml"/>
  <Override PartName="/ppt/notesSlides/_rels/notesSlide65.xml.rels" ContentType="application/vnd.openxmlformats-package.relationships+xml"/>
  <Override PartName="/ppt/notesSlides/_rels/notesSlide12.xml.rels" ContentType="application/vnd.openxmlformats-package.relationships+xml"/>
  <Override PartName="/ppt/notesSlides/_rels/notesSlide73.xml.rels" ContentType="application/vnd.openxmlformats-package.relationships+xml"/>
  <Override PartName="/ppt/notesSlides/_rels/notesSlide82.xml.rels" ContentType="application/vnd.openxmlformats-package.relationships+xml"/>
  <Override PartName="/ppt/notesSlides/_rels/notesSlide66.xml.rels" ContentType="application/vnd.openxmlformats-package.relationships+xml"/>
  <Override PartName="/ppt/notesSlides/_rels/notesSlide13.xml.rels" ContentType="application/vnd.openxmlformats-package.relationships+xml"/>
  <Override PartName="/ppt/notesSlides/_rels/notesSlide86.xml.rels" ContentType="application/vnd.openxmlformats-package.relationships+xml"/>
  <Override PartName="/ppt/notesSlides/_rels/notesSlide90.xml.rels" ContentType="application/vnd.openxmlformats-package.relationships+xml"/>
  <Override PartName="/ppt/notesSlides/_rels/notesSlide96.xml.rels" ContentType="application/vnd.openxmlformats-package.relationships+xml"/>
  <Override PartName="/ppt/notesSlides/_rels/notesSlide4.xml.rels" ContentType="application/vnd.openxmlformats-package.relationships+xml"/>
  <Override PartName="/ppt/notesSlides/notesSlide64.xml" ContentType="application/vnd.openxmlformats-officedocument.presentationml.notesSlide+xml"/>
  <Override PartName="/ppt/notesSlides/notesSlide63.xml" ContentType="application/vnd.openxmlformats-officedocument.presentationml.notesSlide+xml"/>
  <Override PartName="/ppt/notesSlides/notesSlide14.xml" ContentType="application/vnd.openxmlformats-officedocument.presentationml.notesSlide+xml"/>
  <Override PartName="/ppt/notesSlides/notesSlide28.xml" ContentType="application/vnd.openxmlformats-officedocument.presentationml.notesSlide+xml"/>
  <Override PartName="/ppt/notesSlides/notesSlide101.xml" ContentType="application/vnd.openxmlformats-officedocument.presentationml.notesSlide+xml"/>
  <Override PartName="/ppt/notesSlides/notesSlide27.xml" ContentType="application/vnd.openxmlformats-officedocument.presentationml.notesSlide+xml"/>
  <Override PartName="/ppt/notesSlides/notesSlide100.xml" ContentType="application/vnd.openxmlformats-officedocument.presentationml.notesSlide+xml"/>
  <Override PartName="/ppt/notesSlides/notesSlide5.xml" ContentType="application/vnd.openxmlformats-officedocument.presentationml.notesSlide+xml"/>
  <Override PartName="/ppt/notesSlides/notesSlide32.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82.xml" ContentType="application/vnd.openxmlformats-officedocument.presentationml.notesSlide+xml"/>
  <Override PartName="/ppt/notesSlides/notesSlide59.xml" ContentType="application/vnd.openxmlformats-officedocument.presentationml.notesSlide+xml"/>
  <Override PartName="/ppt/notesSlides/notesSlide21.xml" ContentType="application/vnd.openxmlformats-officedocument.presentationml.notesSlide+xml"/>
  <Override PartName="/ppt/notesSlides/notesSlide81.xml" ContentType="application/vnd.openxmlformats-officedocument.presentationml.notesSlide+xml"/>
  <Override PartName="/ppt/notesSlides/notesSlide58.xml" ContentType="application/vnd.openxmlformats-officedocument.presentationml.notesSlide+xml"/>
  <Override PartName="/ppt/notesSlides/notesSlide47.xml" ContentType="application/vnd.openxmlformats-officedocument.presentationml.notesSlide+xml"/>
  <Override PartName="/ppt/notesSlides/notesSlide70.xml" ContentType="application/vnd.openxmlformats-officedocument.presentationml.notesSlide+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79.xml" ContentType="application/vnd.openxmlformats-officedocument.presentationml.notesSlide+xml"/>
  <Override PartName="/ppt/notesSlides/notesSlide2.xml" ContentType="application/vnd.openxmlformats-officedocument.presentationml.notesSlide+xml"/>
  <Override PartName="/ppt/_rels/presentation.xml.rels" ContentType="application/vnd.openxmlformats-package.relationships+xml"/>
  <Override PartName="/ppt/media/image56.png" ContentType="image/png"/>
  <Override PartName="/ppt/media/image55.png" ContentType="image/png"/>
  <Override PartName="/ppt/media/image53.png" ContentType="image/png"/>
  <Override PartName="/ppt/media/image52.png" ContentType="image/png"/>
  <Override PartName="/ppt/media/image51.png" ContentType="image/png"/>
  <Override PartName="/ppt/media/image46.png" ContentType="image/png"/>
  <Override PartName="/ppt/media/image45.png" ContentType="image/png"/>
  <Override PartName="/ppt/media/image44.png" ContentType="image/png"/>
  <Override PartName="/ppt/media/image43.png" ContentType="image/png"/>
  <Override PartName="/ppt/media/image42.png" ContentType="image/png"/>
  <Override PartName="/ppt/media/image41.png" ContentType="image/png"/>
  <Override PartName="/ppt/media/image3.jpeg" ContentType="image/jpeg"/>
  <Override PartName="/ppt/media/image40.png" ContentType="image/png"/>
  <Override PartName="/ppt/media/image39.png" ContentType="image/png"/>
  <Override PartName="/ppt/media/image37.png" ContentType="image/png"/>
  <Override PartName="/ppt/media/image36.png" ContentType="image/png"/>
  <Override PartName="/ppt/media/image9.jpeg" ContentType="image/jpeg"/>
  <Override PartName="/ppt/media/image35.png" ContentType="image/png"/>
  <Override PartName="/ppt/media/image33.png" ContentType="image/png"/>
  <Override PartName="/ppt/media/image32.png" ContentType="image/png"/>
  <Override PartName="/ppt/media/image31.png" ContentType="image/png"/>
  <Override PartName="/ppt/media/image2.jpeg" ContentType="image/jpeg"/>
  <Override PartName="/ppt/media/image49.png" ContentType="image/png"/>
  <Override PartName="/ppt/media/image100.png" ContentType="image/png"/>
  <Override PartName="/ppt/media/image12.png" ContentType="image/png"/>
  <Override PartName="/ppt/media/image109.png" ContentType="image/png"/>
  <Override PartName="/ppt/media/image48.png" ContentType="image/png"/>
  <Override PartName="/ppt/media/image11.png" ContentType="image/png"/>
  <Override PartName="/ppt/media/image108.png" ContentType="image/png"/>
  <Override PartName="/ppt/media/image13.png" ContentType="image/png"/>
  <Override PartName="/ppt/media/image18.png" ContentType="image/png"/>
  <Override PartName="/ppt/media/image83.png" ContentType="image/png"/>
  <Override PartName="/ppt/media/image6.jpeg" ContentType="image/jpeg"/>
  <Override PartName="/ppt/media/image71.png" ContentType="image/png"/>
  <Override PartName="/ppt/media/image10.jpeg" ContentType="image/jpeg"/>
  <Override PartName="/ppt/media/image111.png" ContentType="image/png"/>
  <Override PartName="/ppt/media/image38.png" ContentType="image/png"/>
  <Override PartName="/ppt/media/image8.jpeg" ContentType="image/jpeg"/>
  <Override PartName="/ppt/media/image26.png" ContentType="image/png"/>
  <Override PartName="/ppt/media/image91.png" ContentType="image/png"/>
  <Override PartName="/ppt/media/image7.jpeg" ContentType="image/jpeg"/>
  <Override PartName="/ppt/media/image4.png" ContentType="image/png"/>
  <Override PartName="/ppt/media/image81.png" ContentType="image/png"/>
  <Override PartName="/ppt/media/image28.png" ContentType="image/png"/>
  <Override PartName="/ppt/media/image93.png" ContentType="image/png"/>
  <Override PartName="/ppt/media/image50.png" ContentType="image/png"/>
  <Override PartName="/ppt/media/image5.jpeg" ContentType="image/jpeg"/>
  <Override PartName="/ppt/media/image61.png" ContentType="image/png"/>
  <Override PartName="/ppt/media/image34.png" ContentType="image/png"/>
  <Override PartName="/ppt/media/image27.png" ContentType="image/png"/>
  <Override PartName="/ppt/media/image92.png" ContentType="image/png"/>
  <Override PartName="/ppt/media/image30.png" ContentType="image/png"/>
  <Override PartName="/ppt/media/image57.png" ContentType="image/png"/>
  <Override PartName="/ppt/media/image20.png" ContentType="image/png"/>
  <Override PartName="/ppt/media/image117.png" ContentType="image/png"/>
  <Override PartName="/ppt/media/image47.png" ContentType="image/png"/>
  <Override PartName="/ppt/media/image1.jpeg" ContentType="image/jpeg"/>
  <Override PartName="/ppt/media/image21.png" ContentType="image/png"/>
  <Override PartName="/ppt/media/image118.png" ContentType="image/png"/>
  <Override PartName="/ppt/media/image54.png" ContentType="image/png"/>
  <Override PartName="/ppt/media/image14.jpeg" ContentType="image/jpeg"/>
  <Override PartName="/ppt/media/image15.jpeg" ContentType="image/jpeg"/>
  <Override PartName="/ppt/media/image16.jpeg" ContentType="image/jpeg"/>
  <Override PartName="/ppt/media/image106.png" ContentType="image/png"/>
  <Override PartName="/ppt/media/image77.png" ContentType="image/png"/>
  <Override PartName="/ppt/media/image78.png" ContentType="image/png"/>
  <Override PartName="/ppt/media/image80.png" ContentType="image/png"/>
  <Override PartName="/ppt/media/image124.png" ContentType="image/png"/>
  <Override PartName="/ppt/media/image86.png" ContentType="image/png"/>
  <Override PartName="/ppt/media/image88.png" ContentType="image/png"/>
  <Override PartName="/ppt/media/image89.png" ContentType="image/png"/>
  <Override PartName="/ppt/media/image97.png" ContentType="image/png"/>
  <Override PartName="/ppt/media/image104.png" ContentType="image/png"/>
  <Override PartName="/ppt/media/image60.png" ContentType="image/png"/>
  <Override PartName="/ppt/media/image98.png" ContentType="image/png"/>
  <Override PartName="/ppt/media/image105.png" ContentType="image/png"/>
  <Override PartName="/ppt/media/image79.png" ContentType="image/png"/>
  <Override PartName="/ppt/media/image101.png" ContentType="image/png"/>
  <Override PartName="/ppt/media/image102.png" ContentType="image/png"/>
  <Override PartName="/ppt/media/image95.png" ContentType="image/png"/>
  <Override PartName="/ppt/media/image112.png" ContentType="image/png"/>
  <Override PartName="/ppt/media/image66.wmf" ContentType="image/x-wmf"/>
  <Override PartName="/ppt/media/image123.png" ContentType="image/png"/>
  <Override PartName="/ppt/media/image122.png" ContentType="image/png"/>
  <Override PartName="/ppt/media/image99.png" ContentType="image/png"/>
  <Override PartName="/ppt/media/image62.png" ContentType="image/png"/>
  <Override PartName="/ppt/media/image121.png" ContentType="image/png"/>
  <Override PartName="/ppt/media/image96.png" ContentType="image/png"/>
  <Override PartName="/ppt/media/image103.png" ContentType="image/png"/>
  <Override PartName="/ppt/media/image116.png" ContentType="image/png"/>
  <Override PartName="/ppt/media/image72.png" ContentType="image/png"/>
  <Override PartName="/ppt/media/image115.png" ContentType="image/png"/>
  <Override PartName="/ppt/media/image94.png" ContentType="image/png"/>
  <Override PartName="/ppt/media/image29.png" ContentType="image/png"/>
  <Override PartName="/ppt/media/image114.png" ContentType="image/png"/>
  <Override PartName="/ppt/media/image70.png" ContentType="image/png"/>
  <Override PartName="/ppt/media/image113.png" ContentType="image/png"/>
  <Override PartName="/ppt/media/image87.png" ContentType="image/png"/>
  <Override PartName="/ppt/media/image107.png" ContentType="image/png"/>
  <Override PartName="/ppt/media/image63.png" ContentType="image/png"/>
  <Override PartName="/ppt/media/image85.png" ContentType="image/png"/>
  <Override PartName="/ppt/media/image76.png" ContentType="image/png"/>
  <Override PartName="/ppt/media/image75.png" ContentType="image/png"/>
  <Override PartName="/ppt/media/image74.png" ContentType="image/png"/>
  <Override PartName="/ppt/media/image73.png" ContentType="image/png"/>
  <Override PartName="/ppt/media/image120.png" ContentType="image/png"/>
  <Override PartName="/ppt/media/image69.png" ContentType="image/png"/>
  <Override PartName="/ppt/media/image68.png" ContentType="image/png"/>
  <Override PartName="/ppt/media/image67.png" ContentType="image/png"/>
  <Override PartName="/ppt/media/image65.png" ContentType="image/png"/>
  <Override PartName="/ppt/media/image64.png" ContentType="image/png"/>
  <Override PartName="/ppt/media/image90.png" ContentType="image/png"/>
  <Override PartName="/ppt/media/image25.png" ContentType="image/png"/>
  <Override PartName="/ppt/media/image24.png" ContentType="image/png"/>
  <Override PartName="/ppt/media/image23.png" ContentType="image/png"/>
  <Override PartName="/ppt/media/image119.png" ContentType="image/png"/>
  <Override PartName="/ppt/media/image22.png" ContentType="image/png"/>
  <Override PartName="/ppt/media/image110.png" ContentType="image/png"/>
  <Override PartName="/ppt/media/image59.png" ContentType="image/png"/>
  <Override PartName="/ppt/media/image58.png" ContentType="image/png"/>
  <Override PartName="/ppt/media/image19.png" ContentType="image/png"/>
  <Override PartName="/ppt/media/image84.png" ContentType="image/png"/>
  <Override PartName="/ppt/media/image17.png" ContentType="image/png"/>
  <Override PartName="/ppt/media/image82.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_rels/slide18.xml.rels" ContentType="application/vnd.openxmlformats-package.relationships+xml"/>
  <Override PartName="/ppt/slides/_rels/slide22.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3.xml.rels" ContentType="application/vnd.openxmlformats-package.relationships+xml"/>
  <Override PartName="/ppt/slides/_rels/slide64.xml.rels" ContentType="application/vnd.openxmlformats-package.relationships+xml"/>
  <Override PartName="/ppt/slides/_rels/slide88.xml.rels" ContentType="application/vnd.openxmlformats-package.relationships+xml"/>
  <Override PartName="/ppt/slides/_rels/slide73.xml.rels" ContentType="application/vnd.openxmlformats-package.relationships+xml"/>
  <Override PartName="/ppt/slides/_rels/slide69.xml.rels" ContentType="application/vnd.openxmlformats-package.relationships+xml"/>
  <Override PartName="/ppt/slides/_rels/slide95.xml.rels" ContentType="application/vnd.openxmlformats-package.relationships+xml"/>
  <Override PartName="/ppt/slides/_rels/slide79.xml.rels" ContentType="application/vnd.openxmlformats-package.relationships+xml"/>
  <Override PartName="/ppt/slides/_rels/slide83.xml.rels" ContentType="application/vnd.openxmlformats-package.relationships+xml"/>
  <Override PartName="/ppt/slides/_rels/slide30.xml.rels" ContentType="application/vnd.openxmlformats-package.relationships+xml"/>
  <Override PartName="/ppt/slides/_rels/slide96.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97.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104.xml.rels" ContentType="application/vnd.openxmlformats-package.relationships+xml"/>
  <Override PartName="/ppt/slides/_rels/slide74.xml.rels" ContentType="application/vnd.openxmlformats-package.relationships+xml"/>
  <Override PartName="/ppt/slides/_rels/slide90.xml.rels" ContentType="application/vnd.openxmlformats-package.relationships+xml"/>
  <Override PartName="/ppt/slides/_rels/slide98.xml.rels" ContentType="application/vnd.openxmlformats-package.relationships+xml"/>
  <Override PartName="/ppt/slides/_rels/slide45.xml.rels" ContentType="application/vnd.openxmlformats-package.relationships+xml"/>
  <Override PartName="/ppt/slides/_rels/slide105.xml.rels" ContentType="application/vnd.openxmlformats-package.relationships+xml"/>
  <Override PartName="/ppt/slides/_rels/slide75.xml.rels" ContentType="application/vnd.openxmlformats-package.relationships+xml"/>
  <Override PartName="/ppt/slides/_rels/slide84.xml.rels" ContentType="application/vnd.openxmlformats-package.relationships+xml"/>
  <Override PartName="/ppt/slides/_rels/slide31.xml.rels" ContentType="application/vnd.openxmlformats-package.relationships+xml"/>
  <Override PartName="/ppt/slides/_rels/slide91.xml.rels" ContentType="application/vnd.openxmlformats-package.relationships+xml"/>
  <Override PartName="/ppt/slides/_rels/slide99.xml.rels" ContentType="application/vnd.openxmlformats-package.relationships+xml"/>
  <Override PartName="/ppt/slides/_rels/slide50.xml.rels" ContentType="application/vnd.openxmlformats-package.relationships+xml"/>
  <Override PartName="/ppt/slides/_rels/slide106.xml.rels" ContentType="application/vnd.openxmlformats-package.relationships+xml"/>
  <Override PartName="/ppt/slides/_rels/slide76.xml.rels" ContentType="application/vnd.openxmlformats-package.relationships+xml"/>
  <Override PartName="/ppt/slides/_rels/slide107.xml.rels" ContentType="application/vnd.openxmlformats-package.relationships+xml"/>
  <Override PartName="/ppt/slides/_rels/slide92.xml.rels" ContentType="application/vnd.openxmlformats-package.relationships+xml"/>
  <Override PartName="/ppt/slides/_rels/slide41.xml.rels" ContentType="application/vnd.openxmlformats-package.relationships+xml"/>
  <Override PartName="/ppt/slides/_rels/slide6.xml.rels" ContentType="application/vnd.openxmlformats-package.relationships+xml"/>
  <Override PartName="/ppt/slides/_rels/slide49.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47.xml.rels" ContentType="application/vnd.openxmlformats-package.relationships+xml"/>
  <Override PartName="/ppt/slides/_rels/slide54.xml.rels" ContentType="application/vnd.openxmlformats-package.relationships+xml"/>
  <Override PartName="/ppt/slides/_rels/slide4.xml.rels" ContentType="application/vnd.openxmlformats-package.relationships+xml"/>
  <Override PartName="/ppt/slides/_rels/slide63.xml.rels" ContentType="application/vnd.openxmlformats-package.relationships+xml"/>
  <Override PartName="/ppt/slides/_rels/slide15.xml.rels" ContentType="application/vnd.openxmlformats-package.relationships+xml"/>
  <Override PartName="/ppt/slides/_rels/slide39.xml.rels" ContentType="application/vnd.openxmlformats-package.relationships+xml"/>
  <Override PartName="/ppt/slides/_rels/slide80.xml.rels" ContentType="application/vnd.openxmlformats-package.relationships+xml"/>
  <Override PartName="/ppt/slides/_rels/slide102.xml.rels" ContentType="application/vnd.openxmlformats-package.relationships+xml"/>
  <Override PartName="/ppt/slides/_rels/slide11.xml.rels" ContentType="application/vnd.openxmlformats-package.relationships+xml"/>
  <Override PartName="/ppt/slides/_rels/slide101.xml.rels" ContentType="application/vnd.openxmlformats-package.relationships+xml"/>
  <Override PartName="/ppt/slides/_rels/slide78.xml.rels" ContentType="application/vnd.openxmlformats-package.relationships+xml"/>
  <Override PartName="/ppt/slides/_rels/slide94.xml.rels" ContentType="application/vnd.openxmlformats-package.relationships+xml"/>
  <Override PartName="/ppt/slides/_rels/slide48.xml.rels" ContentType="application/vnd.openxmlformats-package.relationships+xml"/>
  <Override PartName="/ppt/slides/_rels/slide55.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81.xml.rels" ContentType="application/vnd.openxmlformats-package.relationships+xml"/>
  <Override PartName="/ppt/slides/_rels/slide65.xml.rels" ContentType="application/vnd.openxmlformats-package.relationships+xml"/>
  <Override PartName="/ppt/slides/_rels/slide103.xml.rels" ContentType="application/vnd.openxmlformats-package.relationships+xml"/>
  <Override PartName="/ppt/slides/_rels/slide58.xml.rels" ContentType="application/vnd.openxmlformats-package.relationships+xml"/>
  <Override PartName="/ppt/slides/_rels/slide12.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62.xml.rels" ContentType="application/vnd.openxmlformats-package.relationships+xml"/>
  <Override PartName="/ppt/slides/_rels/slide72.xml.rels" ContentType="application/vnd.openxmlformats-package.relationships+xml"/>
  <Override PartName="/ppt/slides/_rels/slide68.xml.rels" ContentType="application/vnd.openxmlformats-package.relationships+xml"/>
  <Override PartName="/ppt/slides/_rels/slide52.xml.rels" ContentType="application/vnd.openxmlformats-package.relationships+xml"/>
  <Override PartName="/ppt/slides/_rels/slide13.xml.rels" ContentType="application/vnd.openxmlformats-package.relationships+xml"/>
  <Override PartName="/ppt/slides/_rels/slide38.xml.rels" ContentType="application/vnd.openxmlformats-package.relationships+xml"/>
  <Override PartName="/ppt/slides/_rels/slide89.xml.rels" ContentType="application/vnd.openxmlformats-package.relationships+xml"/>
  <Override PartName="/ppt/slides/_rels/slide14.xml.rels" ContentType="application/vnd.openxmlformats-package.relationships+xml"/>
  <Override PartName="/ppt/slides/_rels/slide37.xml.rels" ContentType="application/vnd.openxmlformats-package.relationships+xml"/>
  <Override PartName="/ppt/slides/_rels/slide87.xml.rels" ContentType="application/vnd.openxmlformats-package.relationships+xml"/>
  <Override PartName="/ppt/slides/_rels/slide3.xml.rels" ContentType="application/vnd.openxmlformats-package.relationships+xml"/>
  <Override PartName="/ppt/slides/_rels/slide36.xml.rels" ContentType="application/vnd.openxmlformats-package.relationships+xml"/>
  <Override PartName="/ppt/slides/_rels/slide66.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82.xml.rels" ContentType="application/vnd.openxmlformats-package.relationships+xml"/>
  <Override PartName="/ppt/slides/_rels/slide59.xml.rels" ContentType="application/vnd.openxmlformats-package.relationships+xml"/>
  <Override PartName="/ppt/slides/_rels/slide10.xml.rels" ContentType="application/vnd.openxmlformats-package.relationships+xml"/>
  <Override PartName="/ppt/slides/_rels/slide85.xml.rels" ContentType="application/vnd.openxmlformats-package.relationships+xml"/>
  <Override PartName="/ppt/slides/_rels/slide1.xml.rels" ContentType="application/vnd.openxmlformats-package.relationships+xml"/>
  <Override PartName="/ppt/slides/_rels/slide32.xml.rels" ContentType="application/vnd.openxmlformats-package.relationships+xml"/>
  <Override PartName="/ppt/slides/_rels/slide70.xml.rels" ContentType="application/vnd.openxmlformats-package.relationships+xml"/>
  <Override PartName="/ppt/slides/_rels/slide100.xml.rels" ContentType="application/vnd.openxmlformats-package.relationships+xml"/>
  <Override PartName="/ppt/slides/_rels/slide77.xml.rels" ContentType="application/vnd.openxmlformats-package.relationships+xml"/>
  <Override PartName="/ppt/slides/_rels/slide67.xml.rels" ContentType="application/vnd.openxmlformats-package.relationships+xml"/>
  <Override PartName="/ppt/slides/_rels/slide71.xml.rels" ContentType="application/vnd.openxmlformats-package.relationships+xml"/>
  <Override PartName="/ppt/slides/_rels/slide2.xml.rels" ContentType="application/vnd.openxmlformats-package.relationships+xml"/>
  <Override PartName="/ppt/slides/_rels/slide86.xml.rels" ContentType="application/vnd.openxmlformats-package.relationships+xml"/>
  <Override PartName="/ppt/slides/_rels/slide93.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s/slide49.xml" ContentType="application/vnd.openxmlformats-officedocument.presentationml.slide+xml"/>
  <Override PartName="/ppt/slides/slide102.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4.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81.xml" ContentType="application/vnd.openxmlformats-officedocument.presentationml.slide+xml"/>
  <Override PartName="/ppt/slides/slide48.xml" ContentType="application/vnd.openxmlformats-officedocument.presentationml.slide+xml"/>
  <Override PartName="/ppt/slides/slide101.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43.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80.xml" ContentType="application/vnd.openxmlformats-officedocument.presentationml.slide+xml"/>
  <Override PartName="/ppt/slides/slide47.xml" ContentType="application/vnd.openxmlformats-officedocument.presentationml.slide+xml"/>
  <Override PartName="/ppt/slides/slide100.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42.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2.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85.xml" ContentType="application/vnd.openxmlformats-officedocument.presentationml.slide+xml"/>
  <Override PartName="/ppt/slides/slide106.xml" ContentType="application/vnd.openxmlformats-officedocument.presentationml.slide+xml"/>
  <Override PartName="/ppt/slides/slide98.xml" ContentType="application/vnd.openxmlformats-officedocument.presentationml.slide+xml"/>
  <Override PartName="/ppt/slides/slide61.xml" ContentType="application/vnd.openxmlformats-officedocument.presentationml.slide+xml"/>
  <Override PartName="/ppt/slides/slide89.xml" ContentType="application/vnd.openxmlformats-officedocument.presentationml.slide+xml"/>
  <Override PartName="/ppt/slides/slide105.xml" ContentType="application/vnd.openxmlformats-officedocument.presentationml.slide+xml"/>
  <Override PartName="/ppt/slides/slide97.xml" ContentType="application/vnd.openxmlformats-officedocument.presentationml.slide+xml"/>
  <Override PartName="/ppt/slides/slide60.xml" ContentType="application/vnd.openxmlformats-officedocument.presentationml.slide+xml"/>
  <Override PartName="/ppt/slides/slide88.xml" ContentType="application/vnd.openxmlformats-officedocument.presentationml.slide+xml"/>
  <Override PartName="/ppt/slides/slide79.xml" ContentType="application/vnd.openxmlformats-officedocument.presentationml.slide+xml"/>
  <Override PartName="/ppt/slides/slide104.xml" ContentType="application/vnd.openxmlformats-officedocument.presentationml.slide+xml"/>
  <Override PartName="/ppt/slides/slide96.xml" ContentType="application/vnd.openxmlformats-officedocument.presentationml.slide+xml"/>
  <Override PartName="/ppt/slides/slide99.xml" ContentType="application/vnd.openxmlformats-officedocument.presentationml.slide+xml"/>
  <Override PartName="/ppt/slides/slide62.xml" ContentType="application/vnd.openxmlformats-officedocument.presentationml.slide+xml"/>
  <Override PartName="/ppt/slides/slide1.xml" ContentType="application/vnd.openxmlformats-officedocument.presentationml.slide+xml"/>
  <Override PartName="/ppt/slides/slide107.xml" ContentType="application/vnd.openxmlformats-officedocument.presentationml.slide+xml"/>
  <Override PartName="/ppt/slides/slide87.xml" ContentType="application/vnd.openxmlformats-officedocument.presentationml.slide+xml"/>
  <Override PartName="/ppt/slides/slide78.xml" ContentType="application/vnd.openxmlformats-officedocument.presentationml.slide+xml"/>
  <Override PartName="/ppt/slides/slide103.xml" ContentType="application/vnd.openxmlformats-officedocument.presentationml.slide+xml"/>
  <Override PartName="/ppt/slides/slide95.xml" ContentType="application/vnd.openxmlformats-officedocument.presentationml.slide+xml"/>
  <Override PartName="/ppt/slides/slide86.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29.xml" ContentType="application/vnd.openxmlformats-officedocument.presentationml.slide+xml"/>
  <Override PartName="/ppt/slides/slide94.xml" ContentType="application/vnd.openxmlformats-officedocument.presentationml.slide+xml"/>
  <Override PartName="/ppt/slides/slide28.xml" ContentType="application/vnd.openxmlformats-officedocument.presentationml.slide+xml"/>
  <Override PartName="/ppt/slides/slide93.xml" ContentType="application/vnd.openxmlformats-officedocument.presentationml.slide+xml"/>
  <Override PartName="/ppt/slides/slide92.xml" ContentType="application/vnd.openxmlformats-officedocument.presentationml.slide+xml"/>
  <Override PartName="/ppt/slides/slide27.xml" ContentType="application/vnd.openxmlformats-officedocument.presentationml.slide+xml"/>
  <Override PartName="/ppt/slides/slide91.xml" ContentType="application/vnd.openxmlformats-officedocument.presentationml.slide+xml"/>
  <Override PartName="/ppt/slides/slide26.xml" ContentType="application/vnd.openxmlformats-officedocument.presentationml.slide+xml"/>
  <Override PartName="/ppt/slides/slide9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19.xml" ContentType="application/vnd.openxmlformats-officedocument.presentationml.slide+xml"/>
  <Override PartName="/ppt/slides/slide84.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8.xml" ContentType="application/vnd.openxmlformats-officedocument.presentationml.slide+xml"/>
  <Override PartName="/ppt/slides/slide83.xml" ContentType="application/vnd.openxmlformats-officedocument.presentationml.slide+xml"/>
  <Override PartName="/ppt/slides/slide17.xml" ContentType="application/vnd.openxmlformats-officedocument.presentationml.slide+xml"/>
  <Override PartName="/ppt/slides/slide8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slide" Target="slides/slide71.xml"/><Relationship Id="rId76" Type="http://schemas.openxmlformats.org/officeDocument/2006/relationships/slide" Target="slides/slide72.xml"/><Relationship Id="rId77" Type="http://schemas.openxmlformats.org/officeDocument/2006/relationships/slide" Target="slides/slide73.xml"/><Relationship Id="rId78" Type="http://schemas.openxmlformats.org/officeDocument/2006/relationships/slide" Target="slides/slide74.xml"/><Relationship Id="rId79" Type="http://schemas.openxmlformats.org/officeDocument/2006/relationships/slide" Target="slides/slide75.xml"/><Relationship Id="rId80" Type="http://schemas.openxmlformats.org/officeDocument/2006/relationships/slide" Target="slides/slide76.xml"/><Relationship Id="rId81" Type="http://schemas.openxmlformats.org/officeDocument/2006/relationships/slide" Target="slides/slide77.xml"/><Relationship Id="rId82" Type="http://schemas.openxmlformats.org/officeDocument/2006/relationships/slide" Target="slides/slide78.xml"/><Relationship Id="rId83" Type="http://schemas.openxmlformats.org/officeDocument/2006/relationships/slide" Target="slides/slide79.xml"/><Relationship Id="rId84" Type="http://schemas.openxmlformats.org/officeDocument/2006/relationships/slide" Target="slides/slide80.xml"/><Relationship Id="rId85" Type="http://schemas.openxmlformats.org/officeDocument/2006/relationships/slide" Target="slides/slide81.xml"/><Relationship Id="rId86" Type="http://schemas.openxmlformats.org/officeDocument/2006/relationships/slide" Target="slides/slide82.xml"/><Relationship Id="rId87" Type="http://schemas.openxmlformats.org/officeDocument/2006/relationships/slide" Target="slides/slide83.xml"/><Relationship Id="rId88" Type="http://schemas.openxmlformats.org/officeDocument/2006/relationships/slide" Target="slides/slide84.xml"/><Relationship Id="rId89" Type="http://schemas.openxmlformats.org/officeDocument/2006/relationships/slide" Target="slides/slide85.xml"/><Relationship Id="rId90" Type="http://schemas.openxmlformats.org/officeDocument/2006/relationships/slide" Target="slides/slide86.xml"/><Relationship Id="rId91" Type="http://schemas.openxmlformats.org/officeDocument/2006/relationships/slide" Target="slides/slide87.xml"/><Relationship Id="rId92" Type="http://schemas.openxmlformats.org/officeDocument/2006/relationships/slide" Target="slides/slide88.xml"/><Relationship Id="rId93" Type="http://schemas.openxmlformats.org/officeDocument/2006/relationships/slide" Target="slides/slide89.xml"/><Relationship Id="rId94" Type="http://schemas.openxmlformats.org/officeDocument/2006/relationships/slide" Target="slides/slide90.xml"/><Relationship Id="rId95" Type="http://schemas.openxmlformats.org/officeDocument/2006/relationships/slide" Target="slides/slide91.xml"/><Relationship Id="rId96" Type="http://schemas.openxmlformats.org/officeDocument/2006/relationships/slide" Target="slides/slide92.xml"/><Relationship Id="rId97" Type="http://schemas.openxmlformats.org/officeDocument/2006/relationships/slide" Target="slides/slide93.xml"/><Relationship Id="rId98" Type="http://schemas.openxmlformats.org/officeDocument/2006/relationships/slide" Target="slides/slide94.xml"/><Relationship Id="rId99" Type="http://schemas.openxmlformats.org/officeDocument/2006/relationships/slide" Target="slides/slide95.xml"/><Relationship Id="rId100" Type="http://schemas.openxmlformats.org/officeDocument/2006/relationships/slide" Target="slides/slide96.xml"/><Relationship Id="rId101" Type="http://schemas.openxmlformats.org/officeDocument/2006/relationships/slide" Target="slides/slide97.xml"/><Relationship Id="rId102" Type="http://schemas.openxmlformats.org/officeDocument/2006/relationships/slide" Target="slides/slide98.xml"/><Relationship Id="rId103" Type="http://schemas.openxmlformats.org/officeDocument/2006/relationships/slide" Target="slides/slide99.xml"/><Relationship Id="rId104" Type="http://schemas.openxmlformats.org/officeDocument/2006/relationships/slide" Target="slides/slide100.xml"/><Relationship Id="rId105" Type="http://schemas.openxmlformats.org/officeDocument/2006/relationships/slide" Target="slides/slide101.xml"/><Relationship Id="rId106" Type="http://schemas.openxmlformats.org/officeDocument/2006/relationships/slide" Target="slides/slide102.xml"/><Relationship Id="rId107" Type="http://schemas.openxmlformats.org/officeDocument/2006/relationships/slide" Target="slides/slide103.xml"/><Relationship Id="rId108" Type="http://schemas.openxmlformats.org/officeDocument/2006/relationships/slide" Target="slides/slide104.xml"/><Relationship Id="rId109" Type="http://schemas.openxmlformats.org/officeDocument/2006/relationships/slide" Target="slides/slide105.xml"/><Relationship Id="rId110" Type="http://schemas.openxmlformats.org/officeDocument/2006/relationships/slide" Target="slides/slide106.xml"/><Relationship Id="rId111" Type="http://schemas.openxmlformats.org/officeDocument/2006/relationships/slide" Target="slides/slide107.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US" sz="2400" spc="-1" strike="noStrike">
                <a:solidFill>
                  <a:srgbClr val="000000"/>
                </a:solidFill>
                <a:latin typeface="Times New Roman"/>
              </a:rPr>
              <a:t>Cliquez pour déplacer la diapo</a:t>
            </a:r>
            <a:endParaRPr b="0" lang="en-US" sz="2400" spc="-1" strike="noStrike">
              <a:solidFill>
                <a:srgbClr val="000000"/>
              </a:solidFill>
              <a:latin typeface="Times New Roman"/>
            </a:endParaRPr>
          </a:p>
        </p:txBody>
      </p:sp>
      <p:sp>
        <p:nvSpPr>
          <p:cNvPr id="83" name="PlaceHolder 2"/>
          <p:cNvSpPr>
            <a:spLocks noGrp="1"/>
          </p:cNvSpPr>
          <p:nvPr>
            <p:ph type="body"/>
          </p:nvPr>
        </p:nvSpPr>
        <p:spPr>
          <a:xfrm>
            <a:off x="777240" y="4777560"/>
            <a:ext cx="6217560" cy="4525920"/>
          </a:xfrm>
          <a:prstGeom prst="rect">
            <a:avLst/>
          </a:prstGeom>
        </p:spPr>
        <p:txBody>
          <a:bodyPr lIns="0" rIns="0" tIns="0" bIns="0">
            <a:noAutofit/>
          </a:bodyPr>
          <a:p>
            <a:r>
              <a:rPr b="0" lang="fr-CA" sz="2000" spc="-1" strike="noStrike">
                <a:latin typeface="Arial"/>
              </a:rPr>
              <a:t>Cliquez pour modifier le format des notes</a:t>
            </a:r>
            <a:endParaRPr b="0" lang="fr-CA" sz="2000" spc="-1" strike="noStrike">
              <a:latin typeface="Arial"/>
            </a:endParaRPr>
          </a:p>
        </p:txBody>
      </p:sp>
      <p:sp>
        <p:nvSpPr>
          <p:cNvPr id="84" name="PlaceHolder 3"/>
          <p:cNvSpPr>
            <a:spLocks noGrp="1"/>
          </p:cNvSpPr>
          <p:nvPr>
            <p:ph type="hdr"/>
          </p:nvPr>
        </p:nvSpPr>
        <p:spPr>
          <a:xfrm>
            <a:off x="0" y="0"/>
            <a:ext cx="3372840" cy="502560"/>
          </a:xfrm>
          <a:prstGeom prst="rect">
            <a:avLst/>
          </a:prstGeom>
        </p:spPr>
        <p:txBody>
          <a:bodyPr lIns="0" rIns="0" tIns="0" bIns="0">
            <a:noAutofit/>
          </a:bodyPr>
          <a:p>
            <a:r>
              <a:rPr b="0" lang="fr-CA" sz="1400" spc="-1" strike="noStrike">
                <a:latin typeface="Times New Roman"/>
              </a:rPr>
              <a:t>&lt;en-tête&gt;</a:t>
            </a:r>
            <a:endParaRPr b="0" lang="fr-CA" sz="1400" spc="-1" strike="noStrike">
              <a:latin typeface="Times New Roman"/>
            </a:endParaRPr>
          </a:p>
        </p:txBody>
      </p:sp>
      <p:sp>
        <p:nvSpPr>
          <p:cNvPr id="85" name="PlaceHolder 4"/>
          <p:cNvSpPr>
            <a:spLocks noGrp="1"/>
          </p:cNvSpPr>
          <p:nvPr>
            <p:ph type="dt"/>
          </p:nvPr>
        </p:nvSpPr>
        <p:spPr>
          <a:xfrm>
            <a:off x="4399200" y="0"/>
            <a:ext cx="3372840" cy="502560"/>
          </a:xfrm>
          <a:prstGeom prst="rect">
            <a:avLst/>
          </a:prstGeom>
        </p:spPr>
        <p:txBody>
          <a:bodyPr lIns="0" rIns="0" tIns="0" bIns="0">
            <a:noAutofit/>
          </a:bodyPr>
          <a:p>
            <a:pPr algn="r"/>
            <a:r>
              <a:rPr b="0" lang="fr-CA" sz="1400" spc="-1" strike="noStrike">
                <a:latin typeface="Times New Roman"/>
              </a:rPr>
              <a:t>&lt;date/heure&gt;</a:t>
            </a:r>
            <a:endParaRPr b="0" lang="fr-CA" sz="1400" spc="-1" strike="noStrike">
              <a:latin typeface="Times New Roman"/>
            </a:endParaRPr>
          </a:p>
        </p:txBody>
      </p:sp>
      <p:sp>
        <p:nvSpPr>
          <p:cNvPr id="86" name="PlaceHolder 5"/>
          <p:cNvSpPr>
            <a:spLocks noGrp="1"/>
          </p:cNvSpPr>
          <p:nvPr>
            <p:ph type="ftr"/>
          </p:nvPr>
        </p:nvSpPr>
        <p:spPr>
          <a:xfrm>
            <a:off x="0" y="9555480"/>
            <a:ext cx="3372840" cy="502560"/>
          </a:xfrm>
          <a:prstGeom prst="rect">
            <a:avLst/>
          </a:prstGeom>
        </p:spPr>
        <p:txBody>
          <a:bodyPr lIns="0" rIns="0" tIns="0" bIns="0" anchor="b">
            <a:noAutofit/>
          </a:bodyPr>
          <a:p>
            <a:r>
              <a:rPr b="0" lang="fr-CA" sz="1400" spc="-1" strike="noStrike">
                <a:latin typeface="Times New Roman"/>
              </a:rPr>
              <a:t>&lt;pied de page&gt;</a:t>
            </a:r>
            <a:endParaRPr b="0" lang="fr-CA" sz="1400" spc="-1" strike="noStrike">
              <a:latin typeface="Times New Roman"/>
            </a:endParaRPr>
          </a:p>
        </p:txBody>
      </p:sp>
      <p:sp>
        <p:nvSpPr>
          <p:cNvPr id="87"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738A3A91-DD17-44CC-8B83-7CA7FAD451A0}" type="slidenum">
              <a:rPr b="0" lang="fr-CA" sz="1400" spc="-1" strike="noStrike">
                <a:latin typeface="Times New Roman"/>
              </a:rPr>
              <a:t>&lt;numéro&gt;</a:t>
            </a:fld>
            <a:endParaRPr b="0" lang="fr-CA"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00.xml.rels><?xml version="1.0" encoding="UTF-8"?>
<Relationships xmlns="http://schemas.openxmlformats.org/package/2006/relationships"><Relationship Id="rId1" Type="http://schemas.openxmlformats.org/officeDocument/2006/relationships/slide" Target="../slides/slide100.xml"/><Relationship Id="rId2" Type="http://schemas.openxmlformats.org/officeDocument/2006/relationships/notesMaster" Target="../notesMasters/notesMaster1.xml"/>
</Relationships>
</file>

<file path=ppt/notesSlides/_rels/notesSlide101.xml.rels><?xml version="1.0" encoding="UTF-8"?>
<Relationships xmlns="http://schemas.openxmlformats.org/package/2006/relationships"><Relationship Id="rId1" Type="http://schemas.openxmlformats.org/officeDocument/2006/relationships/slide" Target="../slides/slide101.xml"/><Relationship Id="rId2" Type="http://schemas.openxmlformats.org/officeDocument/2006/relationships/notesMaster" Target="../notesMasters/notesMaster1.xml"/>
</Relationships>
</file>

<file path=ppt/notesSlides/_rels/notesSlide102.xml.rels><?xml version="1.0" encoding="UTF-8"?>
<Relationships xmlns="http://schemas.openxmlformats.org/package/2006/relationships"><Relationship Id="rId1" Type="http://schemas.openxmlformats.org/officeDocument/2006/relationships/slide" Target="../slides/slide102.xml"/><Relationship Id="rId2" Type="http://schemas.openxmlformats.org/officeDocument/2006/relationships/notesMaster" Target="../notesMasters/notesMaster1.xml"/>
</Relationships>
</file>

<file path=ppt/notesSlides/_rels/notesSlide103.xml.rels><?xml version="1.0" encoding="UTF-8"?>
<Relationships xmlns="http://schemas.openxmlformats.org/package/2006/relationships"><Relationship Id="rId1" Type="http://schemas.openxmlformats.org/officeDocument/2006/relationships/slide" Target="../slides/slide103.xml"/><Relationship Id="rId2" Type="http://schemas.openxmlformats.org/officeDocument/2006/relationships/notesMaster" Target="../notesMasters/notesMaster1.xml"/>
</Relationships>
</file>

<file path=ppt/notesSlides/_rels/notesSlide104.xml.rels><?xml version="1.0" encoding="UTF-8"?>
<Relationships xmlns="http://schemas.openxmlformats.org/package/2006/relationships"><Relationship Id="rId1" Type="http://schemas.openxmlformats.org/officeDocument/2006/relationships/slide" Target="../slides/slide104.xml"/><Relationship Id="rId2" Type="http://schemas.openxmlformats.org/officeDocument/2006/relationships/notesMaster" Target="../notesMasters/notesMaster1.xml"/>
</Relationships>
</file>

<file path=ppt/notesSlides/_rels/notesSlide105.xml.rels><?xml version="1.0" encoding="UTF-8"?>
<Relationships xmlns="http://schemas.openxmlformats.org/package/2006/relationships"><Relationship Id="rId1" Type="http://schemas.openxmlformats.org/officeDocument/2006/relationships/slide" Target="../slides/slide105.xml"/><Relationship Id="rId2" Type="http://schemas.openxmlformats.org/officeDocument/2006/relationships/notesMaster" Target="../notesMasters/notesMaster1.xml"/>
</Relationships>
</file>

<file path=ppt/notesSlides/_rels/notesSlide106.xml.rels><?xml version="1.0" encoding="UTF-8"?>
<Relationships xmlns="http://schemas.openxmlformats.org/package/2006/relationships"><Relationship Id="rId1" Type="http://schemas.openxmlformats.org/officeDocument/2006/relationships/slide" Target="../slides/slide106.xml"/><Relationship Id="rId2" Type="http://schemas.openxmlformats.org/officeDocument/2006/relationships/notesMaster" Target="../notesMasters/notesMaster1.xml"/>
</Relationships>
</file>

<file path=ppt/notesSlides/_rels/notesSlide107.xml.rels><?xml version="1.0" encoding="UTF-8"?>
<Relationships xmlns="http://schemas.openxmlformats.org/package/2006/relationships"><Relationship Id="rId1" Type="http://schemas.openxmlformats.org/officeDocument/2006/relationships/slide" Target="../slides/slide107.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
</Relationships>
</file>

<file path=ppt/notesSlides/_rels/notesSlide59.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60.xml.rels><?xml version="1.0" encoding="UTF-8"?>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
</Relationships>
</file>

<file path=ppt/notesSlides/_rels/notesSlide61.xml.rels><?xml version="1.0" encoding="UTF-8"?>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
</Relationships>
</file>

<file path=ppt/notesSlides/_rels/notesSlide62.xml.rels><?xml version="1.0" encoding="UTF-8"?>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
</Relationships>
</file>

<file path=ppt/notesSlides/_rels/notesSlide63.xml.rels><?xml version="1.0" encoding="UTF-8"?>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
</Relationships>
</file>

<file path=ppt/notesSlides/_rels/notesSlide64.xml.rels><?xml version="1.0" encoding="UTF-8"?>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
</Relationships>
</file>

<file path=ppt/notesSlides/_rels/notesSlide65.xml.rels><?xml version="1.0" encoding="UTF-8"?>
<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
</Relationships>
</file>

<file path=ppt/notesSlides/_rels/notesSlide66.xml.rels><?xml version="1.0" encoding="UTF-8"?>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
</Relationships>
</file>

<file path=ppt/notesSlides/_rels/notesSlide67.xml.rels><?xml version="1.0" encoding="UTF-8"?>
<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
</Relationships>
</file>

<file path=ppt/notesSlides/_rels/notesSlide68.xml.rels><?xml version="1.0" encoding="UTF-8"?>
<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
</Relationships>
</file>

<file path=ppt/notesSlides/_rels/notesSlide69.xml.rels><?xml version="1.0" encoding="UTF-8"?>
<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70.xml.rels><?xml version="1.0" encoding="UTF-8"?>
<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
</Relationships>
</file>

<file path=ppt/notesSlides/_rels/notesSlide71.xml.rels><?xml version="1.0" encoding="UTF-8"?>
<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
</Relationships>
</file>

<file path=ppt/notesSlides/_rels/notesSlide72.xml.rels><?xml version="1.0" encoding="UTF-8"?>
<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
</Relationships>
</file>

<file path=ppt/notesSlides/_rels/notesSlide73.xml.rels><?xml version="1.0" encoding="UTF-8"?>
<Relationships xmlns="http://schemas.openxmlformats.org/package/2006/relationships"><Relationship Id="rId1" Type="http://schemas.openxmlformats.org/officeDocument/2006/relationships/slide" Target="../slides/slide73.xml"/><Relationship Id="rId2" Type="http://schemas.openxmlformats.org/officeDocument/2006/relationships/notesMaster" Target="../notesMasters/notesMaster1.xml"/>
</Relationships>
</file>

<file path=ppt/notesSlides/_rels/notesSlide74.xml.rels><?xml version="1.0" encoding="UTF-8"?>
<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
</Relationships>
</file>

<file path=ppt/notesSlides/_rels/notesSlide75.xml.rels><?xml version="1.0" encoding="UTF-8"?>
<Relationships xmlns="http://schemas.openxmlformats.org/package/2006/relationships"><Relationship Id="rId1" Type="http://schemas.openxmlformats.org/officeDocument/2006/relationships/slide" Target="../slides/slide75.xml"/><Relationship Id="rId2" Type="http://schemas.openxmlformats.org/officeDocument/2006/relationships/notesMaster" Target="../notesMasters/notesMaster1.xml"/>
</Relationships>
</file>

<file path=ppt/notesSlides/_rels/notesSlide76.xml.rels><?xml version="1.0" encoding="UTF-8"?>
<Relationships xmlns="http://schemas.openxmlformats.org/package/2006/relationships"><Relationship Id="rId1" Type="http://schemas.openxmlformats.org/officeDocument/2006/relationships/slide" Target="../slides/slide76.xml"/><Relationship Id="rId2" Type="http://schemas.openxmlformats.org/officeDocument/2006/relationships/notesMaster" Target="../notesMasters/notesMaster1.xml"/>
</Relationships>
</file>

<file path=ppt/notesSlides/_rels/notesSlide77.xml.rels><?xml version="1.0" encoding="UTF-8"?>
<Relationships xmlns="http://schemas.openxmlformats.org/package/2006/relationships"><Relationship Id="rId1" Type="http://schemas.openxmlformats.org/officeDocument/2006/relationships/slide" Target="../slides/slide77.xml"/><Relationship Id="rId2" Type="http://schemas.openxmlformats.org/officeDocument/2006/relationships/notesMaster" Target="../notesMasters/notesMaster1.xml"/>
</Relationships>
</file>

<file path=ppt/notesSlides/_rels/notesSlide78.xml.rels><?xml version="1.0" encoding="UTF-8"?>
<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
</Relationships>
</file>

<file path=ppt/notesSlides/_rels/notesSlide79.xml.rels><?xml version="1.0" encoding="UTF-8"?>
<Relationships xmlns="http://schemas.openxmlformats.org/package/2006/relationships"><Relationship Id="rId1" Type="http://schemas.openxmlformats.org/officeDocument/2006/relationships/slide" Target="../slides/slide79.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80.xml.rels><?xml version="1.0" encoding="UTF-8"?>
<Relationships xmlns="http://schemas.openxmlformats.org/package/2006/relationships"><Relationship Id="rId1" Type="http://schemas.openxmlformats.org/officeDocument/2006/relationships/slide" Target="../slides/slide80.xml"/><Relationship Id="rId2" Type="http://schemas.openxmlformats.org/officeDocument/2006/relationships/notesMaster" Target="../notesMasters/notesMaster1.xml"/>
</Relationships>
</file>

<file path=ppt/notesSlides/_rels/notesSlide81.xml.rels><?xml version="1.0" encoding="UTF-8"?>
<Relationships xmlns="http://schemas.openxmlformats.org/package/2006/relationships"><Relationship Id="rId1" Type="http://schemas.openxmlformats.org/officeDocument/2006/relationships/slide" Target="../slides/slide81.xml"/><Relationship Id="rId2" Type="http://schemas.openxmlformats.org/officeDocument/2006/relationships/notesMaster" Target="../notesMasters/notesMaster1.xml"/>
</Relationships>
</file>

<file path=ppt/notesSlides/_rels/notesSlide82.xml.rels><?xml version="1.0" encoding="UTF-8"?>
<Relationships xmlns="http://schemas.openxmlformats.org/package/2006/relationships"><Relationship Id="rId1" Type="http://schemas.openxmlformats.org/officeDocument/2006/relationships/slide" Target="../slides/slide82.xml"/><Relationship Id="rId2" Type="http://schemas.openxmlformats.org/officeDocument/2006/relationships/notesMaster" Target="../notesMasters/notesMaster1.xml"/>
</Relationships>
</file>

<file path=ppt/notesSlides/_rels/notesSlide83.xml.rels><?xml version="1.0" encoding="UTF-8"?>
<Relationships xmlns="http://schemas.openxmlformats.org/package/2006/relationships"><Relationship Id="rId1" Type="http://schemas.openxmlformats.org/officeDocument/2006/relationships/slide" Target="../slides/slide83.xml"/><Relationship Id="rId2" Type="http://schemas.openxmlformats.org/officeDocument/2006/relationships/notesMaster" Target="../notesMasters/notesMaster1.xml"/>
</Relationships>
</file>

<file path=ppt/notesSlides/_rels/notesSlide84.xml.rels><?xml version="1.0" encoding="UTF-8"?>
<Relationships xmlns="http://schemas.openxmlformats.org/package/2006/relationships"><Relationship Id="rId1" Type="http://schemas.openxmlformats.org/officeDocument/2006/relationships/slide" Target="../slides/slide84.xml"/><Relationship Id="rId2" Type="http://schemas.openxmlformats.org/officeDocument/2006/relationships/notesMaster" Target="../notesMasters/notesMaster1.xml"/>
</Relationships>
</file>

<file path=ppt/notesSlides/_rels/notesSlide85.xml.rels><?xml version="1.0" encoding="UTF-8"?>
<Relationships xmlns="http://schemas.openxmlformats.org/package/2006/relationships"><Relationship Id="rId1" Type="http://schemas.openxmlformats.org/officeDocument/2006/relationships/slide" Target="../slides/slide85.xml"/><Relationship Id="rId2" Type="http://schemas.openxmlformats.org/officeDocument/2006/relationships/notesMaster" Target="../notesMasters/notesMaster1.xml"/>
</Relationships>
</file>

<file path=ppt/notesSlides/_rels/notesSlide86.xml.rels><?xml version="1.0" encoding="UTF-8"?>
<Relationships xmlns="http://schemas.openxmlformats.org/package/2006/relationships"><Relationship Id="rId1" Type="http://schemas.openxmlformats.org/officeDocument/2006/relationships/slide" Target="../slides/slide86.xml"/><Relationship Id="rId2" Type="http://schemas.openxmlformats.org/officeDocument/2006/relationships/notesMaster" Target="../notesMasters/notesMaster1.xml"/>
</Relationships>
</file>

<file path=ppt/notesSlides/_rels/notesSlide87.xml.rels><?xml version="1.0" encoding="UTF-8"?>
<Relationships xmlns="http://schemas.openxmlformats.org/package/2006/relationships"><Relationship Id="rId1" Type="http://schemas.openxmlformats.org/officeDocument/2006/relationships/slide" Target="../slides/slide87.xml"/><Relationship Id="rId2" Type="http://schemas.openxmlformats.org/officeDocument/2006/relationships/notesMaster" Target="../notesMasters/notesMaster1.xml"/>
</Relationships>
</file>

<file path=ppt/notesSlides/_rels/notesSlide88.xml.rels><?xml version="1.0" encoding="UTF-8"?>
<Relationships xmlns="http://schemas.openxmlformats.org/package/2006/relationships"><Relationship Id="rId1" Type="http://schemas.openxmlformats.org/officeDocument/2006/relationships/slide" Target="../slides/slide88.xml"/><Relationship Id="rId2" Type="http://schemas.openxmlformats.org/officeDocument/2006/relationships/notesMaster" Target="../notesMasters/notesMaster1.xml"/>
</Relationships>
</file>

<file path=ppt/notesSlides/_rels/notesSlide89.xml.rels><?xml version="1.0" encoding="UTF-8"?>
<Relationships xmlns="http://schemas.openxmlformats.org/package/2006/relationships"><Relationship Id="rId1" Type="http://schemas.openxmlformats.org/officeDocument/2006/relationships/slide" Target="../slides/slide89.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_rels/notesSlide90.xml.rels><?xml version="1.0" encoding="UTF-8"?>
<Relationships xmlns="http://schemas.openxmlformats.org/package/2006/relationships"><Relationship Id="rId1" Type="http://schemas.openxmlformats.org/officeDocument/2006/relationships/slide" Target="../slides/slide90.xml"/><Relationship Id="rId2" Type="http://schemas.openxmlformats.org/officeDocument/2006/relationships/notesMaster" Target="../notesMasters/notesMaster1.xml"/>
</Relationships>
</file>

<file path=ppt/notesSlides/_rels/notesSlide91.xml.rels><?xml version="1.0" encoding="UTF-8"?>
<Relationships xmlns="http://schemas.openxmlformats.org/package/2006/relationships"><Relationship Id="rId1" Type="http://schemas.openxmlformats.org/officeDocument/2006/relationships/slide" Target="../slides/slide91.xml"/><Relationship Id="rId2" Type="http://schemas.openxmlformats.org/officeDocument/2006/relationships/notesMaster" Target="../notesMasters/notesMaster1.xml"/>
</Relationships>
</file>

<file path=ppt/notesSlides/_rels/notesSlide92.xml.rels><?xml version="1.0" encoding="UTF-8"?>
<Relationships xmlns="http://schemas.openxmlformats.org/package/2006/relationships"><Relationship Id="rId1" Type="http://schemas.openxmlformats.org/officeDocument/2006/relationships/slide" Target="../slides/slide92.xml"/><Relationship Id="rId2" Type="http://schemas.openxmlformats.org/officeDocument/2006/relationships/notesMaster" Target="../notesMasters/notesMaster1.xml"/>
</Relationships>
</file>

<file path=ppt/notesSlides/_rels/notesSlide93.xml.rels><?xml version="1.0" encoding="UTF-8"?>
<Relationships xmlns="http://schemas.openxmlformats.org/package/2006/relationships"><Relationship Id="rId1" Type="http://schemas.openxmlformats.org/officeDocument/2006/relationships/slide" Target="../slides/slide93.xml"/><Relationship Id="rId2" Type="http://schemas.openxmlformats.org/officeDocument/2006/relationships/notesMaster" Target="../notesMasters/notesMaster1.xml"/>
</Relationships>
</file>

<file path=ppt/notesSlides/_rels/notesSlide94.xml.rels><?xml version="1.0" encoding="UTF-8"?>
<Relationships xmlns="http://schemas.openxmlformats.org/package/2006/relationships"><Relationship Id="rId1" Type="http://schemas.openxmlformats.org/officeDocument/2006/relationships/slide" Target="../slides/slide94.xml"/><Relationship Id="rId2" Type="http://schemas.openxmlformats.org/officeDocument/2006/relationships/notesMaster" Target="../notesMasters/notesMaster1.xml"/>
</Relationships>
</file>

<file path=ppt/notesSlides/_rels/notesSlide95.xml.rels><?xml version="1.0" encoding="UTF-8"?>
<Relationships xmlns="http://schemas.openxmlformats.org/package/2006/relationships"><Relationship Id="rId1" Type="http://schemas.openxmlformats.org/officeDocument/2006/relationships/slide" Target="../slides/slide95.xml"/><Relationship Id="rId2" Type="http://schemas.openxmlformats.org/officeDocument/2006/relationships/notesMaster" Target="../notesMasters/notesMaster1.xml"/>
</Relationships>
</file>

<file path=ppt/notesSlides/_rels/notesSlide96.xml.rels><?xml version="1.0" encoding="UTF-8"?>
<Relationships xmlns="http://schemas.openxmlformats.org/package/2006/relationships"><Relationship Id="rId1" Type="http://schemas.openxmlformats.org/officeDocument/2006/relationships/slide" Target="../slides/slide96.xml"/><Relationship Id="rId2" Type="http://schemas.openxmlformats.org/officeDocument/2006/relationships/notesMaster" Target="../notesMasters/notesMaster1.xml"/>
</Relationships>
</file>

<file path=ppt/notesSlides/_rels/notesSlide97.xml.rels><?xml version="1.0" encoding="UTF-8"?>
<Relationships xmlns="http://schemas.openxmlformats.org/package/2006/relationships"><Relationship Id="rId1" Type="http://schemas.openxmlformats.org/officeDocument/2006/relationships/slide" Target="../slides/slide97.xml"/><Relationship Id="rId2" Type="http://schemas.openxmlformats.org/officeDocument/2006/relationships/notesMaster" Target="../notesMasters/notesMaster1.xml"/>
</Relationships>
</file>

<file path=ppt/notesSlides/_rels/notesSlide98.xml.rels><?xml version="1.0" encoding="UTF-8"?>
<Relationships xmlns="http://schemas.openxmlformats.org/package/2006/relationships"><Relationship Id="rId1" Type="http://schemas.openxmlformats.org/officeDocument/2006/relationships/slide" Target="../slides/slide98.xml"/><Relationship Id="rId2" Type="http://schemas.openxmlformats.org/officeDocument/2006/relationships/notesMaster" Target="../notesMasters/notesMaster1.xml"/>
</Relationships>
</file>

<file path=ppt/notesSlides/_rels/notesSlide99.xml.rels><?xml version="1.0" encoding="UTF-8"?>
<Relationships xmlns="http://schemas.openxmlformats.org/package/2006/relationships"><Relationship Id="rId1" Type="http://schemas.openxmlformats.org/officeDocument/2006/relationships/slide" Target="../slides/slide9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PlaceHolder 1"/>
          <p:cNvSpPr>
            <a:spLocks noGrp="1"/>
          </p:cNvSpPr>
          <p:nvPr>
            <p:ph type="sldImg"/>
          </p:nvPr>
        </p:nvSpPr>
        <p:spPr>
          <a:xfrm>
            <a:off x="1143000" y="685800"/>
            <a:ext cx="4571640" cy="3428640"/>
          </a:xfrm>
          <a:prstGeom prst="rect">
            <a:avLst/>
          </a:prstGeom>
        </p:spPr>
      </p:sp>
      <p:sp>
        <p:nvSpPr>
          <p:cNvPr id="407"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408" name="TextShape 3"/>
          <p:cNvSpPr txBox="1"/>
          <p:nvPr/>
        </p:nvSpPr>
        <p:spPr>
          <a:xfrm>
            <a:off x="3884760" y="8685360"/>
            <a:ext cx="2971440" cy="456840"/>
          </a:xfrm>
          <a:prstGeom prst="rect">
            <a:avLst/>
          </a:prstGeom>
          <a:noFill/>
          <a:ln>
            <a:noFill/>
          </a:ln>
        </p:spPr>
        <p:txBody>
          <a:bodyPr anchor="b">
            <a:noAutofit/>
          </a:bodyPr>
          <a:p>
            <a:pPr algn="r">
              <a:lnSpc>
                <a:spcPct val="100000"/>
              </a:lnSpc>
            </a:pPr>
            <a:fld id="{3FF13CFE-37D1-4A73-8C15-C6E47BE4FB0F}"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PlaceHolder 1"/>
          <p:cNvSpPr>
            <a:spLocks noGrp="1"/>
          </p:cNvSpPr>
          <p:nvPr>
            <p:ph type="sldImg"/>
          </p:nvPr>
        </p:nvSpPr>
        <p:spPr>
          <a:xfrm>
            <a:off x="1143000" y="685800"/>
            <a:ext cx="4571640" cy="3428640"/>
          </a:xfrm>
          <a:prstGeom prst="rect">
            <a:avLst/>
          </a:prstGeom>
        </p:spPr>
      </p:sp>
      <p:sp>
        <p:nvSpPr>
          <p:cNvPr id="434"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435" name="TextShape 3"/>
          <p:cNvSpPr txBox="1"/>
          <p:nvPr/>
        </p:nvSpPr>
        <p:spPr>
          <a:xfrm>
            <a:off x="3884760" y="8685360"/>
            <a:ext cx="2971440" cy="456840"/>
          </a:xfrm>
          <a:prstGeom prst="rect">
            <a:avLst/>
          </a:prstGeom>
          <a:noFill/>
          <a:ln>
            <a:noFill/>
          </a:ln>
        </p:spPr>
        <p:txBody>
          <a:bodyPr anchor="b">
            <a:noAutofit/>
          </a:bodyPr>
          <a:p>
            <a:pPr algn="r">
              <a:lnSpc>
                <a:spcPct val="100000"/>
              </a:lnSpc>
            </a:pPr>
            <a:fld id="{2417BD5B-83E2-4D6F-B75B-19D4F6AAE619}"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10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3" name="PlaceHolder 1"/>
          <p:cNvSpPr>
            <a:spLocks noGrp="1"/>
          </p:cNvSpPr>
          <p:nvPr>
            <p:ph type="sldImg"/>
          </p:nvPr>
        </p:nvSpPr>
        <p:spPr>
          <a:xfrm>
            <a:off x="1143000" y="685800"/>
            <a:ext cx="4571640" cy="3428640"/>
          </a:xfrm>
          <a:prstGeom prst="rect">
            <a:avLst/>
          </a:prstGeom>
        </p:spPr>
      </p:sp>
      <p:sp>
        <p:nvSpPr>
          <p:cNvPr id="704"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705" name="TextShape 3"/>
          <p:cNvSpPr txBox="1"/>
          <p:nvPr/>
        </p:nvSpPr>
        <p:spPr>
          <a:xfrm>
            <a:off x="3884760" y="8685360"/>
            <a:ext cx="2971440" cy="456840"/>
          </a:xfrm>
          <a:prstGeom prst="rect">
            <a:avLst/>
          </a:prstGeom>
          <a:noFill/>
          <a:ln>
            <a:noFill/>
          </a:ln>
        </p:spPr>
        <p:txBody>
          <a:bodyPr anchor="b">
            <a:noAutofit/>
          </a:bodyPr>
          <a:p>
            <a:pPr algn="r">
              <a:lnSpc>
                <a:spcPct val="100000"/>
              </a:lnSpc>
            </a:pPr>
            <a:fld id="{96F57D04-0779-4EDC-988B-B2B73885BE8A}"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10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6" name="PlaceHolder 1"/>
          <p:cNvSpPr>
            <a:spLocks noGrp="1"/>
          </p:cNvSpPr>
          <p:nvPr>
            <p:ph type="sldImg"/>
          </p:nvPr>
        </p:nvSpPr>
        <p:spPr>
          <a:xfrm>
            <a:off x="1143000" y="685800"/>
            <a:ext cx="4571640" cy="3428640"/>
          </a:xfrm>
          <a:prstGeom prst="rect">
            <a:avLst/>
          </a:prstGeom>
        </p:spPr>
      </p:sp>
      <p:sp>
        <p:nvSpPr>
          <p:cNvPr id="707"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708" name="TextShape 3"/>
          <p:cNvSpPr txBox="1"/>
          <p:nvPr/>
        </p:nvSpPr>
        <p:spPr>
          <a:xfrm>
            <a:off x="3884760" y="8685360"/>
            <a:ext cx="2971440" cy="456840"/>
          </a:xfrm>
          <a:prstGeom prst="rect">
            <a:avLst/>
          </a:prstGeom>
          <a:noFill/>
          <a:ln>
            <a:noFill/>
          </a:ln>
        </p:spPr>
        <p:txBody>
          <a:bodyPr anchor="b">
            <a:noAutofit/>
          </a:bodyPr>
          <a:p>
            <a:pPr algn="r">
              <a:lnSpc>
                <a:spcPct val="100000"/>
              </a:lnSpc>
            </a:pPr>
            <a:fld id="{F557EDDA-0BC2-4EE8-B8C8-BBE4B31C448C}"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10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9" name="PlaceHolder 1"/>
          <p:cNvSpPr>
            <a:spLocks noGrp="1"/>
          </p:cNvSpPr>
          <p:nvPr>
            <p:ph type="sldImg"/>
          </p:nvPr>
        </p:nvSpPr>
        <p:spPr>
          <a:xfrm>
            <a:off x="1143000" y="685800"/>
            <a:ext cx="4571640" cy="3428640"/>
          </a:xfrm>
          <a:prstGeom prst="rect">
            <a:avLst/>
          </a:prstGeom>
        </p:spPr>
      </p:sp>
      <p:sp>
        <p:nvSpPr>
          <p:cNvPr id="710"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711" name="TextShape 3"/>
          <p:cNvSpPr txBox="1"/>
          <p:nvPr/>
        </p:nvSpPr>
        <p:spPr>
          <a:xfrm>
            <a:off x="3884760" y="8685360"/>
            <a:ext cx="2971440" cy="456840"/>
          </a:xfrm>
          <a:prstGeom prst="rect">
            <a:avLst/>
          </a:prstGeom>
          <a:noFill/>
          <a:ln>
            <a:noFill/>
          </a:ln>
        </p:spPr>
        <p:txBody>
          <a:bodyPr anchor="b">
            <a:noAutofit/>
          </a:bodyPr>
          <a:p>
            <a:pPr algn="r">
              <a:lnSpc>
                <a:spcPct val="100000"/>
              </a:lnSpc>
            </a:pPr>
            <a:fld id="{313F51B3-12F0-4B9B-9B90-809DD31978C0}"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10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2" name="PlaceHolder 1"/>
          <p:cNvSpPr>
            <a:spLocks noGrp="1"/>
          </p:cNvSpPr>
          <p:nvPr>
            <p:ph type="sldImg"/>
          </p:nvPr>
        </p:nvSpPr>
        <p:spPr>
          <a:xfrm>
            <a:off x="1143000" y="685800"/>
            <a:ext cx="4571640" cy="3428640"/>
          </a:xfrm>
          <a:prstGeom prst="rect">
            <a:avLst/>
          </a:prstGeom>
        </p:spPr>
      </p:sp>
      <p:sp>
        <p:nvSpPr>
          <p:cNvPr id="713"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714" name="TextShape 3"/>
          <p:cNvSpPr txBox="1"/>
          <p:nvPr/>
        </p:nvSpPr>
        <p:spPr>
          <a:xfrm>
            <a:off x="3884760" y="8685360"/>
            <a:ext cx="2971440" cy="456840"/>
          </a:xfrm>
          <a:prstGeom prst="rect">
            <a:avLst/>
          </a:prstGeom>
          <a:noFill/>
          <a:ln>
            <a:noFill/>
          </a:ln>
        </p:spPr>
        <p:txBody>
          <a:bodyPr anchor="b">
            <a:noAutofit/>
          </a:bodyPr>
          <a:p>
            <a:pPr algn="r">
              <a:lnSpc>
                <a:spcPct val="100000"/>
              </a:lnSpc>
            </a:pPr>
            <a:fld id="{67E3574D-FC91-4EDF-BCE1-AB0DB3C23E76}"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10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5" name="PlaceHolder 1"/>
          <p:cNvSpPr>
            <a:spLocks noGrp="1"/>
          </p:cNvSpPr>
          <p:nvPr>
            <p:ph type="sldImg"/>
          </p:nvPr>
        </p:nvSpPr>
        <p:spPr>
          <a:xfrm>
            <a:off x="1143000" y="685800"/>
            <a:ext cx="4571640" cy="3428640"/>
          </a:xfrm>
          <a:prstGeom prst="rect">
            <a:avLst/>
          </a:prstGeom>
        </p:spPr>
      </p:sp>
      <p:sp>
        <p:nvSpPr>
          <p:cNvPr id="716"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717" name="TextShape 3"/>
          <p:cNvSpPr txBox="1"/>
          <p:nvPr/>
        </p:nvSpPr>
        <p:spPr>
          <a:xfrm>
            <a:off x="3884760" y="8685360"/>
            <a:ext cx="2971440" cy="456840"/>
          </a:xfrm>
          <a:prstGeom prst="rect">
            <a:avLst/>
          </a:prstGeom>
          <a:noFill/>
          <a:ln>
            <a:noFill/>
          </a:ln>
        </p:spPr>
        <p:txBody>
          <a:bodyPr anchor="b">
            <a:noAutofit/>
          </a:bodyPr>
          <a:p>
            <a:pPr algn="r">
              <a:lnSpc>
                <a:spcPct val="100000"/>
              </a:lnSpc>
            </a:pPr>
            <a:fld id="{B491BB5B-8E32-4AEE-874C-B0A583CE742F}"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10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8" name="PlaceHolder 1"/>
          <p:cNvSpPr>
            <a:spLocks noGrp="1"/>
          </p:cNvSpPr>
          <p:nvPr>
            <p:ph type="sldImg"/>
          </p:nvPr>
        </p:nvSpPr>
        <p:spPr>
          <a:xfrm>
            <a:off x="1143000" y="685800"/>
            <a:ext cx="4571640" cy="3428640"/>
          </a:xfrm>
          <a:prstGeom prst="rect">
            <a:avLst/>
          </a:prstGeom>
        </p:spPr>
      </p:sp>
      <p:sp>
        <p:nvSpPr>
          <p:cNvPr id="719"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720" name="TextShape 3"/>
          <p:cNvSpPr txBox="1"/>
          <p:nvPr/>
        </p:nvSpPr>
        <p:spPr>
          <a:xfrm>
            <a:off x="3884760" y="8685360"/>
            <a:ext cx="2971440" cy="456840"/>
          </a:xfrm>
          <a:prstGeom prst="rect">
            <a:avLst/>
          </a:prstGeom>
          <a:noFill/>
          <a:ln>
            <a:noFill/>
          </a:ln>
        </p:spPr>
        <p:txBody>
          <a:bodyPr anchor="b">
            <a:noAutofit/>
          </a:bodyPr>
          <a:p>
            <a:pPr algn="r">
              <a:lnSpc>
                <a:spcPct val="100000"/>
              </a:lnSpc>
            </a:pPr>
            <a:fld id="{576D54D1-E192-4625-91BB-F2351D011F5F}"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10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1" name="PlaceHolder 1"/>
          <p:cNvSpPr>
            <a:spLocks noGrp="1"/>
          </p:cNvSpPr>
          <p:nvPr>
            <p:ph type="sldImg"/>
          </p:nvPr>
        </p:nvSpPr>
        <p:spPr>
          <a:xfrm>
            <a:off x="1143000" y="685800"/>
            <a:ext cx="4571640" cy="3428640"/>
          </a:xfrm>
          <a:prstGeom prst="rect">
            <a:avLst/>
          </a:prstGeom>
        </p:spPr>
      </p:sp>
      <p:sp>
        <p:nvSpPr>
          <p:cNvPr id="722"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723" name="TextShape 3"/>
          <p:cNvSpPr txBox="1"/>
          <p:nvPr/>
        </p:nvSpPr>
        <p:spPr>
          <a:xfrm>
            <a:off x="3884760" y="8685360"/>
            <a:ext cx="2971440" cy="456840"/>
          </a:xfrm>
          <a:prstGeom prst="rect">
            <a:avLst/>
          </a:prstGeom>
          <a:noFill/>
          <a:ln>
            <a:noFill/>
          </a:ln>
        </p:spPr>
        <p:txBody>
          <a:bodyPr anchor="b">
            <a:noAutofit/>
          </a:bodyPr>
          <a:p>
            <a:pPr algn="r">
              <a:lnSpc>
                <a:spcPct val="100000"/>
              </a:lnSpc>
            </a:pPr>
            <a:fld id="{96C6FC70-3AC7-4FF2-A634-D4759A9A8444}"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10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4" name="PlaceHolder 1"/>
          <p:cNvSpPr>
            <a:spLocks noGrp="1"/>
          </p:cNvSpPr>
          <p:nvPr>
            <p:ph type="sldImg"/>
          </p:nvPr>
        </p:nvSpPr>
        <p:spPr>
          <a:xfrm>
            <a:off x="1143000" y="685800"/>
            <a:ext cx="4571640" cy="3428640"/>
          </a:xfrm>
          <a:prstGeom prst="rect">
            <a:avLst/>
          </a:prstGeom>
        </p:spPr>
      </p:sp>
      <p:sp>
        <p:nvSpPr>
          <p:cNvPr id="725"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726" name="TextShape 3"/>
          <p:cNvSpPr txBox="1"/>
          <p:nvPr/>
        </p:nvSpPr>
        <p:spPr>
          <a:xfrm>
            <a:off x="3884760" y="8685360"/>
            <a:ext cx="2971440" cy="456840"/>
          </a:xfrm>
          <a:prstGeom prst="rect">
            <a:avLst/>
          </a:prstGeom>
          <a:noFill/>
          <a:ln>
            <a:noFill/>
          </a:ln>
        </p:spPr>
        <p:txBody>
          <a:bodyPr anchor="b">
            <a:noAutofit/>
          </a:bodyPr>
          <a:p>
            <a:pPr algn="r">
              <a:lnSpc>
                <a:spcPct val="100000"/>
              </a:lnSpc>
            </a:pPr>
            <a:fld id="{32DBB9E9-5AF5-4E37-BECF-DA5D743F8991}"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PlaceHolder 1"/>
          <p:cNvSpPr>
            <a:spLocks noGrp="1"/>
          </p:cNvSpPr>
          <p:nvPr>
            <p:ph type="sldImg"/>
          </p:nvPr>
        </p:nvSpPr>
        <p:spPr>
          <a:xfrm>
            <a:off x="1143000" y="685800"/>
            <a:ext cx="4571640" cy="3428640"/>
          </a:xfrm>
          <a:prstGeom prst="rect">
            <a:avLst/>
          </a:prstGeom>
        </p:spPr>
      </p:sp>
      <p:sp>
        <p:nvSpPr>
          <p:cNvPr id="437"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438" name="TextShape 3"/>
          <p:cNvSpPr txBox="1"/>
          <p:nvPr/>
        </p:nvSpPr>
        <p:spPr>
          <a:xfrm>
            <a:off x="3884760" y="8685360"/>
            <a:ext cx="2971440" cy="456840"/>
          </a:xfrm>
          <a:prstGeom prst="rect">
            <a:avLst/>
          </a:prstGeom>
          <a:noFill/>
          <a:ln>
            <a:noFill/>
          </a:ln>
        </p:spPr>
        <p:txBody>
          <a:bodyPr anchor="b">
            <a:noAutofit/>
          </a:bodyPr>
          <a:p>
            <a:pPr algn="r">
              <a:lnSpc>
                <a:spcPct val="100000"/>
              </a:lnSpc>
            </a:pPr>
            <a:fld id="{3A323652-FD54-4775-B13A-8CD856AF03A3}"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PlaceHolder 1"/>
          <p:cNvSpPr>
            <a:spLocks noGrp="1"/>
          </p:cNvSpPr>
          <p:nvPr>
            <p:ph type="sldImg"/>
          </p:nvPr>
        </p:nvSpPr>
        <p:spPr>
          <a:xfrm>
            <a:off x="1143000" y="685800"/>
            <a:ext cx="4571640" cy="3428640"/>
          </a:xfrm>
          <a:prstGeom prst="rect">
            <a:avLst/>
          </a:prstGeom>
        </p:spPr>
      </p:sp>
      <p:sp>
        <p:nvSpPr>
          <p:cNvPr id="440"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441" name="TextShape 3"/>
          <p:cNvSpPr txBox="1"/>
          <p:nvPr/>
        </p:nvSpPr>
        <p:spPr>
          <a:xfrm>
            <a:off x="3884760" y="8685360"/>
            <a:ext cx="2971440" cy="456840"/>
          </a:xfrm>
          <a:prstGeom prst="rect">
            <a:avLst/>
          </a:prstGeom>
          <a:noFill/>
          <a:ln>
            <a:noFill/>
          </a:ln>
        </p:spPr>
        <p:txBody>
          <a:bodyPr anchor="b">
            <a:noAutofit/>
          </a:bodyPr>
          <a:p>
            <a:pPr algn="r">
              <a:lnSpc>
                <a:spcPct val="100000"/>
              </a:lnSpc>
            </a:pPr>
            <a:fld id="{15AD5ECC-952B-4CF3-9CFB-F685806C7C72}"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PlaceHolder 1"/>
          <p:cNvSpPr>
            <a:spLocks noGrp="1"/>
          </p:cNvSpPr>
          <p:nvPr>
            <p:ph type="sldImg"/>
          </p:nvPr>
        </p:nvSpPr>
        <p:spPr>
          <a:xfrm>
            <a:off x="1143000" y="685800"/>
            <a:ext cx="4571640" cy="3428640"/>
          </a:xfrm>
          <a:prstGeom prst="rect">
            <a:avLst/>
          </a:prstGeom>
        </p:spPr>
      </p:sp>
      <p:sp>
        <p:nvSpPr>
          <p:cNvPr id="443"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444" name="TextShape 3"/>
          <p:cNvSpPr txBox="1"/>
          <p:nvPr/>
        </p:nvSpPr>
        <p:spPr>
          <a:xfrm>
            <a:off x="3884760" y="8685360"/>
            <a:ext cx="2971440" cy="456840"/>
          </a:xfrm>
          <a:prstGeom prst="rect">
            <a:avLst/>
          </a:prstGeom>
          <a:noFill/>
          <a:ln>
            <a:noFill/>
          </a:ln>
        </p:spPr>
        <p:txBody>
          <a:bodyPr anchor="b">
            <a:noAutofit/>
          </a:bodyPr>
          <a:p>
            <a:pPr algn="r">
              <a:lnSpc>
                <a:spcPct val="100000"/>
              </a:lnSpc>
            </a:pPr>
            <a:fld id="{4108802A-663C-45D1-9C36-B8468A7037D6}"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PlaceHolder 1"/>
          <p:cNvSpPr>
            <a:spLocks noGrp="1"/>
          </p:cNvSpPr>
          <p:nvPr>
            <p:ph type="sldImg"/>
          </p:nvPr>
        </p:nvSpPr>
        <p:spPr>
          <a:xfrm>
            <a:off x="1143000" y="685800"/>
            <a:ext cx="4571640" cy="3428640"/>
          </a:xfrm>
          <a:prstGeom prst="rect">
            <a:avLst/>
          </a:prstGeom>
        </p:spPr>
      </p:sp>
      <p:sp>
        <p:nvSpPr>
          <p:cNvPr id="446"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447" name="TextShape 3"/>
          <p:cNvSpPr txBox="1"/>
          <p:nvPr/>
        </p:nvSpPr>
        <p:spPr>
          <a:xfrm>
            <a:off x="3884760" y="8685360"/>
            <a:ext cx="2971440" cy="456840"/>
          </a:xfrm>
          <a:prstGeom prst="rect">
            <a:avLst/>
          </a:prstGeom>
          <a:noFill/>
          <a:ln>
            <a:noFill/>
          </a:ln>
        </p:spPr>
        <p:txBody>
          <a:bodyPr anchor="b">
            <a:noAutofit/>
          </a:bodyPr>
          <a:p>
            <a:pPr algn="r">
              <a:lnSpc>
                <a:spcPct val="100000"/>
              </a:lnSpc>
            </a:pPr>
            <a:fld id="{BB2F58AE-8FC9-47D7-8F97-5F2C1FC13683}"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PlaceHolder 1"/>
          <p:cNvSpPr>
            <a:spLocks noGrp="1"/>
          </p:cNvSpPr>
          <p:nvPr>
            <p:ph type="sldImg"/>
          </p:nvPr>
        </p:nvSpPr>
        <p:spPr>
          <a:xfrm>
            <a:off x="1143000" y="685800"/>
            <a:ext cx="4571640" cy="3428640"/>
          </a:xfrm>
          <a:prstGeom prst="rect">
            <a:avLst/>
          </a:prstGeom>
        </p:spPr>
      </p:sp>
      <p:sp>
        <p:nvSpPr>
          <p:cNvPr id="449"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450" name="TextShape 3"/>
          <p:cNvSpPr txBox="1"/>
          <p:nvPr/>
        </p:nvSpPr>
        <p:spPr>
          <a:xfrm>
            <a:off x="3884760" y="8685360"/>
            <a:ext cx="2971440" cy="456840"/>
          </a:xfrm>
          <a:prstGeom prst="rect">
            <a:avLst/>
          </a:prstGeom>
          <a:noFill/>
          <a:ln>
            <a:noFill/>
          </a:ln>
        </p:spPr>
        <p:txBody>
          <a:bodyPr anchor="b">
            <a:noAutofit/>
          </a:bodyPr>
          <a:p>
            <a:pPr algn="r">
              <a:lnSpc>
                <a:spcPct val="100000"/>
              </a:lnSpc>
            </a:pPr>
            <a:fld id="{ABB10892-8F5D-4BF1-A8F6-8D6CF9D75519}"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PlaceHolder 1"/>
          <p:cNvSpPr>
            <a:spLocks noGrp="1"/>
          </p:cNvSpPr>
          <p:nvPr>
            <p:ph type="sldImg"/>
          </p:nvPr>
        </p:nvSpPr>
        <p:spPr>
          <a:xfrm>
            <a:off x="1143000" y="685800"/>
            <a:ext cx="4571640" cy="3428640"/>
          </a:xfrm>
          <a:prstGeom prst="rect">
            <a:avLst/>
          </a:prstGeom>
        </p:spPr>
      </p:sp>
      <p:sp>
        <p:nvSpPr>
          <p:cNvPr id="452"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453" name="TextShape 3"/>
          <p:cNvSpPr txBox="1"/>
          <p:nvPr/>
        </p:nvSpPr>
        <p:spPr>
          <a:xfrm>
            <a:off x="3884760" y="8685360"/>
            <a:ext cx="2971440" cy="456840"/>
          </a:xfrm>
          <a:prstGeom prst="rect">
            <a:avLst/>
          </a:prstGeom>
          <a:noFill/>
          <a:ln>
            <a:noFill/>
          </a:ln>
        </p:spPr>
        <p:txBody>
          <a:bodyPr anchor="b">
            <a:noAutofit/>
          </a:bodyPr>
          <a:p>
            <a:pPr algn="r">
              <a:lnSpc>
                <a:spcPct val="100000"/>
              </a:lnSpc>
            </a:pPr>
            <a:fld id="{F0DDE04B-8B5C-4ED7-A399-D47D4D425E9B}"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4" name="PlaceHolder 1"/>
          <p:cNvSpPr>
            <a:spLocks noGrp="1"/>
          </p:cNvSpPr>
          <p:nvPr>
            <p:ph type="sldImg"/>
          </p:nvPr>
        </p:nvSpPr>
        <p:spPr>
          <a:xfrm>
            <a:off x="1143000" y="685800"/>
            <a:ext cx="4571640" cy="3428640"/>
          </a:xfrm>
          <a:prstGeom prst="rect">
            <a:avLst/>
          </a:prstGeom>
        </p:spPr>
      </p:sp>
      <p:sp>
        <p:nvSpPr>
          <p:cNvPr id="455"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456" name="TextShape 3"/>
          <p:cNvSpPr txBox="1"/>
          <p:nvPr/>
        </p:nvSpPr>
        <p:spPr>
          <a:xfrm>
            <a:off x="3884760" y="8685360"/>
            <a:ext cx="2971440" cy="456840"/>
          </a:xfrm>
          <a:prstGeom prst="rect">
            <a:avLst/>
          </a:prstGeom>
          <a:noFill/>
          <a:ln>
            <a:noFill/>
          </a:ln>
        </p:spPr>
        <p:txBody>
          <a:bodyPr anchor="b">
            <a:noAutofit/>
          </a:bodyPr>
          <a:p>
            <a:pPr algn="r">
              <a:lnSpc>
                <a:spcPct val="100000"/>
              </a:lnSpc>
            </a:pPr>
            <a:fld id="{7FAD662D-9379-4687-BE3E-57B7FF039470}"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7" name="PlaceHolder 1"/>
          <p:cNvSpPr>
            <a:spLocks noGrp="1"/>
          </p:cNvSpPr>
          <p:nvPr>
            <p:ph type="sldImg"/>
          </p:nvPr>
        </p:nvSpPr>
        <p:spPr>
          <a:xfrm>
            <a:off x="1143000" y="685800"/>
            <a:ext cx="4571640" cy="3428640"/>
          </a:xfrm>
          <a:prstGeom prst="rect">
            <a:avLst/>
          </a:prstGeom>
        </p:spPr>
      </p:sp>
      <p:sp>
        <p:nvSpPr>
          <p:cNvPr id="458"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459" name="TextShape 3"/>
          <p:cNvSpPr txBox="1"/>
          <p:nvPr/>
        </p:nvSpPr>
        <p:spPr>
          <a:xfrm>
            <a:off x="3884760" y="8685360"/>
            <a:ext cx="2971440" cy="456840"/>
          </a:xfrm>
          <a:prstGeom prst="rect">
            <a:avLst/>
          </a:prstGeom>
          <a:noFill/>
          <a:ln>
            <a:noFill/>
          </a:ln>
        </p:spPr>
        <p:txBody>
          <a:bodyPr anchor="b">
            <a:noAutofit/>
          </a:bodyPr>
          <a:p>
            <a:pPr algn="r">
              <a:lnSpc>
                <a:spcPct val="100000"/>
              </a:lnSpc>
            </a:pPr>
            <a:fld id="{2F8B78B9-D5D4-4783-B266-B07E2C8135B5}"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PlaceHolder 1"/>
          <p:cNvSpPr>
            <a:spLocks noGrp="1"/>
          </p:cNvSpPr>
          <p:nvPr>
            <p:ph type="sldImg"/>
          </p:nvPr>
        </p:nvSpPr>
        <p:spPr>
          <a:xfrm>
            <a:off x="1143000" y="685800"/>
            <a:ext cx="4571640" cy="3428640"/>
          </a:xfrm>
          <a:prstGeom prst="rect">
            <a:avLst/>
          </a:prstGeom>
        </p:spPr>
      </p:sp>
      <p:sp>
        <p:nvSpPr>
          <p:cNvPr id="461"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462" name="TextShape 3"/>
          <p:cNvSpPr txBox="1"/>
          <p:nvPr/>
        </p:nvSpPr>
        <p:spPr>
          <a:xfrm>
            <a:off x="3884760" y="8685360"/>
            <a:ext cx="2971440" cy="456840"/>
          </a:xfrm>
          <a:prstGeom prst="rect">
            <a:avLst/>
          </a:prstGeom>
          <a:noFill/>
          <a:ln>
            <a:noFill/>
          </a:ln>
        </p:spPr>
        <p:txBody>
          <a:bodyPr anchor="b">
            <a:noAutofit/>
          </a:bodyPr>
          <a:p>
            <a:pPr algn="r">
              <a:lnSpc>
                <a:spcPct val="100000"/>
              </a:lnSpc>
            </a:pPr>
            <a:fld id="{A23B35DE-5774-48C1-81FE-ECD5CAB59C37}"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PlaceHolder 1"/>
          <p:cNvSpPr>
            <a:spLocks noGrp="1"/>
          </p:cNvSpPr>
          <p:nvPr>
            <p:ph type="sldImg"/>
          </p:nvPr>
        </p:nvSpPr>
        <p:spPr>
          <a:xfrm>
            <a:off x="1143000" y="685800"/>
            <a:ext cx="4571640" cy="3428640"/>
          </a:xfrm>
          <a:prstGeom prst="rect">
            <a:avLst/>
          </a:prstGeom>
        </p:spPr>
      </p:sp>
      <p:sp>
        <p:nvSpPr>
          <p:cNvPr id="410"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411" name="TextShape 3"/>
          <p:cNvSpPr txBox="1"/>
          <p:nvPr/>
        </p:nvSpPr>
        <p:spPr>
          <a:xfrm>
            <a:off x="3884760" y="8685360"/>
            <a:ext cx="2971440" cy="456840"/>
          </a:xfrm>
          <a:prstGeom prst="rect">
            <a:avLst/>
          </a:prstGeom>
          <a:noFill/>
          <a:ln>
            <a:noFill/>
          </a:ln>
        </p:spPr>
        <p:txBody>
          <a:bodyPr anchor="b">
            <a:noAutofit/>
          </a:bodyPr>
          <a:p>
            <a:pPr algn="r">
              <a:lnSpc>
                <a:spcPct val="100000"/>
              </a:lnSpc>
            </a:pPr>
            <a:fld id="{B799CFAE-1116-4C60-8B7E-8A369F437DDD}"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PlaceHolder 1"/>
          <p:cNvSpPr>
            <a:spLocks noGrp="1"/>
          </p:cNvSpPr>
          <p:nvPr>
            <p:ph type="sldImg"/>
          </p:nvPr>
        </p:nvSpPr>
        <p:spPr>
          <a:xfrm>
            <a:off x="1143000" y="685800"/>
            <a:ext cx="4571640" cy="3428640"/>
          </a:xfrm>
          <a:prstGeom prst="rect">
            <a:avLst/>
          </a:prstGeom>
        </p:spPr>
      </p:sp>
      <p:sp>
        <p:nvSpPr>
          <p:cNvPr id="464"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465" name="TextShape 3"/>
          <p:cNvSpPr txBox="1"/>
          <p:nvPr/>
        </p:nvSpPr>
        <p:spPr>
          <a:xfrm>
            <a:off x="3884760" y="8685360"/>
            <a:ext cx="2971440" cy="456840"/>
          </a:xfrm>
          <a:prstGeom prst="rect">
            <a:avLst/>
          </a:prstGeom>
          <a:noFill/>
          <a:ln>
            <a:noFill/>
          </a:ln>
        </p:spPr>
        <p:txBody>
          <a:bodyPr anchor="b">
            <a:noAutofit/>
          </a:bodyPr>
          <a:p>
            <a:pPr algn="r">
              <a:lnSpc>
                <a:spcPct val="100000"/>
              </a:lnSpc>
            </a:pPr>
            <a:fld id="{6AD33AAE-EF7B-48F4-9E08-71E742803A7D}"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6" name="PlaceHolder 1"/>
          <p:cNvSpPr>
            <a:spLocks noGrp="1"/>
          </p:cNvSpPr>
          <p:nvPr>
            <p:ph type="sldImg"/>
          </p:nvPr>
        </p:nvSpPr>
        <p:spPr>
          <a:xfrm>
            <a:off x="1143000" y="685800"/>
            <a:ext cx="4571640" cy="3428640"/>
          </a:xfrm>
          <a:prstGeom prst="rect">
            <a:avLst/>
          </a:prstGeom>
        </p:spPr>
      </p:sp>
      <p:sp>
        <p:nvSpPr>
          <p:cNvPr id="467"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468" name="TextShape 3"/>
          <p:cNvSpPr txBox="1"/>
          <p:nvPr/>
        </p:nvSpPr>
        <p:spPr>
          <a:xfrm>
            <a:off x="3884760" y="8685360"/>
            <a:ext cx="2971440" cy="456840"/>
          </a:xfrm>
          <a:prstGeom prst="rect">
            <a:avLst/>
          </a:prstGeom>
          <a:noFill/>
          <a:ln>
            <a:noFill/>
          </a:ln>
        </p:spPr>
        <p:txBody>
          <a:bodyPr anchor="b">
            <a:noAutofit/>
          </a:bodyPr>
          <a:p>
            <a:pPr algn="r">
              <a:lnSpc>
                <a:spcPct val="100000"/>
              </a:lnSpc>
            </a:pPr>
            <a:fld id="{AF67AE3E-DC80-454F-B69B-14E5C1D1C6E2}"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9" name="PlaceHolder 1"/>
          <p:cNvSpPr>
            <a:spLocks noGrp="1"/>
          </p:cNvSpPr>
          <p:nvPr>
            <p:ph type="sldImg"/>
          </p:nvPr>
        </p:nvSpPr>
        <p:spPr>
          <a:xfrm>
            <a:off x="1143000" y="685800"/>
            <a:ext cx="4571640" cy="3428640"/>
          </a:xfrm>
          <a:prstGeom prst="rect">
            <a:avLst/>
          </a:prstGeom>
        </p:spPr>
      </p:sp>
      <p:sp>
        <p:nvSpPr>
          <p:cNvPr id="470"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471" name="TextShape 3"/>
          <p:cNvSpPr txBox="1"/>
          <p:nvPr/>
        </p:nvSpPr>
        <p:spPr>
          <a:xfrm>
            <a:off x="3884760" y="8685360"/>
            <a:ext cx="2971440" cy="456840"/>
          </a:xfrm>
          <a:prstGeom prst="rect">
            <a:avLst/>
          </a:prstGeom>
          <a:noFill/>
          <a:ln>
            <a:noFill/>
          </a:ln>
        </p:spPr>
        <p:txBody>
          <a:bodyPr anchor="b">
            <a:noAutofit/>
          </a:bodyPr>
          <a:p>
            <a:pPr algn="r">
              <a:lnSpc>
                <a:spcPct val="100000"/>
              </a:lnSpc>
            </a:pPr>
            <a:fld id="{B63CF6FC-0439-4EB2-A7A2-F3DD8FC2FF2A}"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2" name="PlaceHolder 1"/>
          <p:cNvSpPr>
            <a:spLocks noGrp="1"/>
          </p:cNvSpPr>
          <p:nvPr>
            <p:ph type="sldImg"/>
          </p:nvPr>
        </p:nvSpPr>
        <p:spPr>
          <a:xfrm>
            <a:off x="1143000" y="685800"/>
            <a:ext cx="4571640" cy="3428640"/>
          </a:xfrm>
          <a:prstGeom prst="rect">
            <a:avLst/>
          </a:prstGeom>
        </p:spPr>
      </p:sp>
      <p:sp>
        <p:nvSpPr>
          <p:cNvPr id="473"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474" name="TextShape 3"/>
          <p:cNvSpPr txBox="1"/>
          <p:nvPr/>
        </p:nvSpPr>
        <p:spPr>
          <a:xfrm>
            <a:off x="3884760" y="8685360"/>
            <a:ext cx="2971440" cy="456840"/>
          </a:xfrm>
          <a:prstGeom prst="rect">
            <a:avLst/>
          </a:prstGeom>
          <a:noFill/>
          <a:ln>
            <a:noFill/>
          </a:ln>
        </p:spPr>
        <p:txBody>
          <a:bodyPr anchor="b">
            <a:noAutofit/>
          </a:bodyPr>
          <a:p>
            <a:pPr algn="r">
              <a:lnSpc>
                <a:spcPct val="100000"/>
              </a:lnSpc>
            </a:pPr>
            <a:fld id="{10E3075D-FC42-41D4-89D2-811ABD0AE88A}"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5" name="PlaceHolder 1"/>
          <p:cNvSpPr>
            <a:spLocks noGrp="1"/>
          </p:cNvSpPr>
          <p:nvPr>
            <p:ph type="sldImg"/>
          </p:nvPr>
        </p:nvSpPr>
        <p:spPr>
          <a:xfrm>
            <a:off x="1143000" y="685800"/>
            <a:ext cx="4571640" cy="3428640"/>
          </a:xfrm>
          <a:prstGeom prst="rect">
            <a:avLst/>
          </a:prstGeom>
        </p:spPr>
      </p:sp>
      <p:sp>
        <p:nvSpPr>
          <p:cNvPr id="476"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477" name="TextShape 3"/>
          <p:cNvSpPr txBox="1"/>
          <p:nvPr/>
        </p:nvSpPr>
        <p:spPr>
          <a:xfrm>
            <a:off x="3884760" y="8685360"/>
            <a:ext cx="2971440" cy="456840"/>
          </a:xfrm>
          <a:prstGeom prst="rect">
            <a:avLst/>
          </a:prstGeom>
          <a:noFill/>
          <a:ln>
            <a:noFill/>
          </a:ln>
        </p:spPr>
        <p:txBody>
          <a:bodyPr anchor="b">
            <a:noAutofit/>
          </a:bodyPr>
          <a:p>
            <a:pPr algn="r">
              <a:lnSpc>
                <a:spcPct val="100000"/>
              </a:lnSpc>
            </a:pPr>
            <a:fld id="{5B8BDB6F-549C-4C62-804A-39106C7F772D}"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8" name="PlaceHolder 1"/>
          <p:cNvSpPr>
            <a:spLocks noGrp="1"/>
          </p:cNvSpPr>
          <p:nvPr>
            <p:ph type="sldImg"/>
          </p:nvPr>
        </p:nvSpPr>
        <p:spPr>
          <a:xfrm>
            <a:off x="1143000" y="685800"/>
            <a:ext cx="4571640" cy="3428640"/>
          </a:xfrm>
          <a:prstGeom prst="rect">
            <a:avLst/>
          </a:prstGeom>
        </p:spPr>
      </p:sp>
      <p:sp>
        <p:nvSpPr>
          <p:cNvPr id="479"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480" name="TextShape 3"/>
          <p:cNvSpPr txBox="1"/>
          <p:nvPr/>
        </p:nvSpPr>
        <p:spPr>
          <a:xfrm>
            <a:off x="3884760" y="8685360"/>
            <a:ext cx="2971440" cy="456840"/>
          </a:xfrm>
          <a:prstGeom prst="rect">
            <a:avLst/>
          </a:prstGeom>
          <a:noFill/>
          <a:ln>
            <a:noFill/>
          </a:ln>
        </p:spPr>
        <p:txBody>
          <a:bodyPr anchor="b">
            <a:noAutofit/>
          </a:bodyPr>
          <a:p>
            <a:pPr algn="r">
              <a:lnSpc>
                <a:spcPct val="100000"/>
              </a:lnSpc>
            </a:pPr>
            <a:fld id="{8F38AFEA-3C9C-41EA-B9B1-CBE194808C91}"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1" name="PlaceHolder 1"/>
          <p:cNvSpPr>
            <a:spLocks noGrp="1"/>
          </p:cNvSpPr>
          <p:nvPr>
            <p:ph type="sldImg"/>
          </p:nvPr>
        </p:nvSpPr>
        <p:spPr>
          <a:xfrm>
            <a:off x="1143000" y="685800"/>
            <a:ext cx="4571640" cy="3428640"/>
          </a:xfrm>
          <a:prstGeom prst="rect">
            <a:avLst/>
          </a:prstGeom>
        </p:spPr>
      </p:sp>
      <p:sp>
        <p:nvSpPr>
          <p:cNvPr id="482"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483" name="TextShape 3"/>
          <p:cNvSpPr txBox="1"/>
          <p:nvPr/>
        </p:nvSpPr>
        <p:spPr>
          <a:xfrm>
            <a:off x="3884760" y="8685360"/>
            <a:ext cx="2971440" cy="456840"/>
          </a:xfrm>
          <a:prstGeom prst="rect">
            <a:avLst/>
          </a:prstGeom>
          <a:noFill/>
          <a:ln>
            <a:noFill/>
          </a:ln>
        </p:spPr>
        <p:txBody>
          <a:bodyPr anchor="b">
            <a:noAutofit/>
          </a:bodyPr>
          <a:p>
            <a:pPr algn="r">
              <a:lnSpc>
                <a:spcPct val="100000"/>
              </a:lnSpc>
            </a:pPr>
            <a:fld id="{DE083186-DC27-4B79-BBA5-4FD271762287}"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4" name="PlaceHolder 1"/>
          <p:cNvSpPr>
            <a:spLocks noGrp="1"/>
          </p:cNvSpPr>
          <p:nvPr>
            <p:ph type="sldImg"/>
          </p:nvPr>
        </p:nvSpPr>
        <p:spPr>
          <a:xfrm>
            <a:off x="1143000" y="685800"/>
            <a:ext cx="4571640" cy="3428640"/>
          </a:xfrm>
          <a:prstGeom prst="rect">
            <a:avLst/>
          </a:prstGeom>
        </p:spPr>
      </p:sp>
      <p:sp>
        <p:nvSpPr>
          <p:cNvPr id="485"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486" name="TextShape 3"/>
          <p:cNvSpPr txBox="1"/>
          <p:nvPr/>
        </p:nvSpPr>
        <p:spPr>
          <a:xfrm>
            <a:off x="3884760" y="8685360"/>
            <a:ext cx="2971440" cy="456840"/>
          </a:xfrm>
          <a:prstGeom prst="rect">
            <a:avLst/>
          </a:prstGeom>
          <a:noFill/>
          <a:ln>
            <a:noFill/>
          </a:ln>
        </p:spPr>
        <p:txBody>
          <a:bodyPr anchor="b">
            <a:noAutofit/>
          </a:bodyPr>
          <a:p>
            <a:pPr algn="r">
              <a:lnSpc>
                <a:spcPct val="100000"/>
              </a:lnSpc>
            </a:pPr>
            <a:fld id="{59704B97-748E-4300-8711-AFAB75420713}"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7" name="PlaceHolder 1"/>
          <p:cNvSpPr>
            <a:spLocks noGrp="1"/>
          </p:cNvSpPr>
          <p:nvPr>
            <p:ph type="sldImg"/>
          </p:nvPr>
        </p:nvSpPr>
        <p:spPr>
          <a:xfrm>
            <a:off x="1143000" y="685800"/>
            <a:ext cx="4571640" cy="3428640"/>
          </a:xfrm>
          <a:prstGeom prst="rect">
            <a:avLst/>
          </a:prstGeom>
        </p:spPr>
      </p:sp>
      <p:sp>
        <p:nvSpPr>
          <p:cNvPr id="488"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489" name="TextShape 3"/>
          <p:cNvSpPr txBox="1"/>
          <p:nvPr/>
        </p:nvSpPr>
        <p:spPr>
          <a:xfrm>
            <a:off x="3884760" y="8685360"/>
            <a:ext cx="2971440" cy="456840"/>
          </a:xfrm>
          <a:prstGeom prst="rect">
            <a:avLst/>
          </a:prstGeom>
          <a:noFill/>
          <a:ln>
            <a:noFill/>
          </a:ln>
        </p:spPr>
        <p:txBody>
          <a:bodyPr anchor="b">
            <a:noAutofit/>
          </a:bodyPr>
          <a:p>
            <a:pPr algn="r">
              <a:lnSpc>
                <a:spcPct val="100000"/>
              </a:lnSpc>
            </a:pPr>
            <a:fld id="{0173D5D4-83FD-4151-AC32-79049C3E1572}"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0" name="PlaceHolder 1"/>
          <p:cNvSpPr>
            <a:spLocks noGrp="1"/>
          </p:cNvSpPr>
          <p:nvPr>
            <p:ph type="sldImg"/>
          </p:nvPr>
        </p:nvSpPr>
        <p:spPr>
          <a:xfrm>
            <a:off x="1143000" y="685800"/>
            <a:ext cx="4571640" cy="3428640"/>
          </a:xfrm>
          <a:prstGeom prst="rect">
            <a:avLst/>
          </a:prstGeom>
        </p:spPr>
      </p:sp>
      <p:sp>
        <p:nvSpPr>
          <p:cNvPr id="491"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492" name="TextShape 3"/>
          <p:cNvSpPr txBox="1"/>
          <p:nvPr/>
        </p:nvSpPr>
        <p:spPr>
          <a:xfrm>
            <a:off x="3884760" y="8685360"/>
            <a:ext cx="2971440" cy="456840"/>
          </a:xfrm>
          <a:prstGeom prst="rect">
            <a:avLst/>
          </a:prstGeom>
          <a:noFill/>
          <a:ln>
            <a:noFill/>
          </a:ln>
        </p:spPr>
        <p:txBody>
          <a:bodyPr anchor="b">
            <a:noAutofit/>
          </a:bodyPr>
          <a:p>
            <a:pPr algn="r">
              <a:lnSpc>
                <a:spcPct val="100000"/>
              </a:lnSpc>
            </a:pPr>
            <a:fld id="{EB4F9A95-1722-4F5A-BF4F-97C3E87052C5}"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PlaceHolder 1"/>
          <p:cNvSpPr>
            <a:spLocks noGrp="1"/>
          </p:cNvSpPr>
          <p:nvPr>
            <p:ph type="sldImg"/>
          </p:nvPr>
        </p:nvSpPr>
        <p:spPr>
          <a:xfrm>
            <a:off x="1143000" y="685800"/>
            <a:ext cx="4571640" cy="3428640"/>
          </a:xfrm>
          <a:prstGeom prst="rect">
            <a:avLst/>
          </a:prstGeom>
        </p:spPr>
      </p:sp>
      <p:sp>
        <p:nvSpPr>
          <p:cNvPr id="413"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414" name="TextShape 3"/>
          <p:cNvSpPr txBox="1"/>
          <p:nvPr/>
        </p:nvSpPr>
        <p:spPr>
          <a:xfrm>
            <a:off x="3884760" y="8685360"/>
            <a:ext cx="2971440" cy="456840"/>
          </a:xfrm>
          <a:prstGeom prst="rect">
            <a:avLst/>
          </a:prstGeom>
          <a:noFill/>
          <a:ln>
            <a:noFill/>
          </a:ln>
        </p:spPr>
        <p:txBody>
          <a:bodyPr anchor="b">
            <a:noAutofit/>
          </a:bodyPr>
          <a:p>
            <a:pPr algn="r">
              <a:lnSpc>
                <a:spcPct val="100000"/>
              </a:lnSpc>
            </a:pPr>
            <a:fld id="{46A98907-6D72-4CF9-AB39-D25EDD9513E7}"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3" name="PlaceHolder 1"/>
          <p:cNvSpPr>
            <a:spLocks noGrp="1"/>
          </p:cNvSpPr>
          <p:nvPr>
            <p:ph type="sldImg"/>
          </p:nvPr>
        </p:nvSpPr>
        <p:spPr>
          <a:xfrm>
            <a:off x="1143000" y="685800"/>
            <a:ext cx="4571640" cy="3428640"/>
          </a:xfrm>
          <a:prstGeom prst="rect">
            <a:avLst/>
          </a:prstGeom>
        </p:spPr>
      </p:sp>
      <p:sp>
        <p:nvSpPr>
          <p:cNvPr id="494"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495" name="TextShape 3"/>
          <p:cNvSpPr txBox="1"/>
          <p:nvPr/>
        </p:nvSpPr>
        <p:spPr>
          <a:xfrm>
            <a:off x="3884760" y="8685360"/>
            <a:ext cx="2971440" cy="456840"/>
          </a:xfrm>
          <a:prstGeom prst="rect">
            <a:avLst/>
          </a:prstGeom>
          <a:noFill/>
          <a:ln>
            <a:noFill/>
          </a:ln>
        </p:spPr>
        <p:txBody>
          <a:bodyPr anchor="b">
            <a:noAutofit/>
          </a:bodyPr>
          <a:p>
            <a:pPr algn="r">
              <a:lnSpc>
                <a:spcPct val="100000"/>
              </a:lnSpc>
            </a:pPr>
            <a:fld id="{68AAAD4A-EDAE-42FA-BCC9-A5E5A43F7308}"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6" name="PlaceHolder 1"/>
          <p:cNvSpPr>
            <a:spLocks noGrp="1"/>
          </p:cNvSpPr>
          <p:nvPr>
            <p:ph type="sldImg"/>
          </p:nvPr>
        </p:nvSpPr>
        <p:spPr>
          <a:xfrm>
            <a:off x="1143000" y="685800"/>
            <a:ext cx="4571640" cy="3428640"/>
          </a:xfrm>
          <a:prstGeom prst="rect">
            <a:avLst/>
          </a:prstGeom>
        </p:spPr>
      </p:sp>
      <p:sp>
        <p:nvSpPr>
          <p:cNvPr id="497"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498" name="TextShape 3"/>
          <p:cNvSpPr txBox="1"/>
          <p:nvPr/>
        </p:nvSpPr>
        <p:spPr>
          <a:xfrm>
            <a:off x="3884760" y="8685360"/>
            <a:ext cx="2971440" cy="456840"/>
          </a:xfrm>
          <a:prstGeom prst="rect">
            <a:avLst/>
          </a:prstGeom>
          <a:noFill/>
          <a:ln>
            <a:noFill/>
          </a:ln>
        </p:spPr>
        <p:txBody>
          <a:bodyPr anchor="b">
            <a:noAutofit/>
          </a:bodyPr>
          <a:p>
            <a:pPr algn="r">
              <a:lnSpc>
                <a:spcPct val="100000"/>
              </a:lnSpc>
            </a:pPr>
            <a:fld id="{788F0C61-D2F6-4A5F-8668-83961591E4F8}"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9" name="PlaceHolder 1"/>
          <p:cNvSpPr>
            <a:spLocks noGrp="1"/>
          </p:cNvSpPr>
          <p:nvPr>
            <p:ph type="sldImg"/>
          </p:nvPr>
        </p:nvSpPr>
        <p:spPr>
          <a:xfrm>
            <a:off x="1143000" y="685800"/>
            <a:ext cx="4571640" cy="3428640"/>
          </a:xfrm>
          <a:prstGeom prst="rect">
            <a:avLst/>
          </a:prstGeom>
        </p:spPr>
      </p:sp>
      <p:sp>
        <p:nvSpPr>
          <p:cNvPr id="500"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501" name="TextShape 3"/>
          <p:cNvSpPr txBox="1"/>
          <p:nvPr/>
        </p:nvSpPr>
        <p:spPr>
          <a:xfrm>
            <a:off x="3884760" y="8685360"/>
            <a:ext cx="2971440" cy="456840"/>
          </a:xfrm>
          <a:prstGeom prst="rect">
            <a:avLst/>
          </a:prstGeom>
          <a:noFill/>
          <a:ln>
            <a:noFill/>
          </a:ln>
        </p:spPr>
        <p:txBody>
          <a:bodyPr anchor="b">
            <a:noAutofit/>
          </a:bodyPr>
          <a:p>
            <a:pPr algn="r">
              <a:lnSpc>
                <a:spcPct val="100000"/>
              </a:lnSpc>
            </a:pPr>
            <a:fld id="{8DF2E616-82BC-4EDF-B87C-2FC0C7B49FEE}"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2" name="PlaceHolder 1"/>
          <p:cNvSpPr>
            <a:spLocks noGrp="1"/>
          </p:cNvSpPr>
          <p:nvPr>
            <p:ph type="sldImg"/>
          </p:nvPr>
        </p:nvSpPr>
        <p:spPr>
          <a:xfrm>
            <a:off x="1143000" y="685800"/>
            <a:ext cx="4571640" cy="3428640"/>
          </a:xfrm>
          <a:prstGeom prst="rect">
            <a:avLst/>
          </a:prstGeom>
        </p:spPr>
      </p:sp>
      <p:sp>
        <p:nvSpPr>
          <p:cNvPr id="503"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504" name="TextShape 3"/>
          <p:cNvSpPr txBox="1"/>
          <p:nvPr/>
        </p:nvSpPr>
        <p:spPr>
          <a:xfrm>
            <a:off x="3884760" y="8685360"/>
            <a:ext cx="2971440" cy="456840"/>
          </a:xfrm>
          <a:prstGeom prst="rect">
            <a:avLst/>
          </a:prstGeom>
          <a:noFill/>
          <a:ln>
            <a:noFill/>
          </a:ln>
        </p:spPr>
        <p:txBody>
          <a:bodyPr anchor="b">
            <a:noAutofit/>
          </a:bodyPr>
          <a:p>
            <a:pPr algn="r">
              <a:lnSpc>
                <a:spcPct val="100000"/>
              </a:lnSpc>
            </a:pPr>
            <a:fld id="{9A11A964-A7E4-48DD-808A-93BB73D80B99}"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5" name="PlaceHolder 1"/>
          <p:cNvSpPr>
            <a:spLocks noGrp="1"/>
          </p:cNvSpPr>
          <p:nvPr>
            <p:ph type="sldImg"/>
          </p:nvPr>
        </p:nvSpPr>
        <p:spPr>
          <a:xfrm>
            <a:off x="1143000" y="685800"/>
            <a:ext cx="4571640" cy="3428640"/>
          </a:xfrm>
          <a:prstGeom prst="rect">
            <a:avLst/>
          </a:prstGeom>
        </p:spPr>
      </p:sp>
      <p:sp>
        <p:nvSpPr>
          <p:cNvPr id="506"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507" name="TextShape 3"/>
          <p:cNvSpPr txBox="1"/>
          <p:nvPr/>
        </p:nvSpPr>
        <p:spPr>
          <a:xfrm>
            <a:off x="3884760" y="8685360"/>
            <a:ext cx="2971440" cy="456840"/>
          </a:xfrm>
          <a:prstGeom prst="rect">
            <a:avLst/>
          </a:prstGeom>
          <a:noFill/>
          <a:ln>
            <a:noFill/>
          </a:ln>
        </p:spPr>
        <p:txBody>
          <a:bodyPr anchor="b">
            <a:noAutofit/>
          </a:bodyPr>
          <a:p>
            <a:pPr algn="r">
              <a:lnSpc>
                <a:spcPct val="100000"/>
              </a:lnSpc>
            </a:pPr>
            <a:fld id="{9D15FC1F-67D3-4E32-955F-EB974D9E96FF}"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8" name="PlaceHolder 1"/>
          <p:cNvSpPr>
            <a:spLocks noGrp="1"/>
          </p:cNvSpPr>
          <p:nvPr>
            <p:ph type="sldImg"/>
          </p:nvPr>
        </p:nvSpPr>
        <p:spPr>
          <a:xfrm>
            <a:off x="1143000" y="685800"/>
            <a:ext cx="4571640" cy="3428640"/>
          </a:xfrm>
          <a:prstGeom prst="rect">
            <a:avLst/>
          </a:prstGeom>
        </p:spPr>
      </p:sp>
      <p:sp>
        <p:nvSpPr>
          <p:cNvPr id="509"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510" name="TextShape 3"/>
          <p:cNvSpPr txBox="1"/>
          <p:nvPr/>
        </p:nvSpPr>
        <p:spPr>
          <a:xfrm>
            <a:off x="3884760" y="8685360"/>
            <a:ext cx="2971440" cy="456840"/>
          </a:xfrm>
          <a:prstGeom prst="rect">
            <a:avLst/>
          </a:prstGeom>
          <a:noFill/>
          <a:ln>
            <a:noFill/>
          </a:ln>
        </p:spPr>
        <p:txBody>
          <a:bodyPr anchor="b">
            <a:noAutofit/>
          </a:bodyPr>
          <a:p>
            <a:pPr algn="r">
              <a:lnSpc>
                <a:spcPct val="100000"/>
              </a:lnSpc>
            </a:pPr>
            <a:fld id="{13ECA718-CCCA-426E-A8E3-06B3D7E196C2}"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1" name="PlaceHolder 1"/>
          <p:cNvSpPr>
            <a:spLocks noGrp="1"/>
          </p:cNvSpPr>
          <p:nvPr>
            <p:ph type="sldImg"/>
          </p:nvPr>
        </p:nvSpPr>
        <p:spPr>
          <a:xfrm>
            <a:off x="1143000" y="685800"/>
            <a:ext cx="4571640" cy="3428640"/>
          </a:xfrm>
          <a:prstGeom prst="rect">
            <a:avLst/>
          </a:prstGeom>
        </p:spPr>
      </p:sp>
      <p:sp>
        <p:nvSpPr>
          <p:cNvPr id="512"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513" name="TextShape 3"/>
          <p:cNvSpPr txBox="1"/>
          <p:nvPr/>
        </p:nvSpPr>
        <p:spPr>
          <a:xfrm>
            <a:off x="3884760" y="8685360"/>
            <a:ext cx="2971440" cy="456840"/>
          </a:xfrm>
          <a:prstGeom prst="rect">
            <a:avLst/>
          </a:prstGeom>
          <a:noFill/>
          <a:ln>
            <a:noFill/>
          </a:ln>
        </p:spPr>
        <p:txBody>
          <a:bodyPr anchor="b">
            <a:noAutofit/>
          </a:bodyPr>
          <a:p>
            <a:pPr algn="r">
              <a:lnSpc>
                <a:spcPct val="100000"/>
              </a:lnSpc>
            </a:pPr>
            <a:fld id="{52726E92-D077-4F05-B08B-F0C4B5E3F3C2}"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4" name="PlaceHolder 1"/>
          <p:cNvSpPr>
            <a:spLocks noGrp="1"/>
          </p:cNvSpPr>
          <p:nvPr>
            <p:ph type="sldImg"/>
          </p:nvPr>
        </p:nvSpPr>
        <p:spPr>
          <a:xfrm>
            <a:off x="1143000" y="685800"/>
            <a:ext cx="4571640" cy="3428640"/>
          </a:xfrm>
          <a:prstGeom prst="rect">
            <a:avLst/>
          </a:prstGeom>
        </p:spPr>
      </p:sp>
      <p:sp>
        <p:nvSpPr>
          <p:cNvPr id="515"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516" name="TextShape 3"/>
          <p:cNvSpPr txBox="1"/>
          <p:nvPr/>
        </p:nvSpPr>
        <p:spPr>
          <a:xfrm>
            <a:off x="3884760" y="8685360"/>
            <a:ext cx="2971440" cy="456840"/>
          </a:xfrm>
          <a:prstGeom prst="rect">
            <a:avLst/>
          </a:prstGeom>
          <a:noFill/>
          <a:ln>
            <a:noFill/>
          </a:ln>
        </p:spPr>
        <p:txBody>
          <a:bodyPr anchor="b">
            <a:noAutofit/>
          </a:bodyPr>
          <a:p>
            <a:pPr algn="r">
              <a:lnSpc>
                <a:spcPct val="100000"/>
              </a:lnSpc>
            </a:pPr>
            <a:fld id="{5A43F151-ACE9-4EEB-8BF8-8A37A896B1E8}"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7" name="PlaceHolder 1"/>
          <p:cNvSpPr>
            <a:spLocks noGrp="1"/>
          </p:cNvSpPr>
          <p:nvPr>
            <p:ph type="sldImg"/>
          </p:nvPr>
        </p:nvSpPr>
        <p:spPr>
          <a:xfrm>
            <a:off x="1143000" y="685800"/>
            <a:ext cx="4571640" cy="3428640"/>
          </a:xfrm>
          <a:prstGeom prst="rect">
            <a:avLst/>
          </a:prstGeom>
        </p:spPr>
      </p:sp>
      <p:sp>
        <p:nvSpPr>
          <p:cNvPr id="518"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519" name="TextShape 3"/>
          <p:cNvSpPr txBox="1"/>
          <p:nvPr/>
        </p:nvSpPr>
        <p:spPr>
          <a:xfrm>
            <a:off x="3884760" y="8685360"/>
            <a:ext cx="2971440" cy="456840"/>
          </a:xfrm>
          <a:prstGeom prst="rect">
            <a:avLst/>
          </a:prstGeom>
          <a:noFill/>
          <a:ln>
            <a:noFill/>
          </a:ln>
        </p:spPr>
        <p:txBody>
          <a:bodyPr anchor="b">
            <a:noAutofit/>
          </a:bodyPr>
          <a:p>
            <a:pPr algn="r">
              <a:lnSpc>
                <a:spcPct val="100000"/>
              </a:lnSpc>
            </a:pPr>
            <a:fld id="{0031010E-C54C-40FA-A5B4-202770D2EDE6}"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0" name="PlaceHolder 1"/>
          <p:cNvSpPr>
            <a:spLocks noGrp="1"/>
          </p:cNvSpPr>
          <p:nvPr>
            <p:ph type="sldImg"/>
          </p:nvPr>
        </p:nvSpPr>
        <p:spPr>
          <a:xfrm>
            <a:off x="1143000" y="685800"/>
            <a:ext cx="4571640" cy="3428640"/>
          </a:xfrm>
          <a:prstGeom prst="rect">
            <a:avLst/>
          </a:prstGeom>
        </p:spPr>
      </p:sp>
      <p:sp>
        <p:nvSpPr>
          <p:cNvPr id="521"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522" name="TextShape 3"/>
          <p:cNvSpPr txBox="1"/>
          <p:nvPr/>
        </p:nvSpPr>
        <p:spPr>
          <a:xfrm>
            <a:off x="3884760" y="8685360"/>
            <a:ext cx="2971440" cy="456840"/>
          </a:xfrm>
          <a:prstGeom prst="rect">
            <a:avLst/>
          </a:prstGeom>
          <a:noFill/>
          <a:ln>
            <a:noFill/>
          </a:ln>
        </p:spPr>
        <p:txBody>
          <a:bodyPr anchor="b">
            <a:noAutofit/>
          </a:bodyPr>
          <a:p>
            <a:pPr algn="r">
              <a:lnSpc>
                <a:spcPct val="100000"/>
              </a:lnSpc>
            </a:pPr>
            <a:fld id="{B6EB866D-1576-4E90-8168-E33A4D190458}"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PlaceHolder 1"/>
          <p:cNvSpPr>
            <a:spLocks noGrp="1"/>
          </p:cNvSpPr>
          <p:nvPr>
            <p:ph type="sldImg"/>
          </p:nvPr>
        </p:nvSpPr>
        <p:spPr>
          <a:xfrm>
            <a:off x="1143000" y="685800"/>
            <a:ext cx="4571640" cy="3428640"/>
          </a:xfrm>
          <a:prstGeom prst="rect">
            <a:avLst/>
          </a:prstGeom>
        </p:spPr>
      </p:sp>
      <p:sp>
        <p:nvSpPr>
          <p:cNvPr id="416"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417" name="TextShape 3"/>
          <p:cNvSpPr txBox="1"/>
          <p:nvPr/>
        </p:nvSpPr>
        <p:spPr>
          <a:xfrm>
            <a:off x="3884760" y="8685360"/>
            <a:ext cx="2971440" cy="456840"/>
          </a:xfrm>
          <a:prstGeom prst="rect">
            <a:avLst/>
          </a:prstGeom>
          <a:noFill/>
          <a:ln>
            <a:noFill/>
          </a:ln>
        </p:spPr>
        <p:txBody>
          <a:bodyPr anchor="b">
            <a:noAutofit/>
          </a:bodyPr>
          <a:p>
            <a:pPr algn="r">
              <a:lnSpc>
                <a:spcPct val="100000"/>
              </a:lnSpc>
            </a:pPr>
            <a:fld id="{ACC091A3-BB31-4BBA-9377-1642E6791DC4}"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3" name="PlaceHolder 1"/>
          <p:cNvSpPr>
            <a:spLocks noGrp="1"/>
          </p:cNvSpPr>
          <p:nvPr>
            <p:ph type="sldImg"/>
          </p:nvPr>
        </p:nvSpPr>
        <p:spPr>
          <a:xfrm>
            <a:off x="1143000" y="685800"/>
            <a:ext cx="4571640" cy="3428640"/>
          </a:xfrm>
          <a:prstGeom prst="rect">
            <a:avLst/>
          </a:prstGeom>
        </p:spPr>
      </p:sp>
      <p:sp>
        <p:nvSpPr>
          <p:cNvPr id="524"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525" name="TextShape 3"/>
          <p:cNvSpPr txBox="1"/>
          <p:nvPr/>
        </p:nvSpPr>
        <p:spPr>
          <a:xfrm>
            <a:off x="3884760" y="8685360"/>
            <a:ext cx="2971440" cy="456840"/>
          </a:xfrm>
          <a:prstGeom prst="rect">
            <a:avLst/>
          </a:prstGeom>
          <a:noFill/>
          <a:ln>
            <a:noFill/>
          </a:ln>
        </p:spPr>
        <p:txBody>
          <a:bodyPr anchor="b">
            <a:noAutofit/>
          </a:bodyPr>
          <a:p>
            <a:pPr algn="r">
              <a:lnSpc>
                <a:spcPct val="100000"/>
              </a:lnSpc>
            </a:pPr>
            <a:fld id="{20B5CFCE-C981-47B0-A8FB-7C80DA44DF2F}"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6" name="PlaceHolder 1"/>
          <p:cNvSpPr>
            <a:spLocks noGrp="1"/>
          </p:cNvSpPr>
          <p:nvPr>
            <p:ph type="sldImg"/>
          </p:nvPr>
        </p:nvSpPr>
        <p:spPr>
          <a:xfrm>
            <a:off x="1143000" y="685800"/>
            <a:ext cx="4571640" cy="3428640"/>
          </a:xfrm>
          <a:prstGeom prst="rect">
            <a:avLst/>
          </a:prstGeom>
        </p:spPr>
      </p:sp>
      <p:sp>
        <p:nvSpPr>
          <p:cNvPr id="527"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528" name="TextShape 3"/>
          <p:cNvSpPr txBox="1"/>
          <p:nvPr/>
        </p:nvSpPr>
        <p:spPr>
          <a:xfrm>
            <a:off x="3884760" y="8685360"/>
            <a:ext cx="2971440" cy="456840"/>
          </a:xfrm>
          <a:prstGeom prst="rect">
            <a:avLst/>
          </a:prstGeom>
          <a:noFill/>
          <a:ln>
            <a:noFill/>
          </a:ln>
        </p:spPr>
        <p:txBody>
          <a:bodyPr anchor="b">
            <a:noAutofit/>
          </a:bodyPr>
          <a:p>
            <a:pPr algn="r">
              <a:lnSpc>
                <a:spcPct val="100000"/>
              </a:lnSpc>
            </a:pPr>
            <a:fld id="{3449C14E-A99E-4E98-8E62-82F25C966706}"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9" name="PlaceHolder 1"/>
          <p:cNvSpPr>
            <a:spLocks noGrp="1"/>
          </p:cNvSpPr>
          <p:nvPr>
            <p:ph type="sldImg"/>
          </p:nvPr>
        </p:nvSpPr>
        <p:spPr>
          <a:xfrm>
            <a:off x="1143000" y="685800"/>
            <a:ext cx="4571640" cy="3428640"/>
          </a:xfrm>
          <a:prstGeom prst="rect">
            <a:avLst/>
          </a:prstGeom>
        </p:spPr>
      </p:sp>
      <p:sp>
        <p:nvSpPr>
          <p:cNvPr id="530"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531" name="TextShape 3"/>
          <p:cNvSpPr txBox="1"/>
          <p:nvPr/>
        </p:nvSpPr>
        <p:spPr>
          <a:xfrm>
            <a:off x="3884760" y="8685360"/>
            <a:ext cx="2971440" cy="456840"/>
          </a:xfrm>
          <a:prstGeom prst="rect">
            <a:avLst/>
          </a:prstGeom>
          <a:noFill/>
          <a:ln>
            <a:noFill/>
          </a:ln>
        </p:spPr>
        <p:txBody>
          <a:bodyPr anchor="b">
            <a:noAutofit/>
          </a:bodyPr>
          <a:p>
            <a:pPr algn="r">
              <a:lnSpc>
                <a:spcPct val="100000"/>
              </a:lnSpc>
            </a:pPr>
            <a:fld id="{4FD5B4D7-C2A5-4E70-AC52-C2DFF15395E3}"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2" name="PlaceHolder 1"/>
          <p:cNvSpPr>
            <a:spLocks noGrp="1"/>
          </p:cNvSpPr>
          <p:nvPr>
            <p:ph type="sldImg"/>
          </p:nvPr>
        </p:nvSpPr>
        <p:spPr>
          <a:xfrm>
            <a:off x="1143000" y="685800"/>
            <a:ext cx="4571640" cy="3428640"/>
          </a:xfrm>
          <a:prstGeom prst="rect">
            <a:avLst/>
          </a:prstGeom>
        </p:spPr>
      </p:sp>
      <p:sp>
        <p:nvSpPr>
          <p:cNvPr id="533"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534" name="TextShape 3"/>
          <p:cNvSpPr txBox="1"/>
          <p:nvPr/>
        </p:nvSpPr>
        <p:spPr>
          <a:xfrm>
            <a:off x="3884760" y="8685360"/>
            <a:ext cx="2971440" cy="456840"/>
          </a:xfrm>
          <a:prstGeom prst="rect">
            <a:avLst/>
          </a:prstGeom>
          <a:noFill/>
          <a:ln>
            <a:noFill/>
          </a:ln>
        </p:spPr>
        <p:txBody>
          <a:bodyPr anchor="b">
            <a:noAutofit/>
          </a:bodyPr>
          <a:p>
            <a:pPr algn="r">
              <a:lnSpc>
                <a:spcPct val="100000"/>
              </a:lnSpc>
            </a:pPr>
            <a:fld id="{CE6CBB95-485E-4837-BD54-3481985FEF27}"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5" name="PlaceHolder 1"/>
          <p:cNvSpPr>
            <a:spLocks noGrp="1"/>
          </p:cNvSpPr>
          <p:nvPr>
            <p:ph type="sldImg"/>
          </p:nvPr>
        </p:nvSpPr>
        <p:spPr>
          <a:xfrm>
            <a:off x="1143000" y="685800"/>
            <a:ext cx="4571640" cy="3428640"/>
          </a:xfrm>
          <a:prstGeom prst="rect">
            <a:avLst/>
          </a:prstGeom>
        </p:spPr>
      </p:sp>
      <p:sp>
        <p:nvSpPr>
          <p:cNvPr id="536"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537" name="TextShape 3"/>
          <p:cNvSpPr txBox="1"/>
          <p:nvPr/>
        </p:nvSpPr>
        <p:spPr>
          <a:xfrm>
            <a:off x="3884760" y="8685360"/>
            <a:ext cx="2971440" cy="456840"/>
          </a:xfrm>
          <a:prstGeom prst="rect">
            <a:avLst/>
          </a:prstGeom>
          <a:noFill/>
          <a:ln>
            <a:noFill/>
          </a:ln>
        </p:spPr>
        <p:txBody>
          <a:bodyPr anchor="b">
            <a:noAutofit/>
          </a:bodyPr>
          <a:p>
            <a:pPr algn="r">
              <a:lnSpc>
                <a:spcPct val="100000"/>
              </a:lnSpc>
            </a:pPr>
            <a:fld id="{36F2B0D1-E9DA-4C88-9F49-FFBD515C616F}"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8" name="PlaceHolder 1"/>
          <p:cNvSpPr>
            <a:spLocks noGrp="1"/>
          </p:cNvSpPr>
          <p:nvPr>
            <p:ph type="sldImg"/>
          </p:nvPr>
        </p:nvSpPr>
        <p:spPr>
          <a:xfrm>
            <a:off x="1143000" y="685800"/>
            <a:ext cx="4571640" cy="3428640"/>
          </a:xfrm>
          <a:prstGeom prst="rect">
            <a:avLst/>
          </a:prstGeom>
        </p:spPr>
      </p:sp>
      <p:sp>
        <p:nvSpPr>
          <p:cNvPr id="539"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540" name="TextShape 3"/>
          <p:cNvSpPr txBox="1"/>
          <p:nvPr/>
        </p:nvSpPr>
        <p:spPr>
          <a:xfrm>
            <a:off x="3884760" y="8685360"/>
            <a:ext cx="2971440" cy="456840"/>
          </a:xfrm>
          <a:prstGeom prst="rect">
            <a:avLst/>
          </a:prstGeom>
          <a:noFill/>
          <a:ln>
            <a:noFill/>
          </a:ln>
        </p:spPr>
        <p:txBody>
          <a:bodyPr anchor="b">
            <a:noAutofit/>
          </a:bodyPr>
          <a:p>
            <a:pPr algn="r">
              <a:lnSpc>
                <a:spcPct val="100000"/>
              </a:lnSpc>
            </a:pPr>
            <a:fld id="{04F0139B-C5B0-433F-8B4C-BA310C763AC6}"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1" name="PlaceHolder 1"/>
          <p:cNvSpPr>
            <a:spLocks noGrp="1"/>
          </p:cNvSpPr>
          <p:nvPr>
            <p:ph type="sldImg"/>
          </p:nvPr>
        </p:nvSpPr>
        <p:spPr>
          <a:xfrm>
            <a:off x="1143000" y="685800"/>
            <a:ext cx="4571640" cy="3428640"/>
          </a:xfrm>
          <a:prstGeom prst="rect">
            <a:avLst/>
          </a:prstGeom>
        </p:spPr>
      </p:sp>
      <p:sp>
        <p:nvSpPr>
          <p:cNvPr id="542"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543" name="TextShape 3"/>
          <p:cNvSpPr txBox="1"/>
          <p:nvPr/>
        </p:nvSpPr>
        <p:spPr>
          <a:xfrm>
            <a:off x="3884760" y="8685360"/>
            <a:ext cx="2971440" cy="456840"/>
          </a:xfrm>
          <a:prstGeom prst="rect">
            <a:avLst/>
          </a:prstGeom>
          <a:noFill/>
          <a:ln>
            <a:noFill/>
          </a:ln>
        </p:spPr>
        <p:txBody>
          <a:bodyPr anchor="b">
            <a:noAutofit/>
          </a:bodyPr>
          <a:p>
            <a:pPr algn="r">
              <a:lnSpc>
                <a:spcPct val="100000"/>
              </a:lnSpc>
            </a:pPr>
            <a:fld id="{04CB5239-8B58-419B-8F3B-5751581311FB}"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4" name="PlaceHolder 1"/>
          <p:cNvSpPr>
            <a:spLocks noGrp="1"/>
          </p:cNvSpPr>
          <p:nvPr>
            <p:ph type="sldImg"/>
          </p:nvPr>
        </p:nvSpPr>
        <p:spPr>
          <a:xfrm>
            <a:off x="1143000" y="685800"/>
            <a:ext cx="4571640" cy="3428640"/>
          </a:xfrm>
          <a:prstGeom prst="rect">
            <a:avLst/>
          </a:prstGeom>
        </p:spPr>
      </p:sp>
      <p:sp>
        <p:nvSpPr>
          <p:cNvPr id="545"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546" name="TextShape 3"/>
          <p:cNvSpPr txBox="1"/>
          <p:nvPr/>
        </p:nvSpPr>
        <p:spPr>
          <a:xfrm>
            <a:off x="3884760" y="8685360"/>
            <a:ext cx="2971440" cy="456840"/>
          </a:xfrm>
          <a:prstGeom prst="rect">
            <a:avLst/>
          </a:prstGeom>
          <a:noFill/>
          <a:ln>
            <a:noFill/>
          </a:ln>
        </p:spPr>
        <p:txBody>
          <a:bodyPr anchor="b">
            <a:noAutofit/>
          </a:bodyPr>
          <a:p>
            <a:pPr algn="r">
              <a:lnSpc>
                <a:spcPct val="100000"/>
              </a:lnSpc>
            </a:pPr>
            <a:fld id="{847493E4-2ED0-4637-8161-C0E10FC7904E}"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7" name="PlaceHolder 1"/>
          <p:cNvSpPr>
            <a:spLocks noGrp="1"/>
          </p:cNvSpPr>
          <p:nvPr>
            <p:ph type="sldImg"/>
          </p:nvPr>
        </p:nvSpPr>
        <p:spPr>
          <a:xfrm>
            <a:off x="1143000" y="685800"/>
            <a:ext cx="4571640" cy="3428640"/>
          </a:xfrm>
          <a:prstGeom prst="rect">
            <a:avLst/>
          </a:prstGeom>
        </p:spPr>
      </p:sp>
      <p:sp>
        <p:nvSpPr>
          <p:cNvPr id="548"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549" name="TextShape 3"/>
          <p:cNvSpPr txBox="1"/>
          <p:nvPr/>
        </p:nvSpPr>
        <p:spPr>
          <a:xfrm>
            <a:off x="3884760" y="8685360"/>
            <a:ext cx="2971440" cy="456840"/>
          </a:xfrm>
          <a:prstGeom prst="rect">
            <a:avLst/>
          </a:prstGeom>
          <a:noFill/>
          <a:ln>
            <a:noFill/>
          </a:ln>
        </p:spPr>
        <p:txBody>
          <a:bodyPr anchor="b">
            <a:noAutofit/>
          </a:bodyPr>
          <a:p>
            <a:pPr algn="r">
              <a:lnSpc>
                <a:spcPct val="100000"/>
              </a:lnSpc>
            </a:pPr>
            <a:fld id="{A557B54D-8164-4D58-AF9C-3F803C4E022D}"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0" name="PlaceHolder 1"/>
          <p:cNvSpPr>
            <a:spLocks noGrp="1"/>
          </p:cNvSpPr>
          <p:nvPr>
            <p:ph type="sldImg"/>
          </p:nvPr>
        </p:nvSpPr>
        <p:spPr>
          <a:xfrm>
            <a:off x="1143000" y="685800"/>
            <a:ext cx="4571640" cy="3428640"/>
          </a:xfrm>
          <a:prstGeom prst="rect">
            <a:avLst/>
          </a:prstGeom>
        </p:spPr>
      </p:sp>
      <p:sp>
        <p:nvSpPr>
          <p:cNvPr id="551"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552" name="TextShape 3"/>
          <p:cNvSpPr txBox="1"/>
          <p:nvPr/>
        </p:nvSpPr>
        <p:spPr>
          <a:xfrm>
            <a:off x="3884760" y="8685360"/>
            <a:ext cx="2971440" cy="456840"/>
          </a:xfrm>
          <a:prstGeom prst="rect">
            <a:avLst/>
          </a:prstGeom>
          <a:noFill/>
          <a:ln>
            <a:noFill/>
          </a:ln>
        </p:spPr>
        <p:txBody>
          <a:bodyPr anchor="b">
            <a:noAutofit/>
          </a:bodyPr>
          <a:p>
            <a:pPr algn="r">
              <a:lnSpc>
                <a:spcPct val="100000"/>
              </a:lnSpc>
            </a:pPr>
            <a:fld id="{AC795A53-D847-4BF9-BF2C-D86D50EECF70}"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PlaceHolder 1"/>
          <p:cNvSpPr>
            <a:spLocks noGrp="1"/>
          </p:cNvSpPr>
          <p:nvPr>
            <p:ph type="sldImg"/>
          </p:nvPr>
        </p:nvSpPr>
        <p:spPr>
          <a:xfrm>
            <a:off x="1143000" y="685800"/>
            <a:ext cx="4571640" cy="3428640"/>
          </a:xfrm>
          <a:prstGeom prst="rect">
            <a:avLst/>
          </a:prstGeom>
        </p:spPr>
      </p:sp>
      <p:sp>
        <p:nvSpPr>
          <p:cNvPr id="419"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420" name="TextShape 3"/>
          <p:cNvSpPr txBox="1"/>
          <p:nvPr/>
        </p:nvSpPr>
        <p:spPr>
          <a:xfrm>
            <a:off x="3884760" y="8685360"/>
            <a:ext cx="2971440" cy="456840"/>
          </a:xfrm>
          <a:prstGeom prst="rect">
            <a:avLst/>
          </a:prstGeom>
          <a:noFill/>
          <a:ln>
            <a:noFill/>
          </a:ln>
        </p:spPr>
        <p:txBody>
          <a:bodyPr anchor="b">
            <a:noAutofit/>
          </a:bodyPr>
          <a:p>
            <a:pPr algn="r">
              <a:lnSpc>
                <a:spcPct val="100000"/>
              </a:lnSpc>
            </a:pPr>
            <a:fld id="{EFDF80B7-738A-483A-9651-640CF99BDB4F}"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3" name="PlaceHolder 1"/>
          <p:cNvSpPr>
            <a:spLocks noGrp="1"/>
          </p:cNvSpPr>
          <p:nvPr>
            <p:ph type="sldImg"/>
          </p:nvPr>
        </p:nvSpPr>
        <p:spPr>
          <a:xfrm>
            <a:off x="1143000" y="685800"/>
            <a:ext cx="4571640" cy="3428640"/>
          </a:xfrm>
          <a:prstGeom prst="rect">
            <a:avLst/>
          </a:prstGeom>
        </p:spPr>
      </p:sp>
      <p:sp>
        <p:nvSpPr>
          <p:cNvPr id="554"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555" name="TextShape 3"/>
          <p:cNvSpPr txBox="1"/>
          <p:nvPr/>
        </p:nvSpPr>
        <p:spPr>
          <a:xfrm>
            <a:off x="3884760" y="8685360"/>
            <a:ext cx="2971440" cy="456840"/>
          </a:xfrm>
          <a:prstGeom prst="rect">
            <a:avLst/>
          </a:prstGeom>
          <a:noFill/>
          <a:ln>
            <a:noFill/>
          </a:ln>
        </p:spPr>
        <p:txBody>
          <a:bodyPr anchor="b">
            <a:noAutofit/>
          </a:bodyPr>
          <a:p>
            <a:pPr algn="r">
              <a:lnSpc>
                <a:spcPct val="100000"/>
              </a:lnSpc>
            </a:pPr>
            <a:fld id="{A0E15DE6-8305-49AD-93CA-E4E4C1B69FC8}"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6" name="PlaceHolder 1"/>
          <p:cNvSpPr>
            <a:spLocks noGrp="1"/>
          </p:cNvSpPr>
          <p:nvPr>
            <p:ph type="sldImg"/>
          </p:nvPr>
        </p:nvSpPr>
        <p:spPr>
          <a:xfrm>
            <a:off x="1143000" y="685800"/>
            <a:ext cx="4571640" cy="3428640"/>
          </a:xfrm>
          <a:prstGeom prst="rect">
            <a:avLst/>
          </a:prstGeom>
        </p:spPr>
      </p:sp>
      <p:sp>
        <p:nvSpPr>
          <p:cNvPr id="557"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558" name="TextShape 3"/>
          <p:cNvSpPr txBox="1"/>
          <p:nvPr/>
        </p:nvSpPr>
        <p:spPr>
          <a:xfrm>
            <a:off x="3884760" y="8685360"/>
            <a:ext cx="2971440" cy="456840"/>
          </a:xfrm>
          <a:prstGeom prst="rect">
            <a:avLst/>
          </a:prstGeom>
          <a:noFill/>
          <a:ln>
            <a:noFill/>
          </a:ln>
        </p:spPr>
        <p:txBody>
          <a:bodyPr anchor="b">
            <a:noAutofit/>
          </a:bodyPr>
          <a:p>
            <a:pPr algn="r">
              <a:lnSpc>
                <a:spcPct val="100000"/>
              </a:lnSpc>
            </a:pPr>
            <a:fld id="{81C3D6D4-0B5F-4303-BC3B-A8AA6FF2DDBF}"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5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9" name="PlaceHolder 1"/>
          <p:cNvSpPr>
            <a:spLocks noGrp="1"/>
          </p:cNvSpPr>
          <p:nvPr>
            <p:ph type="sldImg"/>
          </p:nvPr>
        </p:nvSpPr>
        <p:spPr>
          <a:xfrm>
            <a:off x="1143000" y="685800"/>
            <a:ext cx="4571640" cy="3428640"/>
          </a:xfrm>
          <a:prstGeom prst="rect">
            <a:avLst/>
          </a:prstGeom>
        </p:spPr>
      </p:sp>
      <p:sp>
        <p:nvSpPr>
          <p:cNvPr id="560"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561" name="TextShape 3"/>
          <p:cNvSpPr txBox="1"/>
          <p:nvPr/>
        </p:nvSpPr>
        <p:spPr>
          <a:xfrm>
            <a:off x="3884760" y="8685360"/>
            <a:ext cx="2971440" cy="456840"/>
          </a:xfrm>
          <a:prstGeom prst="rect">
            <a:avLst/>
          </a:prstGeom>
          <a:noFill/>
          <a:ln>
            <a:noFill/>
          </a:ln>
        </p:spPr>
        <p:txBody>
          <a:bodyPr anchor="b">
            <a:noAutofit/>
          </a:bodyPr>
          <a:p>
            <a:pPr algn="r">
              <a:lnSpc>
                <a:spcPct val="100000"/>
              </a:lnSpc>
            </a:pPr>
            <a:fld id="{B69797BE-87AE-4869-844D-D81A28520444}"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5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2" name="PlaceHolder 1"/>
          <p:cNvSpPr>
            <a:spLocks noGrp="1"/>
          </p:cNvSpPr>
          <p:nvPr>
            <p:ph type="sldImg"/>
          </p:nvPr>
        </p:nvSpPr>
        <p:spPr>
          <a:xfrm>
            <a:off x="1143000" y="685800"/>
            <a:ext cx="4571640" cy="3428640"/>
          </a:xfrm>
          <a:prstGeom prst="rect">
            <a:avLst/>
          </a:prstGeom>
        </p:spPr>
      </p:sp>
      <p:sp>
        <p:nvSpPr>
          <p:cNvPr id="563"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564" name="TextShape 3"/>
          <p:cNvSpPr txBox="1"/>
          <p:nvPr/>
        </p:nvSpPr>
        <p:spPr>
          <a:xfrm>
            <a:off x="3884760" y="8685360"/>
            <a:ext cx="2971440" cy="456840"/>
          </a:xfrm>
          <a:prstGeom prst="rect">
            <a:avLst/>
          </a:prstGeom>
          <a:noFill/>
          <a:ln>
            <a:noFill/>
          </a:ln>
        </p:spPr>
        <p:txBody>
          <a:bodyPr anchor="b">
            <a:noAutofit/>
          </a:bodyPr>
          <a:p>
            <a:pPr algn="r">
              <a:lnSpc>
                <a:spcPct val="100000"/>
              </a:lnSpc>
            </a:pPr>
            <a:fld id="{EFEB047E-E052-4B47-AD09-AD446037041F}"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5" name="PlaceHolder 1"/>
          <p:cNvSpPr>
            <a:spLocks noGrp="1"/>
          </p:cNvSpPr>
          <p:nvPr>
            <p:ph type="sldImg"/>
          </p:nvPr>
        </p:nvSpPr>
        <p:spPr>
          <a:xfrm>
            <a:off x="1143000" y="685800"/>
            <a:ext cx="4571640" cy="3428640"/>
          </a:xfrm>
          <a:prstGeom prst="rect">
            <a:avLst/>
          </a:prstGeom>
        </p:spPr>
      </p:sp>
      <p:sp>
        <p:nvSpPr>
          <p:cNvPr id="566"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567" name="TextShape 3"/>
          <p:cNvSpPr txBox="1"/>
          <p:nvPr/>
        </p:nvSpPr>
        <p:spPr>
          <a:xfrm>
            <a:off x="3884760" y="8685360"/>
            <a:ext cx="2971440" cy="456840"/>
          </a:xfrm>
          <a:prstGeom prst="rect">
            <a:avLst/>
          </a:prstGeom>
          <a:noFill/>
          <a:ln>
            <a:noFill/>
          </a:ln>
        </p:spPr>
        <p:txBody>
          <a:bodyPr anchor="b">
            <a:noAutofit/>
          </a:bodyPr>
          <a:p>
            <a:pPr algn="r">
              <a:lnSpc>
                <a:spcPct val="100000"/>
              </a:lnSpc>
            </a:pPr>
            <a:fld id="{6A9CA731-F3AA-45E2-8F9C-46DC90AC6D0E}"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5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8" name="PlaceHolder 1"/>
          <p:cNvSpPr>
            <a:spLocks noGrp="1"/>
          </p:cNvSpPr>
          <p:nvPr>
            <p:ph type="sldImg"/>
          </p:nvPr>
        </p:nvSpPr>
        <p:spPr>
          <a:xfrm>
            <a:off x="1143000" y="685800"/>
            <a:ext cx="4571640" cy="3428640"/>
          </a:xfrm>
          <a:prstGeom prst="rect">
            <a:avLst/>
          </a:prstGeom>
        </p:spPr>
      </p:sp>
      <p:sp>
        <p:nvSpPr>
          <p:cNvPr id="569"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570" name="TextShape 3"/>
          <p:cNvSpPr txBox="1"/>
          <p:nvPr/>
        </p:nvSpPr>
        <p:spPr>
          <a:xfrm>
            <a:off x="3884760" y="8685360"/>
            <a:ext cx="2971440" cy="456840"/>
          </a:xfrm>
          <a:prstGeom prst="rect">
            <a:avLst/>
          </a:prstGeom>
          <a:noFill/>
          <a:ln>
            <a:noFill/>
          </a:ln>
        </p:spPr>
        <p:txBody>
          <a:bodyPr anchor="b">
            <a:noAutofit/>
          </a:bodyPr>
          <a:p>
            <a:pPr algn="r">
              <a:lnSpc>
                <a:spcPct val="100000"/>
              </a:lnSpc>
            </a:pPr>
            <a:fld id="{B7163C6B-8C95-45FA-BF63-3690DCFD25D9}"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5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1" name="PlaceHolder 1"/>
          <p:cNvSpPr>
            <a:spLocks noGrp="1"/>
          </p:cNvSpPr>
          <p:nvPr>
            <p:ph type="sldImg"/>
          </p:nvPr>
        </p:nvSpPr>
        <p:spPr>
          <a:xfrm>
            <a:off x="1143000" y="685800"/>
            <a:ext cx="4571640" cy="3428640"/>
          </a:xfrm>
          <a:prstGeom prst="rect">
            <a:avLst/>
          </a:prstGeom>
        </p:spPr>
      </p:sp>
      <p:sp>
        <p:nvSpPr>
          <p:cNvPr id="572"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573" name="TextShape 3"/>
          <p:cNvSpPr txBox="1"/>
          <p:nvPr/>
        </p:nvSpPr>
        <p:spPr>
          <a:xfrm>
            <a:off x="3884760" y="8685360"/>
            <a:ext cx="2971440" cy="456840"/>
          </a:xfrm>
          <a:prstGeom prst="rect">
            <a:avLst/>
          </a:prstGeom>
          <a:noFill/>
          <a:ln>
            <a:noFill/>
          </a:ln>
        </p:spPr>
        <p:txBody>
          <a:bodyPr anchor="b">
            <a:noAutofit/>
          </a:bodyPr>
          <a:p>
            <a:pPr algn="r">
              <a:lnSpc>
                <a:spcPct val="100000"/>
              </a:lnSpc>
            </a:pPr>
            <a:fld id="{1CB16513-67F0-49D5-BFE8-F761371143BA}"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5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4" name="PlaceHolder 1"/>
          <p:cNvSpPr>
            <a:spLocks noGrp="1"/>
          </p:cNvSpPr>
          <p:nvPr>
            <p:ph type="sldImg"/>
          </p:nvPr>
        </p:nvSpPr>
        <p:spPr>
          <a:xfrm>
            <a:off x="1143000" y="685800"/>
            <a:ext cx="4571640" cy="3428640"/>
          </a:xfrm>
          <a:prstGeom prst="rect">
            <a:avLst/>
          </a:prstGeom>
        </p:spPr>
      </p:sp>
      <p:sp>
        <p:nvSpPr>
          <p:cNvPr id="575"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576" name="TextShape 3"/>
          <p:cNvSpPr txBox="1"/>
          <p:nvPr/>
        </p:nvSpPr>
        <p:spPr>
          <a:xfrm>
            <a:off x="3884760" y="8685360"/>
            <a:ext cx="2971440" cy="456840"/>
          </a:xfrm>
          <a:prstGeom prst="rect">
            <a:avLst/>
          </a:prstGeom>
          <a:noFill/>
          <a:ln>
            <a:noFill/>
          </a:ln>
        </p:spPr>
        <p:txBody>
          <a:bodyPr anchor="b">
            <a:noAutofit/>
          </a:bodyPr>
          <a:p>
            <a:pPr algn="r">
              <a:lnSpc>
                <a:spcPct val="100000"/>
              </a:lnSpc>
            </a:pPr>
            <a:fld id="{38C8E5CF-F1B6-4130-9089-64B023BB7DC2}"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5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7" name="PlaceHolder 1"/>
          <p:cNvSpPr>
            <a:spLocks noGrp="1"/>
          </p:cNvSpPr>
          <p:nvPr>
            <p:ph type="sldImg"/>
          </p:nvPr>
        </p:nvSpPr>
        <p:spPr>
          <a:xfrm>
            <a:off x="1143000" y="685800"/>
            <a:ext cx="4571640" cy="3428640"/>
          </a:xfrm>
          <a:prstGeom prst="rect">
            <a:avLst/>
          </a:prstGeom>
        </p:spPr>
      </p:sp>
      <p:sp>
        <p:nvSpPr>
          <p:cNvPr id="578"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579" name="TextShape 3"/>
          <p:cNvSpPr txBox="1"/>
          <p:nvPr/>
        </p:nvSpPr>
        <p:spPr>
          <a:xfrm>
            <a:off x="3884760" y="8685360"/>
            <a:ext cx="2971440" cy="456840"/>
          </a:xfrm>
          <a:prstGeom prst="rect">
            <a:avLst/>
          </a:prstGeom>
          <a:noFill/>
          <a:ln>
            <a:noFill/>
          </a:ln>
        </p:spPr>
        <p:txBody>
          <a:bodyPr anchor="b">
            <a:noAutofit/>
          </a:bodyPr>
          <a:p>
            <a:pPr algn="r">
              <a:lnSpc>
                <a:spcPct val="100000"/>
              </a:lnSpc>
            </a:pPr>
            <a:fld id="{C3343F01-B726-417D-8BB8-39DA1CDB6C4D}"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5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0" name="PlaceHolder 1"/>
          <p:cNvSpPr>
            <a:spLocks noGrp="1"/>
          </p:cNvSpPr>
          <p:nvPr>
            <p:ph type="sldImg"/>
          </p:nvPr>
        </p:nvSpPr>
        <p:spPr>
          <a:xfrm>
            <a:off x="1143000" y="685800"/>
            <a:ext cx="4571640" cy="3428640"/>
          </a:xfrm>
          <a:prstGeom prst="rect">
            <a:avLst/>
          </a:prstGeom>
        </p:spPr>
      </p:sp>
      <p:sp>
        <p:nvSpPr>
          <p:cNvPr id="581"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582" name="TextShape 3"/>
          <p:cNvSpPr txBox="1"/>
          <p:nvPr/>
        </p:nvSpPr>
        <p:spPr>
          <a:xfrm>
            <a:off x="3884760" y="8685360"/>
            <a:ext cx="2971440" cy="456840"/>
          </a:xfrm>
          <a:prstGeom prst="rect">
            <a:avLst/>
          </a:prstGeom>
          <a:noFill/>
          <a:ln>
            <a:noFill/>
          </a:ln>
        </p:spPr>
        <p:txBody>
          <a:bodyPr anchor="b">
            <a:noAutofit/>
          </a:bodyPr>
          <a:p>
            <a:pPr algn="r">
              <a:lnSpc>
                <a:spcPct val="100000"/>
              </a:lnSpc>
            </a:pPr>
            <a:fld id="{044F81A8-A02F-4C78-BF72-51BC9C86ED0F}"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PlaceHolder 1"/>
          <p:cNvSpPr>
            <a:spLocks noGrp="1"/>
          </p:cNvSpPr>
          <p:nvPr>
            <p:ph type="sldImg"/>
          </p:nvPr>
        </p:nvSpPr>
        <p:spPr>
          <a:xfrm>
            <a:off x="1143000" y="685800"/>
            <a:ext cx="4571640" cy="3428640"/>
          </a:xfrm>
          <a:prstGeom prst="rect">
            <a:avLst/>
          </a:prstGeom>
        </p:spPr>
      </p:sp>
      <p:sp>
        <p:nvSpPr>
          <p:cNvPr id="422"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423" name="TextShape 3"/>
          <p:cNvSpPr txBox="1"/>
          <p:nvPr/>
        </p:nvSpPr>
        <p:spPr>
          <a:xfrm>
            <a:off x="3884760" y="8685360"/>
            <a:ext cx="2971440" cy="456840"/>
          </a:xfrm>
          <a:prstGeom prst="rect">
            <a:avLst/>
          </a:prstGeom>
          <a:noFill/>
          <a:ln>
            <a:noFill/>
          </a:ln>
        </p:spPr>
        <p:txBody>
          <a:bodyPr anchor="b">
            <a:noAutofit/>
          </a:bodyPr>
          <a:p>
            <a:pPr algn="r">
              <a:lnSpc>
                <a:spcPct val="100000"/>
              </a:lnSpc>
            </a:pPr>
            <a:fld id="{8A762394-188F-4EF9-8E62-78E7A1EFADE7}"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6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3" name="PlaceHolder 1"/>
          <p:cNvSpPr>
            <a:spLocks noGrp="1"/>
          </p:cNvSpPr>
          <p:nvPr>
            <p:ph type="sldImg"/>
          </p:nvPr>
        </p:nvSpPr>
        <p:spPr>
          <a:xfrm>
            <a:off x="1143000" y="685800"/>
            <a:ext cx="4571640" cy="3428640"/>
          </a:xfrm>
          <a:prstGeom prst="rect">
            <a:avLst/>
          </a:prstGeom>
        </p:spPr>
      </p:sp>
      <p:sp>
        <p:nvSpPr>
          <p:cNvPr id="584"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585" name="TextShape 3"/>
          <p:cNvSpPr txBox="1"/>
          <p:nvPr/>
        </p:nvSpPr>
        <p:spPr>
          <a:xfrm>
            <a:off x="3884760" y="8685360"/>
            <a:ext cx="2971440" cy="456840"/>
          </a:xfrm>
          <a:prstGeom prst="rect">
            <a:avLst/>
          </a:prstGeom>
          <a:noFill/>
          <a:ln>
            <a:noFill/>
          </a:ln>
        </p:spPr>
        <p:txBody>
          <a:bodyPr anchor="b">
            <a:noAutofit/>
          </a:bodyPr>
          <a:p>
            <a:pPr algn="r">
              <a:lnSpc>
                <a:spcPct val="100000"/>
              </a:lnSpc>
            </a:pPr>
            <a:fld id="{26C322EF-28B6-4111-8041-5DC260B87FD7}"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6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6" name="PlaceHolder 1"/>
          <p:cNvSpPr>
            <a:spLocks noGrp="1"/>
          </p:cNvSpPr>
          <p:nvPr>
            <p:ph type="sldImg"/>
          </p:nvPr>
        </p:nvSpPr>
        <p:spPr>
          <a:xfrm>
            <a:off x="1143000" y="685800"/>
            <a:ext cx="4571640" cy="3428640"/>
          </a:xfrm>
          <a:prstGeom prst="rect">
            <a:avLst/>
          </a:prstGeom>
        </p:spPr>
      </p:sp>
      <p:sp>
        <p:nvSpPr>
          <p:cNvPr id="587"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588" name="TextShape 3"/>
          <p:cNvSpPr txBox="1"/>
          <p:nvPr/>
        </p:nvSpPr>
        <p:spPr>
          <a:xfrm>
            <a:off x="3884760" y="8685360"/>
            <a:ext cx="2971440" cy="456840"/>
          </a:xfrm>
          <a:prstGeom prst="rect">
            <a:avLst/>
          </a:prstGeom>
          <a:noFill/>
          <a:ln>
            <a:noFill/>
          </a:ln>
        </p:spPr>
        <p:txBody>
          <a:bodyPr anchor="b">
            <a:noAutofit/>
          </a:bodyPr>
          <a:p>
            <a:pPr algn="r">
              <a:lnSpc>
                <a:spcPct val="100000"/>
              </a:lnSpc>
            </a:pPr>
            <a:fld id="{EE0A9879-5C65-4C8A-A536-E90DCDCAAC44}"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6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9" name="PlaceHolder 1"/>
          <p:cNvSpPr>
            <a:spLocks noGrp="1"/>
          </p:cNvSpPr>
          <p:nvPr>
            <p:ph type="sldImg"/>
          </p:nvPr>
        </p:nvSpPr>
        <p:spPr>
          <a:xfrm>
            <a:off x="1143000" y="685800"/>
            <a:ext cx="4571640" cy="3428640"/>
          </a:xfrm>
          <a:prstGeom prst="rect">
            <a:avLst/>
          </a:prstGeom>
        </p:spPr>
      </p:sp>
      <p:sp>
        <p:nvSpPr>
          <p:cNvPr id="590"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591" name="TextShape 3"/>
          <p:cNvSpPr txBox="1"/>
          <p:nvPr/>
        </p:nvSpPr>
        <p:spPr>
          <a:xfrm>
            <a:off x="3884760" y="8685360"/>
            <a:ext cx="2971440" cy="456840"/>
          </a:xfrm>
          <a:prstGeom prst="rect">
            <a:avLst/>
          </a:prstGeom>
          <a:noFill/>
          <a:ln>
            <a:noFill/>
          </a:ln>
        </p:spPr>
        <p:txBody>
          <a:bodyPr anchor="b">
            <a:noAutofit/>
          </a:bodyPr>
          <a:p>
            <a:pPr algn="r">
              <a:lnSpc>
                <a:spcPct val="100000"/>
              </a:lnSpc>
            </a:pPr>
            <a:fld id="{3C5768A4-37AA-48A1-932E-9CAAF79DB582}"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6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2" name="PlaceHolder 1"/>
          <p:cNvSpPr>
            <a:spLocks noGrp="1"/>
          </p:cNvSpPr>
          <p:nvPr>
            <p:ph type="sldImg"/>
          </p:nvPr>
        </p:nvSpPr>
        <p:spPr>
          <a:xfrm>
            <a:off x="1143000" y="685800"/>
            <a:ext cx="4571640" cy="3428640"/>
          </a:xfrm>
          <a:prstGeom prst="rect">
            <a:avLst/>
          </a:prstGeom>
        </p:spPr>
      </p:sp>
      <p:sp>
        <p:nvSpPr>
          <p:cNvPr id="593"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594" name="TextShape 3"/>
          <p:cNvSpPr txBox="1"/>
          <p:nvPr/>
        </p:nvSpPr>
        <p:spPr>
          <a:xfrm>
            <a:off x="3884760" y="8685360"/>
            <a:ext cx="2971440" cy="456840"/>
          </a:xfrm>
          <a:prstGeom prst="rect">
            <a:avLst/>
          </a:prstGeom>
          <a:noFill/>
          <a:ln>
            <a:noFill/>
          </a:ln>
        </p:spPr>
        <p:txBody>
          <a:bodyPr anchor="b">
            <a:noAutofit/>
          </a:bodyPr>
          <a:p>
            <a:pPr algn="r">
              <a:lnSpc>
                <a:spcPct val="100000"/>
              </a:lnSpc>
            </a:pPr>
            <a:fld id="{F80E1CE8-70BD-4C29-ADC9-9D93B5339340}"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6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5" name="PlaceHolder 1"/>
          <p:cNvSpPr>
            <a:spLocks noGrp="1"/>
          </p:cNvSpPr>
          <p:nvPr>
            <p:ph type="sldImg"/>
          </p:nvPr>
        </p:nvSpPr>
        <p:spPr>
          <a:xfrm>
            <a:off x="1143000" y="685800"/>
            <a:ext cx="4571640" cy="3428640"/>
          </a:xfrm>
          <a:prstGeom prst="rect">
            <a:avLst/>
          </a:prstGeom>
        </p:spPr>
      </p:sp>
      <p:sp>
        <p:nvSpPr>
          <p:cNvPr id="596"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597" name="TextShape 3"/>
          <p:cNvSpPr txBox="1"/>
          <p:nvPr/>
        </p:nvSpPr>
        <p:spPr>
          <a:xfrm>
            <a:off x="3884760" y="8685360"/>
            <a:ext cx="2971440" cy="456840"/>
          </a:xfrm>
          <a:prstGeom prst="rect">
            <a:avLst/>
          </a:prstGeom>
          <a:noFill/>
          <a:ln>
            <a:noFill/>
          </a:ln>
        </p:spPr>
        <p:txBody>
          <a:bodyPr anchor="b">
            <a:noAutofit/>
          </a:bodyPr>
          <a:p>
            <a:pPr algn="r">
              <a:lnSpc>
                <a:spcPct val="100000"/>
              </a:lnSpc>
            </a:pPr>
            <a:fld id="{4F63DDD0-2A1F-4A52-8F68-72B1CE966244}"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6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8" name="PlaceHolder 1"/>
          <p:cNvSpPr>
            <a:spLocks noGrp="1"/>
          </p:cNvSpPr>
          <p:nvPr>
            <p:ph type="sldImg"/>
          </p:nvPr>
        </p:nvSpPr>
        <p:spPr>
          <a:xfrm>
            <a:off x="1143000" y="685800"/>
            <a:ext cx="4571640" cy="3428640"/>
          </a:xfrm>
          <a:prstGeom prst="rect">
            <a:avLst/>
          </a:prstGeom>
        </p:spPr>
      </p:sp>
      <p:sp>
        <p:nvSpPr>
          <p:cNvPr id="599"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600" name="TextShape 3"/>
          <p:cNvSpPr txBox="1"/>
          <p:nvPr/>
        </p:nvSpPr>
        <p:spPr>
          <a:xfrm>
            <a:off x="3884760" y="8685360"/>
            <a:ext cx="2971440" cy="456840"/>
          </a:xfrm>
          <a:prstGeom prst="rect">
            <a:avLst/>
          </a:prstGeom>
          <a:noFill/>
          <a:ln>
            <a:noFill/>
          </a:ln>
        </p:spPr>
        <p:txBody>
          <a:bodyPr anchor="b">
            <a:noAutofit/>
          </a:bodyPr>
          <a:p>
            <a:pPr algn="r">
              <a:lnSpc>
                <a:spcPct val="100000"/>
              </a:lnSpc>
            </a:pPr>
            <a:fld id="{5D046D04-AED5-4DEA-BFE7-B0AA3A6E9A1A}"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6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1" name="PlaceHolder 1"/>
          <p:cNvSpPr>
            <a:spLocks noGrp="1"/>
          </p:cNvSpPr>
          <p:nvPr>
            <p:ph type="sldImg"/>
          </p:nvPr>
        </p:nvSpPr>
        <p:spPr>
          <a:xfrm>
            <a:off x="1143000" y="685800"/>
            <a:ext cx="4571640" cy="3428640"/>
          </a:xfrm>
          <a:prstGeom prst="rect">
            <a:avLst/>
          </a:prstGeom>
        </p:spPr>
      </p:sp>
      <p:sp>
        <p:nvSpPr>
          <p:cNvPr id="602"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603" name="TextShape 3"/>
          <p:cNvSpPr txBox="1"/>
          <p:nvPr/>
        </p:nvSpPr>
        <p:spPr>
          <a:xfrm>
            <a:off x="3884760" y="8685360"/>
            <a:ext cx="2971440" cy="456840"/>
          </a:xfrm>
          <a:prstGeom prst="rect">
            <a:avLst/>
          </a:prstGeom>
          <a:noFill/>
          <a:ln>
            <a:noFill/>
          </a:ln>
        </p:spPr>
        <p:txBody>
          <a:bodyPr anchor="b">
            <a:noAutofit/>
          </a:bodyPr>
          <a:p>
            <a:pPr algn="r">
              <a:lnSpc>
                <a:spcPct val="100000"/>
              </a:lnSpc>
            </a:pPr>
            <a:fld id="{85CEB025-8069-4BD5-8880-64AF84DEDA79}"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6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4" name="PlaceHolder 1"/>
          <p:cNvSpPr>
            <a:spLocks noGrp="1"/>
          </p:cNvSpPr>
          <p:nvPr>
            <p:ph type="sldImg"/>
          </p:nvPr>
        </p:nvSpPr>
        <p:spPr>
          <a:xfrm>
            <a:off x="1143000" y="685800"/>
            <a:ext cx="4571640" cy="3428640"/>
          </a:xfrm>
          <a:prstGeom prst="rect">
            <a:avLst/>
          </a:prstGeom>
        </p:spPr>
      </p:sp>
      <p:sp>
        <p:nvSpPr>
          <p:cNvPr id="605"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606" name="TextShape 3"/>
          <p:cNvSpPr txBox="1"/>
          <p:nvPr/>
        </p:nvSpPr>
        <p:spPr>
          <a:xfrm>
            <a:off x="3884760" y="8685360"/>
            <a:ext cx="2971440" cy="456840"/>
          </a:xfrm>
          <a:prstGeom prst="rect">
            <a:avLst/>
          </a:prstGeom>
          <a:noFill/>
          <a:ln>
            <a:noFill/>
          </a:ln>
        </p:spPr>
        <p:txBody>
          <a:bodyPr anchor="b">
            <a:noAutofit/>
          </a:bodyPr>
          <a:p>
            <a:pPr algn="r">
              <a:lnSpc>
                <a:spcPct val="100000"/>
              </a:lnSpc>
            </a:pPr>
            <a:fld id="{5FE7EE84-4982-4A94-9F12-1AFA5AC4FE89}"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6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7" name="PlaceHolder 1"/>
          <p:cNvSpPr>
            <a:spLocks noGrp="1"/>
          </p:cNvSpPr>
          <p:nvPr>
            <p:ph type="sldImg"/>
          </p:nvPr>
        </p:nvSpPr>
        <p:spPr>
          <a:xfrm>
            <a:off x="1143000" y="685800"/>
            <a:ext cx="4571640" cy="3428640"/>
          </a:xfrm>
          <a:prstGeom prst="rect">
            <a:avLst/>
          </a:prstGeom>
        </p:spPr>
      </p:sp>
      <p:sp>
        <p:nvSpPr>
          <p:cNvPr id="608"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609" name="TextShape 3"/>
          <p:cNvSpPr txBox="1"/>
          <p:nvPr/>
        </p:nvSpPr>
        <p:spPr>
          <a:xfrm>
            <a:off x="3884760" y="8685360"/>
            <a:ext cx="2971440" cy="456840"/>
          </a:xfrm>
          <a:prstGeom prst="rect">
            <a:avLst/>
          </a:prstGeom>
          <a:noFill/>
          <a:ln>
            <a:noFill/>
          </a:ln>
        </p:spPr>
        <p:txBody>
          <a:bodyPr anchor="b">
            <a:noAutofit/>
          </a:bodyPr>
          <a:p>
            <a:pPr algn="r">
              <a:lnSpc>
                <a:spcPct val="100000"/>
              </a:lnSpc>
            </a:pPr>
            <a:fld id="{9CDB58AF-8D28-4E93-A152-B36F20EEB88B}"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6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0" name="PlaceHolder 1"/>
          <p:cNvSpPr>
            <a:spLocks noGrp="1"/>
          </p:cNvSpPr>
          <p:nvPr>
            <p:ph type="sldImg"/>
          </p:nvPr>
        </p:nvSpPr>
        <p:spPr>
          <a:xfrm>
            <a:off x="1143000" y="685800"/>
            <a:ext cx="4571640" cy="3428640"/>
          </a:xfrm>
          <a:prstGeom prst="rect">
            <a:avLst/>
          </a:prstGeom>
        </p:spPr>
      </p:sp>
      <p:sp>
        <p:nvSpPr>
          <p:cNvPr id="611"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612" name="TextShape 3"/>
          <p:cNvSpPr txBox="1"/>
          <p:nvPr/>
        </p:nvSpPr>
        <p:spPr>
          <a:xfrm>
            <a:off x="3884760" y="8685360"/>
            <a:ext cx="2971440" cy="456840"/>
          </a:xfrm>
          <a:prstGeom prst="rect">
            <a:avLst/>
          </a:prstGeom>
          <a:noFill/>
          <a:ln>
            <a:noFill/>
          </a:ln>
        </p:spPr>
        <p:txBody>
          <a:bodyPr anchor="b">
            <a:noAutofit/>
          </a:bodyPr>
          <a:p>
            <a:pPr algn="r">
              <a:lnSpc>
                <a:spcPct val="100000"/>
              </a:lnSpc>
            </a:pPr>
            <a:fld id="{830EFC38-D93E-4FBB-A642-87EBC4957F31}"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PlaceHolder 1"/>
          <p:cNvSpPr>
            <a:spLocks noGrp="1"/>
          </p:cNvSpPr>
          <p:nvPr>
            <p:ph type="sldImg"/>
          </p:nvPr>
        </p:nvSpPr>
        <p:spPr>
          <a:xfrm>
            <a:off x="1143000" y="685800"/>
            <a:ext cx="4571640" cy="3428640"/>
          </a:xfrm>
          <a:prstGeom prst="rect">
            <a:avLst/>
          </a:prstGeom>
        </p:spPr>
      </p:sp>
      <p:sp>
        <p:nvSpPr>
          <p:cNvPr id="425"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426" name="TextShape 3"/>
          <p:cNvSpPr txBox="1"/>
          <p:nvPr/>
        </p:nvSpPr>
        <p:spPr>
          <a:xfrm>
            <a:off x="3884760" y="8685360"/>
            <a:ext cx="2971440" cy="456840"/>
          </a:xfrm>
          <a:prstGeom prst="rect">
            <a:avLst/>
          </a:prstGeom>
          <a:noFill/>
          <a:ln>
            <a:noFill/>
          </a:ln>
        </p:spPr>
        <p:txBody>
          <a:bodyPr anchor="b">
            <a:noAutofit/>
          </a:bodyPr>
          <a:p>
            <a:pPr algn="r">
              <a:lnSpc>
                <a:spcPct val="100000"/>
              </a:lnSpc>
            </a:pPr>
            <a:fld id="{BE0A422A-0A3C-4BB2-A8E4-3C96D37D1FE4}"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7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3" name="PlaceHolder 1"/>
          <p:cNvSpPr>
            <a:spLocks noGrp="1"/>
          </p:cNvSpPr>
          <p:nvPr>
            <p:ph type="sldImg"/>
          </p:nvPr>
        </p:nvSpPr>
        <p:spPr>
          <a:xfrm>
            <a:off x="1143000" y="685800"/>
            <a:ext cx="4571640" cy="3428640"/>
          </a:xfrm>
          <a:prstGeom prst="rect">
            <a:avLst/>
          </a:prstGeom>
        </p:spPr>
      </p:sp>
      <p:sp>
        <p:nvSpPr>
          <p:cNvPr id="614"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615" name="TextShape 3"/>
          <p:cNvSpPr txBox="1"/>
          <p:nvPr/>
        </p:nvSpPr>
        <p:spPr>
          <a:xfrm>
            <a:off x="3884760" y="8685360"/>
            <a:ext cx="2971440" cy="456840"/>
          </a:xfrm>
          <a:prstGeom prst="rect">
            <a:avLst/>
          </a:prstGeom>
          <a:noFill/>
          <a:ln>
            <a:noFill/>
          </a:ln>
        </p:spPr>
        <p:txBody>
          <a:bodyPr anchor="b">
            <a:noAutofit/>
          </a:bodyPr>
          <a:p>
            <a:pPr algn="r">
              <a:lnSpc>
                <a:spcPct val="100000"/>
              </a:lnSpc>
            </a:pPr>
            <a:fld id="{6235CC85-F216-454A-BFD4-9588CC9ED2F1}"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7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6" name="PlaceHolder 1"/>
          <p:cNvSpPr>
            <a:spLocks noGrp="1"/>
          </p:cNvSpPr>
          <p:nvPr>
            <p:ph type="sldImg"/>
          </p:nvPr>
        </p:nvSpPr>
        <p:spPr>
          <a:xfrm>
            <a:off x="1143000" y="685800"/>
            <a:ext cx="4571640" cy="3428640"/>
          </a:xfrm>
          <a:prstGeom prst="rect">
            <a:avLst/>
          </a:prstGeom>
        </p:spPr>
      </p:sp>
      <p:sp>
        <p:nvSpPr>
          <p:cNvPr id="617"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618" name="TextShape 3"/>
          <p:cNvSpPr txBox="1"/>
          <p:nvPr/>
        </p:nvSpPr>
        <p:spPr>
          <a:xfrm>
            <a:off x="3884760" y="8685360"/>
            <a:ext cx="2971440" cy="456840"/>
          </a:xfrm>
          <a:prstGeom prst="rect">
            <a:avLst/>
          </a:prstGeom>
          <a:noFill/>
          <a:ln>
            <a:noFill/>
          </a:ln>
        </p:spPr>
        <p:txBody>
          <a:bodyPr anchor="b">
            <a:noAutofit/>
          </a:bodyPr>
          <a:p>
            <a:pPr algn="r">
              <a:lnSpc>
                <a:spcPct val="100000"/>
              </a:lnSpc>
            </a:pPr>
            <a:fld id="{8F0BF4D3-02CB-4A61-9900-3C7513DAD992}"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7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9" name="PlaceHolder 1"/>
          <p:cNvSpPr>
            <a:spLocks noGrp="1"/>
          </p:cNvSpPr>
          <p:nvPr>
            <p:ph type="sldImg"/>
          </p:nvPr>
        </p:nvSpPr>
        <p:spPr>
          <a:xfrm>
            <a:off x="1143000" y="685800"/>
            <a:ext cx="4571640" cy="3428640"/>
          </a:xfrm>
          <a:prstGeom prst="rect">
            <a:avLst/>
          </a:prstGeom>
        </p:spPr>
      </p:sp>
      <p:sp>
        <p:nvSpPr>
          <p:cNvPr id="620"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621" name="TextShape 3"/>
          <p:cNvSpPr txBox="1"/>
          <p:nvPr/>
        </p:nvSpPr>
        <p:spPr>
          <a:xfrm>
            <a:off x="3884760" y="8685360"/>
            <a:ext cx="2971440" cy="456840"/>
          </a:xfrm>
          <a:prstGeom prst="rect">
            <a:avLst/>
          </a:prstGeom>
          <a:noFill/>
          <a:ln>
            <a:noFill/>
          </a:ln>
        </p:spPr>
        <p:txBody>
          <a:bodyPr anchor="b">
            <a:noAutofit/>
          </a:bodyPr>
          <a:p>
            <a:pPr algn="r">
              <a:lnSpc>
                <a:spcPct val="100000"/>
              </a:lnSpc>
            </a:pPr>
            <a:fld id="{3387CA93-5351-42F3-8866-DC7408045002}"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7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2" name="PlaceHolder 1"/>
          <p:cNvSpPr>
            <a:spLocks noGrp="1"/>
          </p:cNvSpPr>
          <p:nvPr>
            <p:ph type="sldImg"/>
          </p:nvPr>
        </p:nvSpPr>
        <p:spPr>
          <a:xfrm>
            <a:off x="1143000" y="685800"/>
            <a:ext cx="4571640" cy="3428640"/>
          </a:xfrm>
          <a:prstGeom prst="rect">
            <a:avLst/>
          </a:prstGeom>
        </p:spPr>
      </p:sp>
      <p:sp>
        <p:nvSpPr>
          <p:cNvPr id="623"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624" name="TextShape 3"/>
          <p:cNvSpPr txBox="1"/>
          <p:nvPr/>
        </p:nvSpPr>
        <p:spPr>
          <a:xfrm>
            <a:off x="3884760" y="8685360"/>
            <a:ext cx="2971440" cy="456840"/>
          </a:xfrm>
          <a:prstGeom prst="rect">
            <a:avLst/>
          </a:prstGeom>
          <a:noFill/>
          <a:ln>
            <a:noFill/>
          </a:ln>
        </p:spPr>
        <p:txBody>
          <a:bodyPr anchor="b">
            <a:noAutofit/>
          </a:bodyPr>
          <a:p>
            <a:pPr algn="r">
              <a:lnSpc>
                <a:spcPct val="100000"/>
              </a:lnSpc>
            </a:pPr>
            <a:fld id="{786AD187-338D-4521-8E16-E8AA525884AE}"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7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5" name="PlaceHolder 1"/>
          <p:cNvSpPr>
            <a:spLocks noGrp="1"/>
          </p:cNvSpPr>
          <p:nvPr>
            <p:ph type="sldImg"/>
          </p:nvPr>
        </p:nvSpPr>
        <p:spPr>
          <a:xfrm>
            <a:off x="1143000" y="685800"/>
            <a:ext cx="4571640" cy="3428640"/>
          </a:xfrm>
          <a:prstGeom prst="rect">
            <a:avLst/>
          </a:prstGeom>
        </p:spPr>
      </p:sp>
      <p:sp>
        <p:nvSpPr>
          <p:cNvPr id="626"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627" name="TextShape 3"/>
          <p:cNvSpPr txBox="1"/>
          <p:nvPr/>
        </p:nvSpPr>
        <p:spPr>
          <a:xfrm>
            <a:off x="3884760" y="8685360"/>
            <a:ext cx="2971440" cy="456840"/>
          </a:xfrm>
          <a:prstGeom prst="rect">
            <a:avLst/>
          </a:prstGeom>
          <a:noFill/>
          <a:ln>
            <a:noFill/>
          </a:ln>
        </p:spPr>
        <p:txBody>
          <a:bodyPr anchor="b">
            <a:noAutofit/>
          </a:bodyPr>
          <a:p>
            <a:pPr algn="r">
              <a:lnSpc>
                <a:spcPct val="100000"/>
              </a:lnSpc>
            </a:pPr>
            <a:fld id="{93043CA2-224B-4D59-A386-84DBA80D58F1}"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7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8" name="PlaceHolder 1"/>
          <p:cNvSpPr>
            <a:spLocks noGrp="1"/>
          </p:cNvSpPr>
          <p:nvPr>
            <p:ph type="sldImg"/>
          </p:nvPr>
        </p:nvSpPr>
        <p:spPr>
          <a:xfrm>
            <a:off x="1143000" y="685800"/>
            <a:ext cx="4571640" cy="3428640"/>
          </a:xfrm>
          <a:prstGeom prst="rect">
            <a:avLst/>
          </a:prstGeom>
        </p:spPr>
      </p:sp>
      <p:sp>
        <p:nvSpPr>
          <p:cNvPr id="629"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630" name="TextShape 3"/>
          <p:cNvSpPr txBox="1"/>
          <p:nvPr/>
        </p:nvSpPr>
        <p:spPr>
          <a:xfrm>
            <a:off x="3884760" y="8685360"/>
            <a:ext cx="2971440" cy="456840"/>
          </a:xfrm>
          <a:prstGeom prst="rect">
            <a:avLst/>
          </a:prstGeom>
          <a:noFill/>
          <a:ln>
            <a:noFill/>
          </a:ln>
        </p:spPr>
        <p:txBody>
          <a:bodyPr anchor="b">
            <a:noAutofit/>
          </a:bodyPr>
          <a:p>
            <a:pPr algn="r">
              <a:lnSpc>
                <a:spcPct val="100000"/>
              </a:lnSpc>
            </a:pPr>
            <a:fld id="{0795B54A-E0BF-47E6-96F6-9F14B011A377}"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7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1" name="PlaceHolder 1"/>
          <p:cNvSpPr>
            <a:spLocks noGrp="1"/>
          </p:cNvSpPr>
          <p:nvPr>
            <p:ph type="sldImg"/>
          </p:nvPr>
        </p:nvSpPr>
        <p:spPr>
          <a:xfrm>
            <a:off x="1143000" y="685800"/>
            <a:ext cx="4571640" cy="3428640"/>
          </a:xfrm>
          <a:prstGeom prst="rect">
            <a:avLst/>
          </a:prstGeom>
        </p:spPr>
      </p:sp>
      <p:sp>
        <p:nvSpPr>
          <p:cNvPr id="632"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633" name="TextShape 3"/>
          <p:cNvSpPr txBox="1"/>
          <p:nvPr/>
        </p:nvSpPr>
        <p:spPr>
          <a:xfrm>
            <a:off x="3884760" y="8685360"/>
            <a:ext cx="2971440" cy="456840"/>
          </a:xfrm>
          <a:prstGeom prst="rect">
            <a:avLst/>
          </a:prstGeom>
          <a:noFill/>
          <a:ln>
            <a:noFill/>
          </a:ln>
        </p:spPr>
        <p:txBody>
          <a:bodyPr anchor="b">
            <a:noAutofit/>
          </a:bodyPr>
          <a:p>
            <a:pPr algn="r">
              <a:lnSpc>
                <a:spcPct val="100000"/>
              </a:lnSpc>
            </a:pPr>
            <a:fld id="{D3D33BF3-B4FE-4912-AEAA-C1B80D24411B}"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7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4" name="PlaceHolder 1"/>
          <p:cNvSpPr>
            <a:spLocks noGrp="1"/>
          </p:cNvSpPr>
          <p:nvPr>
            <p:ph type="sldImg"/>
          </p:nvPr>
        </p:nvSpPr>
        <p:spPr>
          <a:xfrm>
            <a:off x="1143000" y="685800"/>
            <a:ext cx="4571640" cy="3428640"/>
          </a:xfrm>
          <a:prstGeom prst="rect">
            <a:avLst/>
          </a:prstGeom>
        </p:spPr>
      </p:sp>
      <p:sp>
        <p:nvSpPr>
          <p:cNvPr id="635"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636" name="TextShape 3"/>
          <p:cNvSpPr txBox="1"/>
          <p:nvPr/>
        </p:nvSpPr>
        <p:spPr>
          <a:xfrm>
            <a:off x="3884760" y="8685360"/>
            <a:ext cx="2971440" cy="456840"/>
          </a:xfrm>
          <a:prstGeom prst="rect">
            <a:avLst/>
          </a:prstGeom>
          <a:noFill/>
          <a:ln>
            <a:noFill/>
          </a:ln>
        </p:spPr>
        <p:txBody>
          <a:bodyPr anchor="b">
            <a:noAutofit/>
          </a:bodyPr>
          <a:p>
            <a:pPr algn="r">
              <a:lnSpc>
                <a:spcPct val="100000"/>
              </a:lnSpc>
            </a:pPr>
            <a:fld id="{CF165C0E-783C-44D9-BFBC-00729164B02D}"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7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7" name="PlaceHolder 1"/>
          <p:cNvSpPr>
            <a:spLocks noGrp="1"/>
          </p:cNvSpPr>
          <p:nvPr>
            <p:ph type="sldImg"/>
          </p:nvPr>
        </p:nvSpPr>
        <p:spPr>
          <a:xfrm>
            <a:off x="1143000" y="685800"/>
            <a:ext cx="4571640" cy="3428640"/>
          </a:xfrm>
          <a:prstGeom prst="rect">
            <a:avLst/>
          </a:prstGeom>
        </p:spPr>
      </p:sp>
      <p:sp>
        <p:nvSpPr>
          <p:cNvPr id="638"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639" name="TextShape 3"/>
          <p:cNvSpPr txBox="1"/>
          <p:nvPr/>
        </p:nvSpPr>
        <p:spPr>
          <a:xfrm>
            <a:off x="3884760" y="8685360"/>
            <a:ext cx="2971440" cy="456840"/>
          </a:xfrm>
          <a:prstGeom prst="rect">
            <a:avLst/>
          </a:prstGeom>
          <a:noFill/>
          <a:ln>
            <a:noFill/>
          </a:ln>
        </p:spPr>
        <p:txBody>
          <a:bodyPr anchor="b">
            <a:noAutofit/>
          </a:bodyPr>
          <a:p>
            <a:pPr algn="r">
              <a:lnSpc>
                <a:spcPct val="100000"/>
              </a:lnSpc>
            </a:pPr>
            <a:fld id="{7369AEA3-1212-48A2-90E2-DC1DD8EE6A95}"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7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0" name="PlaceHolder 1"/>
          <p:cNvSpPr>
            <a:spLocks noGrp="1"/>
          </p:cNvSpPr>
          <p:nvPr>
            <p:ph type="sldImg"/>
          </p:nvPr>
        </p:nvSpPr>
        <p:spPr>
          <a:xfrm>
            <a:off x="1143000" y="685800"/>
            <a:ext cx="4571640" cy="3428640"/>
          </a:xfrm>
          <a:prstGeom prst="rect">
            <a:avLst/>
          </a:prstGeom>
        </p:spPr>
      </p:sp>
      <p:sp>
        <p:nvSpPr>
          <p:cNvPr id="641"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642" name="TextShape 3"/>
          <p:cNvSpPr txBox="1"/>
          <p:nvPr/>
        </p:nvSpPr>
        <p:spPr>
          <a:xfrm>
            <a:off x="3884760" y="8685360"/>
            <a:ext cx="2971440" cy="456840"/>
          </a:xfrm>
          <a:prstGeom prst="rect">
            <a:avLst/>
          </a:prstGeom>
          <a:noFill/>
          <a:ln>
            <a:noFill/>
          </a:ln>
        </p:spPr>
        <p:txBody>
          <a:bodyPr anchor="b">
            <a:noAutofit/>
          </a:bodyPr>
          <a:p>
            <a:pPr algn="r">
              <a:lnSpc>
                <a:spcPct val="100000"/>
              </a:lnSpc>
            </a:pPr>
            <a:fld id="{23A6A0EC-5C34-4D4B-AE34-5F815EF1E0D1}"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PlaceHolder 1"/>
          <p:cNvSpPr>
            <a:spLocks noGrp="1"/>
          </p:cNvSpPr>
          <p:nvPr>
            <p:ph type="sldImg"/>
          </p:nvPr>
        </p:nvSpPr>
        <p:spPr>
          <a:xfrm>
            <a:off x="1143000" y="685800"/>
            <a:ext cx="4571640" cy="3428640"/>
          </a:xfrm>
          <a:prstGeom prst="rect">
            <a:avLst/>
          </a:prstGeom>
        </p:spPr>
      </p:sp>
      <p:sp>
        <p:nvSpPr>
          <p:cNvPr id="428"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429" name="TextShape 3"/>
          <p:cNvSpPr txBox="1"/>
          <p:nvPr/>
        </p:nvSpPr>
        <p:spPr>
          <a:xfrm>
            <a:off x="3884760" y="8685360"/>
            <a:ext cx="2971440" cy="456840"/>
          </a:xfrm>
          <a:prstGeom prst="rect">
            <a:avLst/>
          </a:prstGeom>
          <a:noFill/>
          <a:ln>
            <a:noFill/>
          </a:ln>
        </p:spPr>
        <p:txBody>
          <a:bodyPr anchor="b">
            <a:noAutofit/>
          </a:bodyPr>
          <a:p>
            <a:pPr algn="r">
              <a:lnSpc>
                <a:spcPct val="100000"/>
              </a:lnSpc>
            </a:pPr>
            <a:fld id="{337C12CE-0D4A-4B7D-AB1F-269287034295}"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8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3" name="PlaceHolder 1"/>
          <p:cNvSpPr>
            <a:spLocks noGrp="1"/>
          </p:cNvSpPr>
          <p:nvPr>
            <p:ph type="sldImg"/>
          </p:nvPr>
        </p:nvSpPr>
        <p:spPr>
          <a:xfrm>
            <a:off x="1143000" y="685800"/>
            <a:ext cx="4571640" cy="3428640"/>
          </a:xfrm>
          <a:prstGeom prst="rect">
            <a:avLst/>
          </a:prstGeom>
        </p:spPr>
      </p:sp>
      <p:sp>
        <p:nvSpPr>
          <p:cNvPr id="644"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645" name="TextShape 3"/>
          <p:cNvSpPr txBox="1"/>
          <p:nvPr/>
        </p:nvSpPr>
        <p:spPr>
          <a:xfrm>
            <a:off x="3884760" y="8685360"/>
            <a:ext cx="2971440" cy="456840"/>
          </a:xfrm>
          <a:prstGeom prst="rect">
            <a:avLst/>
          </a:prstGeom>
          <a:noFill/>
          <a:ln>
            <a:noFill/>
          </a:ln>
        </p:spPr>
        <p:txBody>
          <a:bodyPr anchor="b">
            <a:noAutofit/>
          </a:bodyPr>
          <a:p>
            <a:pPr algn="r">
              <a:lnSpc>
                <a:spcPct val="100000"/>
              </a:lnSpc>
            </a:pPr>
            <a:fld id="{7E287758-B0A2-41E6-8E93-475CEB924DE9}"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8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6" name="PlaceHolder 1"/>
          <p:cNvSpPr>
            <a:spLocks noGrp="1"/>
          </p:cNvSpPr>
          <p:nvPr>
            <p:ph type="sldImg"/>
          </p:nvPr>
        </p:nvSpPr>
        <p:spPr>
          <a:xfrm>
            <a:off x="1143000" y="685800"/>
            <a:ext cx="4571640" cy="3428640"/>
          </a:xfrm>
          <a:prstGeom prst="rect">
            <a:avLst/>
          </a:prstGeom>
        </p:spPr>
      </p:sp>
      <p:sp>
        <p:nvSpPr>
          <p:cNvPr id="647"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648" name="TextShape 3"/>
          <p:cNvSpPr txBox="1"/>
          <p:nvPr/>
        </p:nvSpPr>
        <p:spPr>
          <a:xfrm>
            <a:off x="3884760" y="8685360"/>
            <a:ext cx="2971440" cy="456840"/>
          </a:xfrm>
          <a:prstGeom prst="rect">
            <a:avLst/>
          </a:prstGeom>
          <a:noFill/>
          <a:ln>
            <a:noFill/>
          </a:ln>
        </p:spPr>
        <p:txBody>
          <a:bodyPr anchor="b">
            <a:noAutofit/>
          </a:bodyPr>
          <a:p>
            <a:pPr algn="r">
              <a:lnSpc>
                <a:spcPct val="100000"/>
              </a:lnSpc>
            </a:pPr>
            <a:fld id="{86F64C54-4CE1-44BC-8ED7-6E74FFD02359}"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8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9" name="PlaceHolder 1"/>
          <p:cNvSpPr>
            <a:spLocks noGrp="1"/>
          </p:cNvSpPr>
          <p:nvPr>
            <p:ph type="sldImg"/>
          </p:nvPr>
        </p:nvSpPr>
        <p:spPr>
          <a:xfrm>
            <a:off x="1143000" y="685800"/>
            <a:ext cx="4571640" cy="3428640"/>
          </a:xfrm>
          <a:prstGeom prst="rect">
            <a:avLst/>
          </a:prstGeom>
        </p:spPr>
      </p:sp>
      <p:sp>
        <p:nvSpPr>
          <p:cNvPr id="650"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651" name="TextShape 3"/>
          <p:cNvSpPr txBox="1"/>
          <p:nvPr/>
        </p:nvSpPr>
        <p:spPr>
          <a:xfrm>
            <a:off x="3884760" y="8685360"/>
            <a:ext cx="2971440" cy="456840"/>
          </a:xfrm>
          <a:prstGeom prst="rect">
            <a:avLst/>
          </a:prstGeom>
          <a:noFill/>
          <a:ln>
            <a:noFill/>
          </a:ln>
        </p:spPr>
        <p:txBody>
          <a:bodyPr anchor="b">
            <a:noAutofit/>
          </a:bodyPr>
          <a:p>
            <a:pPr algn="r">
              <a:lnSpc>
                <a:spcPct val="100000"/>
              </a:lnSpc>
            </a:pPr>
            <a:fld id="{C4561924-9B53-40BE-B0A1-8F96DBE7C64B}"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8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2" name="PlaceHolder 1"/>
          <p:cNvSpPr>
            <a:spLocks noGrp="1"/>
          </p:cNvSpPr>
          <p:nvPr>
            <p:ph type="sldImg"/>
          </p:nvPr>
        </p:nvSpPr>
        <p:spPr>
          <a:xfrm>
            <a:off x="1143000" y="685800"/>
            <a:ext cx="4571640" cy="3428640"/>
          </a:xfrm>
          <a:prstGeom prst="rect">
            <a:avLst/>
          </a:prstGeom>
        </p:spPr>
      </p:sp>
      <p:sp>
        <p:nvSpPr>
          <p:cNvPr id="653"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654" name="TextShape 3"/>
          <p:cNvSpPr txBox="1"/>
          <p:nvPr/>
        </p:nvSpPr>
        <p:spPr>
          <a:xfrm>
            <a:off x="3884760" y="8685360"/>
            <a:ext cx="2971440" cy="456840"/>
          </a:xfrm>
          <a:prstGeom prst="rect">
            <a:avLst/>
          </a:prstGeom>
          <a:noFill/>
          <a:ln>
            <a:noFill/>
          </a:ln>
        </p:spPr>
        <p:txBody>
          <a:bodyPr anchor="b">
            <a:noAutofit/>
          </a:bodyPr>
          <a:p>
            <a:pPr algn="r">
              <a:lnSpc>
                <a:spcPct val="100000"/>
              </a:lnSpc>
            </a:pPr>
            <a:fld id="{0AB886D0-9EBF-48E6-9D9D-1133DF6A3143}"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8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5" name="PlaceHolder 1"/>
          <p:cNvSpPr>
            <a:spLocks noGrp="1"/>
          </p:cNvSpPr>
          <p:nvPr>
            <p:ph type="sldImg"/>
          </p:nvPr>
        </p:nvSpPr>
        <p:spPr>
          <a:xfrm>
            <a:off x="1143000" y="685800"/>
            <a:ext cx="4571640" cy="3428640"/>
          </a:xfrm>
          <a:prstGeom prst="rect">
            <a:avLst/>
          </a:prstGeom>
        </p:spPr>
      </p:sp>
      <p:sp>
        <p:nvSpPr>
          <p:cNvPr id="656"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657" name="TextShape 3"/>
          <p:cNvSpPr txBox="1"/>
          <p:nvPr/>
        </p:nvSpPr>
        <p:spPr>
          <a:xfrm>
            <a:off x="3884760" y="8685360"/>
            <a:ext cx="2971440" cy="456840"/>
          </a:xfrm>
          <a:prstGeom prst="rect">
            <a:avLst/>
          </a:prstGeom>
          <a:noFill/>
          <a:ln>
            <a:noFill/>
          </a:ln>
        </p:spPr>
        <p:txBody>
          <a:bodyPr anchor="b">
            <a:noAutofit/>
          </a:bodyPr>
          <a:p>
            <a:pPr algn="r">
              <a:lnSpc>
                <a:spcPct val="100000"/>
              </a:lnSpc>
            </a:pPr>
            <a:fld id="{A988AEA6-BAF0-4ADE-8FAF-3ADDFB27624B}"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8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8" name="PlaceHolder 1"/>
          <p:cNvSpPr>
            <a:spLocks noGrp="1"/>
          </p:cNvSpPr>
          <p:nvPr>
            <p:ph type="sldImg"/>
          </p:nvPr>
        </p:nvSpPr>
        <p:spPr>
          <a:xfrm>
            <a:off x="1143000" y="685800"/>
            <a:ext cx="4571640" cy="3428640"/>
          </a:xfrm>
          <a:prstGeom prst="rect">
            <a:avLst/>
          </a:prstGeom>
        </p:spPr>
      </p:sp>
      <p:sp>
        <p:nvSpPr>
          <p:cNvPr id="659"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660" name="TextShape 3"/>
          <p:cNvSpPr txBox="1"/>
          <p:nvPr/>
        </p:nvSpPr>
        <p:spPr>
          <a:xfrm>
            <a:off x="3884760" y="8685360"/>
            <a:ext cx="2971440" cy="456840"/>
          </a:xfrm>
          <a:prstGeom prst="rect">
            <a:avLst/>
          </a:prstGeom>
          <a:noFill/>
          <a:ln>
            <a:noFill/>
          </a:ln>
        </p:spPr>
        <p:txBody>
          <a:bodyPr anchor="b">
            <a:noAutofit/>
          </a:bodyPr>
          <a:p>
            <a:pPr algn="r">
              <a:lnSpc>
                <a:spcPct val="100000"/>
              </a:lnSpc>
            </a:pPr>
            <a:fld id="{9271348A-E895-4B88-A752-EA5ED46709BA}"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8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1" name="PlaceHolder 1"/>
          <p:cNvSpPr>
            <a:spLocks noGrp="1"/>
          </p:cNvSpPr>
          <p:nvPr>
            <p:ph type="sldImg"/>
          </p:nvPr>
        </p:nvSpPr>
        <p:spPr>
          <a:xfrm>
            <a:off x="1143000" y="685800"/>
            <a:ext cx="4571640" cy="3428640"/>
          </a:xfrm>
          <a:prstGeom prst="rect">
            <a:avLst/>
          </a:prstGeom>
        </p:spPr>
      </p:sp>
      <p:sp>
        <p:nvSpPr>
          <p:cNvPr id="662"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663" name="TextShape 3"/>
          <p:cNvSpPr txBox="1"/>
          <p:nvPr/>
        </p:nvSpPr>
        <p:spPr>
          <a:xfrm>
            <a:off x="3884760" y="8685360"/>
            <a:ext cx="2971440" cy="456840"/>
          </a:xfrm>
          <a:prstGeom prst="rect">
            <a:avLst/>
          </a:prstGeom>
          <a:noFill/>
          <a:ln>
            <a:noFill/>
          </a:ln>
        </p:spPr>
        <p:txBody>
          <a:bodyPr anchor="b">
            <a:noAutofit/>
          </a:bodyPr>
          <a:p>
            <a:pPr algn="r">
              <a:lnSpc>
                <a:spcPct val="100000"/>
              </a:lnSpc>
            </a:pPr>
            <a:fld id="{EDCA6BB7-3EAE-43E2-97F7-B6BF864526DA}"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8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4" name="PlaceHolder 1"/>
          <p:cNvSpPr>
            <a:spLocks noGrp="1"/>
          </p:cNvSpPr>
          <p:nvPr>
            <p:ph type="sldImg"/>
          </p:nvPr>
        </p:nvSpPr>
        <p:spPr>
          <a:xfrm>
            <a:off x="1143000" y="685800"/>
            <a:ext cx="4571640" cy="3428640"/>
          </a:xfrm>
          <a:prstGeom prst="rect">
            <a:avLst/>
          </a:prstGeom>
        </p:spPr>
      </p:sp>
      <p:sp>
        <p:nvSpPr>
          <p:cNvPr id="665"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666" name="TextShape 3"/>
          <p:cNvSpPr txBox="1"/>
          <p:nvPr/>
        </p:nvSpPr>
        <p:spPr>
          <a:xfrm>
            <a:off x="3884760" y="8685360"/>
            <a:ext cx="2971440" cy="456840"/>
          </a:xfrm>
          <a:prstGeom prst="rect">
            <a:avLst/>
          </a:prstGeom>
          <a:noFill/>
          <a:ln>
            <a:noFill/>
          </a:ln>
        </p:spPr>
        <p:txBody>
          <a:bodyPr anchor="b">
            <a:noAutofit/>
          </a:bodyPr>
          <a:p>
            <a:pPr algn="r">
              <a:lnSpc>
                <a:spcPct val="100000"/>
              </a:lnSpc>
            </a:pPr>
            <a:fld id="{B4E48E15-A14D-4771-8443-089B6537FEB0}"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8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7" name="PlaceHolder 1"/>
          <p:cNvSpPr>
            <a:spLocks noGrp="1"/>
          </p:cNvSpPr>
          <p:nvPr>
            <p:ph type="sldImg"/>
          </p:nvPr>
        </p:nvSpPr>
        <p:spPr>
          <a:xfrm>
            <a:off x="1143000" y="685800"/>
            <a:ext cx="4571640" cy="3428640"/>
          </a:xfrm>
          <a:prstGeom prst="rect">
            <a:avLst/>
          </a:prstGeom>
        </p:spPr>
      </p:sp>
      <p:sp>
        <p:nvSpPr>
          <p:cNvPr id="668"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669" name="TextShape 3"/>
          <p:cNvSpPr txBox="1"/>
          <p:nvPr/>
        </p:nvSpPr>
        <p:spPr>
          <a:xfrm>
            <a:off x="3884760" y="8685360"/>
            <a:ext cx="2971440" cy="456840"/>
          </a:xfrm>
          <a:prstGeom prst="rect">
            <a:avLst/>
          </a:prstGeom>
          <a:noFill/>
          <a:ln>
            <a:noFill/>
          </a:ln>
        </p:spPr>
        <p:txBody>
          <a:bodyPr anchor="b">
            <a:noAutofit/>
          </a:bodyPr>
          <a:p>
            <a:pPr algn="r">
              <a:lnSpc>
                <a:spcPct val="100000"/>
              </a:lnSpc>
            </a:pPr>
            <a:fld id="{6676FC68-0477-4BE0-96B4-DF7E98D7C321}"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8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0" name="PlaceHolder 1"/>
          <p:cNvSpPr>
            <a:spLocks noGrp="1"/>
          </p:cNvSpPr>
          <p:nvPr>
            <p:ph type="sldImg"/>
          </p:nvPr>
        </p:nvSpPr>
        <p:spPr>
          <a:xfrm>
            <a:off x="1143000" y="685800"/>
            <a:ext cx="4571640" cy="3428640"/>
          </a:xfrm>
          <a:prstGeom prst="rect">
            <a:avLst/>
          </a:prstGeom>
        </p:spPr>
      </p:sp>
      <p:sp>
        <p:nvSpPr>
          <p:cNvPr id="671"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672" name="TextShape 3"/>
          <p:cNvSpPr txBox="1"/>
          <p:nvPr/>
        </p:nvSpPr>
        <p:spPr>
          <a:xfrm>
            <a:off x="3884760" y="8685360"/>
            <a:ext cx="2971440" cy="456840"/>
          </a:xfrm>
          <a:prstGeom prst="rect">
            <a:avLst/>
          </a:prstGeom>
          <a:noFill/>
          <a:ln>
            <a:noFill/>
          </a:ln>
        </p:spPr>
        <p:txBody>
          <a:bodyPr anchor="b">
            <a:noAutofit/>
          </a:bodyPr>
          <a:p>
            <a:pPr algn="r">
              <a:lnSpc>
                <a:spcPct val="100000"/>
              </a:lnSpc>
            </a:pPr>
            <a:fld id="{6DC11EC5-6216-4FB9-BB30-8C559A55C96B}"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PlaceHolder 1"/>
          <p:cNvSpPr>
            <a:spLocks noGrp="1"/>
          </p:cNvSpPr>
          <p:nvPr>
            <p:ph type="sldImg"/>
          </p:nvPr>
        </p:nvSpPr>
        <p:spPr>
          <a:xfrm>
            <a:off x="1143000" y="685800"/>
            <a:ext cx="4571640" cy="3428640"/>
          </a:xfrm>
          <a:prstGeom prst="rect">
            <a:avLst/>
          </a:prstGeom>
        </p:spPr>
      </p:sp>
      <p:sp>
        <p:nvSpPr>
          <p:cNvPr id="431"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432" name="TextShape 3"/>
          <p:cNvSpPr txBox="1"/>
          <p:nvPr/>
        </p:nvSpPr>
        <p:spPr>
          <a:xfrm>
            <a:off x="3884760" y="8685360"/>
            <a:ext cx="2971440" cy="456840"/>
          </a:xfrm>
          <a:prstGeom prst="rect">
            <a:avLst/>
          </a:prstGeom>
          <a:noFill/>
          <a:ln>
            <a:noFill/>
          </a:ln>
        </p:spPr>
        <p:txBody>
          <a:bodyPr anchor="b">
            <a:noAutofit/>
          </a:bodyPr>
          <a:p>
            <a:pPr algn="r">
              <a:lnSpc>
                <a:spcPct val="100000"/>
              </a:lnSpc>
            </a:pPr>
            <a:fld id="{778A5183-D104-4031-928E-D41B141175DF}"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9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3" name="PlaceHolder 1"/>
          <p:cNvSpPr>
            <a:spLocks noGrp="1"/>
          </p:cNvSpPr>
          <p:nvPr>
            <p:ph type="sldImg"/>
          </p:nvPr>
        </p:nvSpPr>
        <p:spPr>
          <a:xfrm>
            <a:off x="1143000" y="685800"/>
            <a:ext cx="4571640" cy="3428640"/>
          </a:xfrm>
          <a:prstGeom prst="rect">
            <a:avLst/>
          </a:prstGeom>
        </p:spPr>
      </p:sp>
      <p:sp>
        <p:nvSpPr>
          <p:cNvPr id="674"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675" name="TextShape 3"/>
          <p:cNvSpPr txBox="1"/>
          <p:nvPr/>
        </p:nvSpPr>
        <p:spPr>
          <a:xfrm>
            <a:off x="3884760" y="8685360"/>
            <a:ext cx="2971440" cy="456840"/>
          </a:xfrm>
          <a:prstGeom prst="rect">
            <a:avLst/>
          </a:prstGeom>
          <a:noFill/>
          <a:ln>
            <a:noFill/>
          </a:ln>
        </p:spPr>
        <p:txBody>
          <a:bodyPr anchor="b">
            <a:noAutofit/>
          </a:bodyPr>
          <a:p>
            <a:pPr algn="r">
              <a:lnSpc>
                <a:spcPct val="100000"/>
              </a:lnSpc>
            </a:pPr>
            <a:fld id="{AF68D163-C888-4D37-8756-56BF1509E22E}"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9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6" name="PlaceHolder 1"/>
          <p:cNvSpPr>
            <a:spLocks noGrp="1"/>
          </p:cNvSpPr>
          <p:nvPr>
            <p:ph type="sldImg"/>
          </p:nvPr>
        </p:nvSpPr>
        <p:spPr>
          <a:xfrm>
            <a:off x="1143000" y="685800"/>
            <a:ext cx="4571640" cy="3428640"/>
          </a:xfrm>
          <a:prstGeom prst="rect">
            <a:avLst/>
          </a:prstGeom>
        </p:spPr>
      </p:sp>
      <p:sp>
        <p:nvSpPr>
          <p:cNvPr id="677"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678" name="TextShape 3"/>
          <p:cNvSpPr txBox="1"/>
          <p:nvPr/>
        </p:nvSpPr>
        <p:spPr>
          <a:xfrm>
            <a:off x="3884760" y="8685360"/>
            <a:ext cx="2971440" cy="456840"/>
          </a:xfrm>
          <a:prstGeom prst="rect">
            <a:avLst/>
          </a:prstGeom>
          <a:noFill/>
          <a:ln>
            <a:noFill/>
          </a:ln>
        </p:spPr>
        <p:txBody>
          <a:bodyPr anchor="b">
            <a:noAutofit/>
          </a:bodyPr>
          <a:p>
            <a:pPr algn="r">
              <a:lnSpc>
                <a:spcPct val="100000"/>
              </a:lnSpc>
            </a:pPr>
            <a:fld id="{C1AFBB39-685C-44D8-8BBB-AF177500F38F}"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9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9" name="PlaceHolder 1"/>
          <p:cNvSpPr>
            <a:spLocks noGrp="1"/>
          </p:cNvSpPr>
          <p:nvPr>
            <p:ph type="sldImg"/>
          </p:nvPr>
        </p:nvSpPr>
        <p:spPr>
          <a:xfrm>
            <a:off x="1143000" y="685800"/>
            <a:ext cx="4571640" cy="3428640"/>
          </a:xfrm>
          <a:prstGeom prst="rect">
            <a:avLst/>
          </a:prstGeom>
        </p:spPr>
      </p:sp>
      <p:sp>
        <p:nvSpPr>
          <p:cNvPr id="680"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681" name="TextShape 3"/>
          <p:cNvSpPr txBox="1"/>
          <p:nvPr/>
        </p:nvSpPr>
        <p:spPr>
          <a:xfrm>
            <a:off x="3884760" y="8685360"/>
            <a:ext cx="2971440" cy="456840"/>
          </a:xfrm>
          <a:prstGeom prst="rect">
            <a:avLst/>
          </a:prstGeom>
          <a:noFill/>
          <a:ln>
            <a:noFill/>
          </a:ln>
        </p:spPr>
        <p:txBody>
          <a:bodyPr anchor="b">
            <a:noAutofit/>
          </a:bodyPr>
          <a:p>
            <a:pPr algn="r">
              <a:lnSpc>
                <a:spcPct val="100000"/>
              </a:lnSpc>
            </a:pPr>
            <a:fld id="{3E533FF1-F25B-4BBB-9568-8378C05606A0}"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9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2" name="PlaceHolder 1"/>
          <p:cNvSpPr>
            <a:spLocks noGrp="1"/>
          </p:cNvSpPr>
          <p:nvPr>
            <p:ph type="sldImg"/>
          </p:nvPr>
        </p:nvSpPr>
        <p:spPr>
          <a:xfrm>
            <a:off x="1143000" y="685800"/>
            <a:ext cx="4571640" cy="3428640"/>
          </a:xfrm>
          <a:prstGeom prst="rect">
            <a:avLst/>
          </a:prstGeom>
        </p:spPr>
      </p:sp>
      <p:sp>
        <p:nvSpPr>
          <p:cNvPr id="683"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684" name="TextShape 3"/>
          <p:cNvSpPr txBox="1"/>
          <p:nvPr/>
        </p:nvSpPr>
        <p:spPr>
          <a:xfrm>
            <a:off x="3884760" y="8685360"/>
            <a:ext cx="2971440" cy="456840"/>
          </a:xfrm>
          <a:prstGeom prst="rect">
            <a:avLst/>
          </a:prstGeom>
          <a:noFill/>
          <a:ln>
            <a:noFill/>
          </a:ln>
        </p:spPr>
        <p:txBody>
          <a:bodyPr anchor="b">
            <a:noAutofit/>
          </a:bodyPr>
          <a:p>
            <a:pPr algn="r">
              <a:lnSpc>
                <a:spcPct val="100000"/>
              </a:lnSpc>
            </a:pPr>
            <a:fld id="{AF934186-20B8-4F54-B7D6-AC9275040C77}"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9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5" name="PlaceHolder 1"/>
          <p:cNvSpPr>
            <a:spLocks noGrp="1"/>
          </p:cNvSpPr>
          <p:nvPr>
            <p:ph type="sldImg"/>
          </p:nvPr>
        </p:nvSpPr>
        <p:spPr>
          <a:xfrm>
            <a:off x="1143000" y="685800"/>
            <a:ext cx="4571640" cy="3428640"/>
          </a:xfrm>
          <a:prstGeom prst="rect">
            <a:avLst/>
          </a:prstGeom>
        </p:spPr>
      </p:sp>
      <p:sp>
        <p:nvSpPr>
          <p:cNvPr id="686"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687" name="TextShape 3"/>
          <p:cNvSpPr txBox="1"/>
          <p:nvPr/>
        </p:nvSpPr>
        <p:spPr>
          <a:xfrm>
            <a:off x="3884760" y="8685360"/>
            <a:ext cx="2971440" cy="456840"/>
          </a:xfrm>
          <a:prstGeom prst="rect">
            <a:avLst/>
          </a:prstGeom>
          <a:noFill/>
          <a:ln>
            <a:noFill/>
          </a:ln>
        </p:spPr>
        <p:txBody>
          <a:bodyPr anchor="b">
            <a:noAutofit/>
          </a:bodyPr>
          <a:p>
            <a:pPr algn="r">
              <a:lnSpc>
                <a:spcPct val="100000"/>
              </a:lnSpc>
            </a:pPr>
            <a:fld id="{658DD5CE-F888-4814-9C1E-082FD99253EA}"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9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8" name="PlaceHolder 1"/>
          <p:cNvSpPr>
            <a:spLocks noGrp="1"/>
          </p:cNvSpPr>
          <p:nvPr>
            <p:ph type="sldImg"/>
          </p:nvPr>
        </p:nvSpPr>
        <p:spPr>
          <a:xfrm>
            <a:off x="1143000" y="685800"/>
            <a:ext cx="4571640" cy="3428640"/>
          </a:xfrm>
          <a:prstGeom prst="rect">
            <a:avLst/>
          </a:prstGeom>
        </p:spPr>
      </p:sp>
      <p:sp>
        <p:nvSpPr>
          <p:cNvPr id="689"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690" name="TextShape 3"/>
          <p:cNvSpPr txBox="1"/>
          <p:nvPr/>
        </p:nvSpPr>
        <p:spPr>
          <a:xfrm>
            <a:off x="3884760" y="8685360"/>
            <a:ext cx="2971440" cy="456840"/>
          </a:xfrm>
          <a:prstGeom prst="rect">
            <a:avLst/>
          </a:prstGeom>
          <a:noFill/>
          <a:ln>
            <a:noFill/>
          </a:ln>
        </p:spPr>
        <p:txBody>
          <a:bodyPr anchor="b">
            <a:noAutofit/>
          </a:bodyPr>
          <a:p>
            <a:pPr algn="r">
              <a:lnSpc>
                <a:spcPct val="100000"/>
              </a:lnSpc>
            </a:pPr>
            <a:fld id="{3989ED54-7B8C-4A24-8372-02435317B9A9}"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9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1" name="PlaceHolder 1"/>
          <p:cNvSpPr>
            <a:spLocks noGrp="1"/>
          </p:cNvSpPr>
          <p:nvPr>
            <p:ph type="sldImg"/>
          </p:nvPr>
        </p:nvSpPr>
        <p:spPr>
          <a:xfrm>
            <a:off x="1143000" y="685800"/>
            <a:ext cx="4571640" cy="3428640"/>
          </a:xfrm>
          <a:prstGeom prst="rect">
            <a:avLst/>
          </a:prstGeom>
        </p:spPr>
      </p:sp>
      <p:sp>
        <p:nvSpPr>
          <p:cNvPr id="692"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693" name="TextShape 3"/>
          <p:cNvSpPr txBox="1"/>
          <p:nvPr/>
        </p:nvSpPr>
        <p:spPr>
          <a:xfrm>
            <a:off x="3884760" y="8685360"/>
            <a:ext cx="2971440" cy="456840"/>
          </a:xfrm>
          <a:prstGeom prst="rect">
            <a:avLst/>
          </a:prstGeom>
          <a:noFill/>
          <a:ln>
            <a:noFill/>
          </a:ln>
        </p:spPr>
        <p:txBody>
          <a:bodyPr anchor="b">
            <a:noAutofit/>
          </a:bodyPr>
          <a:p>
            <a:pPr algn="r">
              <a:lnSpc>
                <a:spcPct val="100000"/>
              </a:lnSpc>
            </a:pPr>
            <a:fld id="{F72A7FFC-B60C-43BC-9782-C96188B15F56}"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9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4" name="PlaceHolder 1"/>
          <p:cNvSpPr>
            <a:spLocks noGrp="1"/>
          </p:cNvSpPr>
          <p:nvPr>
            <p:ph type="sldImg"/>
          </p:nvPr>
        </p:nvSpPr>
        <p:spPr>
          <a:xfrm>
            <a:off x="1143000" y="685800"/>
            <a:ext cx="4571640" cy="3428640"/>
          </a:xfrm>
          <a:prstGeom prst="rect">
            <a:avLst/>
          </a:prstGeom>
        </p:spPr>
      </p:sp>
      <p:sp>
        <p:nvSpPr>
          <p:cNvPr id="695"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696" name="TextShape 3"/>
          <p:cNvSpPr txBox="1"/>
          <p:nvPr/>
        </p:nvSpPr>
        <p:spPr>
          <a:xfrm>
            <a:off x="3884760" y="8685360"/>
            <a:ext cx="2971440" cy="456840"/>
          </a:xfrm>
          <a:prstGeom prst="rect">
            <a:avLst/>
          </a:prstGeom>
          <a:noFill/>
          <a:ln>
            <a:noFill/>
          </a:ln>
        </p:spPr>
        <p:txBody>
          <a:bodyPr anchor="b">
            <a:noAutofit/>
          </a:bodyPr>
          <a:p>
            <a:pPr algn="r">
              <a:lnSpc>
                <a:spcPct val="100000"/>
              </a:lnSpc>
            </a:pPr>
            <a:fld id="{F37B3165-B160-4E69-9B44-FCF6509F0CCE}"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9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7" name="PlaceHolder 1"/>
          <p:cNvSpPr>
            <a:spLocks noGrp="1"/>
          </p:cNvSpPr>
          <p:nvPr>
            <p:ph type="sldImg"/>
          </p:nvPr>
        </p:nvSpPr>
        <p:spPr>
          <a:xfrm>
            <a:off x="1143000" y="685800"/>
            <a:ext cx="4571640" cy="3428640"/>
          </a:xfrm>
          <a:prstGeom prst="rect">
            <a:avLst/>
          </a:prstGeom>
        </p:spPr>
      </p:sp>
      <p:sp>
        <p:nvSpPr>
          <p:cNvPr id="698"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699" name="TextShape 3"/>
          <p:cNvSpPr txBox="1"/>
          <p:nvPr/>
        </p:nvSpPr>
        <p:spPr>
          <a:xfrm>
            <a:off x="3884760" y="8685360"/>
            <a:ext cx="2971440" cy="456840"/>
          </a:xfrm>
          <a:prstGeom prst="rect">
            <a:avLst/>
          </a:prstGeom>
          <a:noFill/>
          <a:ln>
            <a:noFill/>
          </a:ln>
        </p:spPr>
        <p:txBody>
          <a:bodyPr anchor="b">
            <a:noAutofit/>
          </a:bodyPr>
          <a:p>
            <a:pPr algn="r">
              <a:lnSpc>
                <a:spcPct val="100000"/>
              </a:lnSpc>
            </a:pPr>
            <a:fld id="{680BCF94-5E87-4BE7-B352-DBBD236C032A}"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notesSlides/notesSlide9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0" name="PlaceHolder 1"/>
          <p:cNvSpPr>
            <a:spLocks noGrp="1"/>
          </p:cNvSpPr>
          <p:nvPr>
            <p:ph type="sldImg"/>
          </p:nvPr>
        </p:nvSpPr>
        <p:spPr>
          <a:xfrm>
            <a:off x="1143000" y="685800"/>
            <a:ext cx="4571640" cy="3428640"/>
          </a:xfrm>
          <a:prstGeom prst="rect">
            <a:avLst/>
          </a:prstGeom>
        </p:spPr>
      </p:sp>
      <p:sp>
        <p:nvSpPr>
          <p:cNvPr id="701" name="PlaceHolder 2"/>
          <p:cNvSpPr>
            <a:spLocks noGrp="1"/>
          </p:cNvSpPr>
          <p:nvPr>
            <p:ph type="body"/>
          </p:nvPr>
        </p:nvSpPr>
        <p:spPr>
          <a:xfrm>
            <a:off x="685800" y="4343400"/>
            <a:ext cx="5486040" cy="4114440"/>
          </a:xfrm>
          <a:prstGeom prst="rect">
            <a:avLst/>
          </a:prstGeom>
        </p:spPr>
        <p:txBody>
          <a:bodyPr>
            <a:noAutofit/>
          </a:bodyPr>
          <a:p>
            <a:endParaRPr b="0" lang="fr-CA" sz="2000" spc="-1" strike="noStrike">
              <a:latin typeface="Arial"/>
            </a:endParaRPr>
          </a:p>
        </p:txBody>
      </p:sp>
      <p:sp>
        <p:nvSpPr>
          <p:cNvPr id="702" name="TextShape 3"/>
          <p:cNvSpPr txBox="1"/>
          <p:nvPr/>
        </p:nvSpPr>
        <p:spPr>
          <a:xfrm>
            <a:off x="3884760" y="8685360"/>
            <a:ext cx="2971440" cy="456840"/>
          </a:xfrm>
          <a:prstGeom prst="rect">
            <a:avLst/>
          </a:prstGeom>
          <a:noFill/>
          <a:ln>
            <a:noFill/>
          </a:ln>
        </p:spPr>
        <p:txBody>
          <a:bodyPr anchor="b">
            <a:noAutofit/>
          </a:bodyPr>
          <a:p>
            <a:pPr algn="r">
              <a:lnSpc>
                <a:spcPct val="100000"/>
              </a:lnSpc>
            </a:pPr>
            <a:fld id="{FD42ED94-D91F-4A82-B6DD-9236825ABF72}" type="slidenum">
              <a:rPr b="0" lang="en-US" sz="1200" spc="-1" strike="noStrike">
                <a:solidFill>
                  <a:srgbClr val="000000"/>
                </a:solidFill>
                <a:latin typeface="Times New Roman"/>
              </a:rPr>
              <a:t>&lt;numéro&gt;</a:t>
            </a:fld>
            <a:endParaRPr b="0" lang="fr-CA"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609480"/>
            <a:ext cx="7772040" cy="1142640"/>
          </a:xfrm>
          <a:prstGeom prst="rect">
            <a:avLst/>
          </a:prstGeom>
        </p:spPr>
        <p:txBody>
          <a:bodyPr lIns="0" rIns="0" tIns="0" bIns="0" anchor="ctr">
            <a:noAutofit/>
          </a:bodyPr>
          <a:p>
            <a:endParaRPr b="0" lang="en-US" sz="2400" spc="-1" strike="noStrike">
              <a:solidFill>
                <a:srgbClr val="000000"/>
              </a:solidFill>
              <a:latin typeface="Times New Roman"/>
            </a:endParaRPr>
          </a:p>
        </p:txBody>
      </p:sp>
      <p:sp>
        <p:nvSpPr>
          <p:cNvPr id="27" name="PlaceHolder 2"/>
          <p:cNvSpPr>
            <a:spLocks noGrp="1"/>
          </p:cNvSpPr>
          <p:nvPr>
            <p:ph type="body"/>
          </p:nvPr>
        </p:nvSpPr>
        <p:spPr>
          <a:xfrm>
            <a:off x="685800" y="1981080"/>
            <a:ext cx="7772040" cy="1962360"/>
          </a:xfrm>
          <a:prstGeom prst="rect">
            <a:avLst/>
          </a:prstGeom>
        </p:spPr>
        <p:txBody>
          <a:bodyPr lIns="0" rIns="0" tIns="0" bIns="0">
            <a:normAutofit/>
          </a:bodyPr>
          <a:p>
            <a:endParaRPr b="0" lang="en-US" sz="3200" spc="-1" strike="noStrike">
              <a:solidFill>
                <a:srgbClr val="000000"/>
              </a:solidFill>
              <a:latin typeface="Cambria"/>
            </a:endParaRPr>
          </a:p>
        </p:txBody>
      </p:sp>
      <p:sp>
        <p:nvSpPr>
          <p:cNvPr id="28" name="PlaceHolder 3"/>
          <p:cNvSpPr>
            <a:spLocks noGrp="1"/>
          </p:cNvSpPr>
          <p:nvPr>
            <p:ph type="body"/>
          </p:nvPr>
        </p:nvSpPr>
        <p:spPr>
          <a:xfrm>
            <a:off x="685800" y="4130280"/>
            <a:ext cx="7772040" cy="1962360"/>
          </a:xfrm>
          <a:prstGeom prst="rect">
            <a:avLst/>
          </a:prstGeom>
        </p:spPr>
        <p:txBody>
          <a:bodyPr lIns="0" rIns="0" tIns="0" bIns="0">
            <a:normAutofit/>
          </a:bodyPr>
          <a:p>
            <a:endParaRPr b="0" lang="en-US" sz="3200" spc="-1" strike="noStrike">
              <a:solidFill>
                <a:srgbClr val="000000"/>
              </a:solidFill>
              <a:latin typeface="Cambria"/>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85800" y="609480"/>
            <a:ext cx="7772040" cy="1142640"/>
          </a:xfrm>
          <a:prstGeom prst="rect">
            <a:avLst/>
          </a:prstGeom>
        </p:spPr>
        <p:txBody>
          <a:bodyPr lIns="0" rIns="0" tIns="0" bIns="0" anchor="ctr">
            <a:noAutofit/>
          </a:bodyPr>
          <a:p>
            <a:endParaRPr b="0" lang="en-US" sz="2400" spc="-1" strike="noStrike">
              <a:solidFill>
                <a:srgbClr val="000000"/>
              </a:solidFill>
              <a:latin typeface="Times New Roman"/>
            </a:endParaRPr>
          </a:p>
        </p:txBody>
      </p:sp>
      <p:sp>
        <p:nvSpPr>
          <p:cNvPr id="30" name="PlaceHolder 2"/>
          <p:cNvSpPr>
            <a:spLocks noGrp="1"/>
          </p:cNvSpPr>
          <p:nvPr>
            <p:ph type="body"/>
          </p:nvPr>
        </p:nvSpPr>
        <p:spPr>
          <a:xfrm>
            <a:off x="685800" y="1981080"/>
            <a:ext cx="3792600" cy="1962360"/>
          </a:xfrm>
          <a:prstGeom prst="rect">
            <a:avLst/>
          </a:prstGeom>
        </p:spPr>
        <p:txBody>
          <a:bodyPr lIns="0" rIns="0" tIns="0" bIns="0">
            <a:normAutofit/>
          </a:bodyPr>
          <a:p>
            <a:endParaRPr b="0" lang="en-US" sz="3200" spc="-1" strike="noStrike">
              <a:solidFill>
                <a:srgbClr val="000000"/>
              </a:solidFill>
              <a:latin typeface="Cambria"/>
            </a:endParaRPr>
          </a:p>
        </p:txBody>
      </p:sp>
      <p:sp>
        <p:nvSpPr>
          <p:cNvPr id="31" name="PlaceHolder 3"/>
          <p:cNvSpPr>
            <a:spLocks noGrp="1"/>
          </p:cNvSpPr>
          <p:nvPr>
            <p:ph type="body"/>
          </p:nvPr>
        </p:nvSpPr>
        <p:spPr>
          <a:xfrm>
            <a:off x="4668480" y="1981080"/>
            <a:ext cx="3792600" cy="1962360"/>
          </a:xfrm>
          <a:prstGeom prst="rect">
            <a:avLst/>
          </a:prstGeom>
        </p:spPr>
        <p:txBody>
          <a:bodyPr lIns="0" rIns="0" tIns="0" bIns="0">
            <a:normAutofit/>
          </a:bodyPr>
          <a:p>
            <a:endParaRPr b="0" lang="en-US" sz="3200" spc="-1" strike="noStrike">
              <a:solidFill>
                <a:srgbClr val="000000"/>
              </a:solidFill>
              <a:latin typeface="Cambria"/>
            </a:endParaRPr>
          </a:p>
        </p:txBody>
      </p:sp>
      <p:sp>
        <p:nvSpPr>
          <p:cNvPr id="32" name="PlaceHolder 4"/>
          <p:cNvSpPr>
            <a:spLocks noGrp="1"/>
          </p:cNvSpPr>
          <p:nvPr>
            <p:ph type="body"/>
          </p:nvPr>
        </p:nvSpPr>
        <p:spPr>
          <a:xfrm>
            <a:off x="685800" y="4130280"/>
            <a:ext cx="3792600" cy="1962360"/>
          </a:xfrm>
          <a:prstGeom prst="rect">
            <a:avLst/>
          </a:prstGeom>
        </p:spPr>
        <p:txBody>
          <a:bodyPr lIns="0" rIns="0" tIns="0" bIns="0">
            <a:normAutofit/>
          </a:bodyPr>
          <a:p>
            <a:endParaRPr b="0" lang="en-US" sz="3200" spc="-1" strike="noStrike">
              <a:solidFill>
                <a:srgbClr val="000000"/>
              </a:solidFill>
              <a:latin typeface="Cambria"/>
            </a:endParaRPr>
          </a:p>
        </p:txBody>
      </p:sp>
      <p:sp>
        <p:nvSpPr>
          <p:cNvPr id="33" name="PlaceHolder 5"/>
          <p:cNvSpPr>
            <a:spLocks noGrp="1"/>
          </p:cNvSpPr>
          <p:nvPr>
            <p:ph type="body"/>
          </p:nvPr>
        </p:nvSpPr>
        <p:spPr>
          <a:xfrm>
            <a:off x="4668480" y="4130280"/>
            <a:ext cx="3792600" cy="1962360"/>
          </a:xfrm>
          <a:prstGeom prst="rect">
            <a:avLst/>
          </a:prstGeom>
        </p:spPr>
        <p:txBody>
          <a:bodyPr lIns="0" rIns="0" tIns="0" bIns="0">
            <a:normAutofit/>
          </a:bodyPr>
          <a:p>
            <a:endParaRPr b="0" lang="en-US" sz="3200" spc="-1" strike="noStrike">
              <a:solidFill>
                <a:srgbClr val="000000"/>
              </a:solidFill>
              <a:latin typeface="Cambria"/>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85800" y="609480"/>
            <a:ext cx="7772040" cy="1142640"/>
          </a:xfrm>
          <a:prstGeom prst="rect">
            <a:avLst/>
          </a:prstGeom>
        </p:spPr>
        <p:txBody>
          <a:bodyPr lIns="0" rIns="0" tIns="0" bIns="0" anchor="ctr">
            <a:noAutofit/>
          </a:bodyPr>
          <a:p>
            <a:endParaRPr b="0" lang="en-US" sz="2400" spc="-1" strike="noStrike">
              <a:solidFill>
                <a:srgbClr val="000000"/>
              </a:solidFill>
              <a:latin typeface="Times New Roman"/>
            </a:endParaRPr>
          </a:p>
        </p:txBody>
      </p:sp>
      <p:sp>
        <p:nvSpPr>
          <p:cNvPr id="35" name="PlaceHolder 2"/>
          <p:cNvSpPr>
            <a:spLocks noGrp="1"/>
          </p:cNvSpPr>
          <p:nvPr>
            <p:ph type="body"/>
          </p:nvPr>
        </p:nvSpPr>
        <p:spPr>
          <a:xfrm>
            <a:off x="685800" y="1981080"/>
            <a:ext cx="2502360" cy="1962360"/>
          </a:xfrm>
          <a:prstGeom prst="rect">
            <a:avLst/>
          </a:prstGeom>
        </p:spPr>
        <p:txBody>
          <a:bodyPr lIns="0" rIns="0" tIns="0" bIns="0">
            <a:normAutofit/>
          </a:bodyPr>
          <a:p>
            <a:endParaRPr b="0" lang="en-US" sz="3200" spc="-1" strike="noStrike">
              <a:solidFill>
                <a:srgbClr val="000000"/>
              </a:solidFill>
              <a:latin typeface="Cambria"/>
            </a:endParaRPr>
          </a:p>
        </p:txBody>
      </p:sp>
      <p:sp>
        <p:nvSpPr>
          <p:cNvPr id="36" name="PlaceHolder 3"/>
          <p:cNvSpPr>
            <a:spLocks noGrp="1"/>
          </p:cNvSpPr>
          <p:nvPr>
            <p:ph type="body"/>
          </p:nvPr>
        </p:nvSpPr>
        <p:spPr>
          <a:xfrm>
            <a:off x="3313800" y="1981080"/>
            <a:ext cx="2502360" cy="1962360"/>
          </a:xfrm>
          <a:prstGeom prst="rect">
            <a:avLst/>
          </a:prstGeom>
        </p:spPr>
        <p:txBody>
          <a:bodyPr lIns="0" rIns="0" tIns="0" bIns="0">
            <a:normAutofit/>
          </a:bodyPr>
          <a:p>
            <a:endParaRPr b="0" lang="en-US" sz="3200" spc="-1" strike="noStrike">
              <a:solidFill>
                <a:srgbClr val="000000"/>
              </a:solidFill>
              <a:latin typeface="Cambria"/>
            </a:endParaRPr>
          </a:p>
        </p:txBody>
      </p:sp>
      <p:sp>
        <p:nvSpPr>
          <p:cNvPr id="37" name="PlaceHolder 4"/>
          <p:cNvSpPr>
            <a:spLocks noGrp="1"/>
          </p:cNvSpPr>
          <p:nvPr>
            <p:ph type="body"/>
          </p:nvPr>
        </p:nvSpPr>
        <p:spPr>
          <a:xfrm>
            <a:off x="5941440" y="1981080"/>
            <a:ext cx="2502360" cy="1962360"/>
          </a:xfrm>
          <a:prstGeom prst="rect">
            <a:avLst/>
          </a:prstGeom>
        </p:spPr>
        <p:txBody>
          <a:bodyPr lIns="0" rIns="0" tIns="0" bIns="0">
            <a:normAutofit/>
          </a:bodyPr>
          <a:p>
            <a:endParaRPr b="0" lang="en-US" sz="3200" spc="-1" strike="noStrike">
              <a:solidFill>
                <a:srgbClr val="000000"/>
              </a:solidFill>
              <a:latin typeface="Cambria"/>
            </a:endParaRPr>
          </a:p>
        </p:txBody>
      </p:sp>
      <p:sp>
        <p:nvSpPr>
          <p:cNvPr id="38" name="PlaceHolder 5"/>
          <p:cNvSpPr>
            <a:spLocks noGrp="1"/>
          </p:cNvSpPr>
          <p:nvPr>
            <p:ph type="body"/>
          </p:nvPr>
        </p:nvSpPr>
        <p:spPr>
          <a:xfrm>
            <a:off x="685800" y="4130280"/>
            <a:ext cx="2502360" cy="1962360"/>
          </a:xfrm>
          <a:prstGeom prst="rect">
            <a:avLst/>
          </a:prstGeom>
        </p:spPr>
        <p:txBody>
          <a:bodyPr lIns="0" rIns="0" tIns="0" bIns="0">
            <a:normAutofit/>
          </a:bodyPr>
          <a:p>
            <a:endParaRPr b="0" lang="en-US" sz="3200" spc="-1" strike="noStrike">
              <a:solidFill>
                <a:srgbClr val="000000"/>
              </a:solidFill>
              <a:latin typeface="Cambria"/>
            </a:endParaRPr>
          </a:p>
        </p:txBody>
      </p:sp>
      <p:sp>
        <p:nvSpPr>
          <p:cNvPr id="39" name="PlaceHolder 6"/>
          <p:cNvSpPr>
            <a:spLocks noGrp="1"/>
          </p:cNvSpPr>
          <p:nvPr>
            <p:ph type="body"/>
          </p:nvPr>
        </p:nvSpPr>
        <p:spPr>
          <a:xfrm>
            <a:off x="3313800" y="4130280"/>
            <a:ext cx="2502360" cy="1962360"/>
          </a:xfrm>
          <a:prstGeom prst="rect">
            <a:avLst/>
          </a:prstGeom>
        </p:spPr>
        <p:txBody>
          <a:bodyPr lIns="0" rIns="0" tIns="0" bIns="0">
            <a:normAutofit/>
          </a:bodyPr>
          <a:p>
            <a:endParaRPr b="0" lang="en-US" sz="3200" spc="-1" strike="noStrike">
              <a:solidFill>
                <a:srgbClr val="000000"/>
              </a:solidFill>
              <a:latin typeface="Cambria"/>
            </a:endParaRPr>
          </a:p>
        </p:txBody>
      </p:sp>
      <p:sp>
        <p:nvSpPr>
          <p:cNvPr id="40" name="PlaceHolder 7"/>
          <p:cNvSpPr>
            <a:spLocks noGrp="1"/>
          </p:cNvSpPr>
          <p:nvPr>
            <p:ph type="body"/>
          </p:nvPr>
        </p:nvSpPr>
        <p:spPr>
          <a:xfrm>
            <a:off x="5941440" y="4130280"/>
            <a:ext cx="2502360" cy="1962360"/>
          </a:xfrm>
          <a:prstGeom prst="rect">
            <a:avLst/>
          </a:prstGeom>
        </p:spPr>
        <p:txBody>
          <a:bodyPr lIns="0" rIns="0" tIns="0" bIns="0">
            <a:normAutofit/>
          </a:bodyPr>
          <a:p>
            <a:endParaRPr b="0" lang="en-US" sz="3200" spc="-1" strike="noStrike">
              <a:solidFill>
                <a:srgbClr val="000000"/>
              </a:solidFill>
              <a:latin typeface="Cambria"/>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85800" y="609480"/>
            <a:ext cx="7772040" cy="1142640"/>
          </a:xfrm>
          <a:prstGeom prst="rect">
            <a:avLst/>
          </a:prstGeom>
        </p:spPr>
        <p:txBody>
          <a:bodyPr lIns="0" rIns="0" tIns="0" bIns="0" anchor="ctr">
            <a:noAutofit/>
          </a:bodyPr>
          <a:p>
            <a:endParaRPr b="0" lang="en-US" sz="2400" spc="-1" strike="noStrike">
              <a:solidFill>
                <a:srgbClr val="000000"/>
              </a:solidFill>
              <a:latin typeface="Times New Roman"/>
            </a:endParaRPr>
          </a:p>
        </p:txBody>
      </p:sp>
      <p:sp>
        <p:nvSpPr>
          <p:cNvPr id="47" name="PlaceHolder 2"/>
          <p:cNvSpPr>
            <a:spLocks noGrp="1"/>
          </p:cNvSpPr>
          <p:nvPr>
            <p:ph type="subTitle"/>
          </p:nvPr>
        </p:nvSpPr>
        <p:spPr>
          <a:xfrm>
            <a:off x="685800" y="1981080"/>
            <a:ext cx="7772040" cy="4114440"/>
          </a:xfrm>
          <a:prstGeom prst="rect">
            <a:avLst/>
          </a:prstGeom>
        </p:spPr>
        <p:txBody>
          <a:bodyPr lIns="0" rIns="0" tIns="0" bIns="0" anchor="ctr">
            <a:noAutofit/>
          </a:bodyPr>
          <a:p>
            <a:pPr algn="ctr"/>
            <a:endParaRPr b="0" lang="fr-CA"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85800" y="609480"/>
            <a:ext cx="7772040" cy="1142640"/>
          </a:xfrm>
          <a:prstGeom prst="rect">
            <a:avLst/>
          </a:prstGeom>
        </p:spPr>
        <p:txBody>
          <a:bodyPr lIns="0" rIns="0" tIns="0" bIns="0" anchor="ctr">
            <a:noAutofit/>
          </a:bodyPr>
          <a:p>
            <a:endParaRPr b="0" lang="en-US" sz="2400" spc="-1" strike="noStrike">
              <a:solidFill>
                <a:srgbClr val="000000"/>
              </a:solidFill>
              <a:latin typeface="Times New Roman"/>
            </a:endParaRPr>
          </a:p>
        </p:txBody>
      </p:sp>
      <p:sp>
        <p:nvSpPr>
          <p:cNvPr id="49" name="PlaceHolder 2"/>
          <p:cNvSpPr>
            <a:spLocks noGrp="1"/>
          </p:cNvSpPr>
          <p:nvPr>
            <p:ph type="body"/>
          </p:nvPr>
        </p:nvSpPr>
        <p:spPr>
          <a:xfrm>
            <a:off x="685800" y="1981080"/>
            <a:ext cx="7772040" cy="4114440"/>
          </a:xfrm>
          <a:prstGeom prst="rect">
            <a:avLst/>
          </a:prstGeom>
        </p:spPr>
        <p:txBody>
          <a:bodyPr lIns="0" rIns="0" tIns="0" bIns="0">
            <a:normAutofit/>
          </a:bodyPr>
          <a:p>
            <a:endParaRPr b="0" lang="en-US" sz="3200" spc="-1" strike="noStrike">
              <a:solidFill>
                <a:srgbClr val="000000"/>
              </a:solidFill>
              <a:latin typeface="Cambria"/>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85800" y="609480"/>
            <a:ext cx="7772040" cy="1142640"/>
          </a:xfrm>
          <a:prstGeom prst="rect">
            <a:avLst/>
          </a:prstGeom>
        </p:spPr>
        <p:txBody>
          <a:bodyPr lIns="0" rIns="0" tIns="0" bIns="0" anchor="ctr">
            <a:noAutofit/>
          </a:bodyPr>
          <a:p>
            <a:endParaRPr b="0" lang="en-US" sz="2400" spc="-1" strike="noStrike">
              <a:solidFill>
                <a:srgbClr val="000000"/>
              </a:solidFill>
              <a:latin typeface="Times New Roman"/>
            </a:endParaRPr>
          </a:p>
        </p:txBody>
      </p:sp>
      <p:sp>
        <p:nvSpPr>
          <p:cNvPr id="51" name="PlaceHolder 2"/>
          <p:cNvSpPr>
            <a:spLocks noGrp="1"/>
          </p:cNvSpPr>
          <p:nvPr>
            <p:ph type="body"/>
          </p:nvPr>
        </p:nvSpPr>
        <p:spPr>
          <a:xfrm>
            <a:off x="685800" y="1981080"/>
            <a:ext cx="3792600" cy="4114440"/>
          </a:xfrm>
          <a:prstGeom prst="rect">
            <a:avLst/>
          </a:prstGeom>
        </p:spPr>
        <p:txBody>
          <a:bodyPr lIns="0" rIns="0" tIns="0" bIns="0">
            <a:normAutofit/>
          </a:bodyPr>
          <a:p>
            <a:endParaRPr b="0" lang="en-US" sz="3200" spc="-1" strike="noStrike">
              <a:solidFill>
                <a:srgbClr val="000000"/>
              </a:solidFill>
              <a:latin typeface="Cambria"/>
            </a:endParaRPr>
          </a:p>
        </p:txBody>
      </p:sp>
      <p:sp>
        <p:nvSpPr>
          <p:cNvPr id="52" name="PlaceHolder 3"/>
          <p:cNvSpPr>
            <a:spLocks noGrp="1"/>
          </p:cNvSpPr>
          <p:nvPr>
            <p:ph type="body"/>
          </p:nvPr>
        </p:nvSpPr>
        <p:spPr>
          <a:xfrm>
            <a:off x="4668480" y="1981080"/>
            <a:ext cx="3792600" cy="4114440"/>
          </a:xfrm>
          <a:prstGeom prst="rect">
            <a:avLst/>
          </a:prstGeom>
        </p:spPr>
        <p:txBody>
          <a:bodyPr lIns="0" rIns="0" tIns="0" bIns="0">
            <a:normAutofit/>
          </a:bodyPr>
          <a:p>
            <a:endParaRPr b="0" lang="en-US" sz="3200" spc="-1" strike="noStrike">
              <a:solidFill>
                <a:srgbClr val="000000"/>
              </a:solidFill>
              <a:latin typeface="Cambria"/>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85800" y="609480"/>
            <a:ext cx="7772040" cy="1142640"/>
          </a:xfrm>
          <a:prstGeom prst="rect">
            <a:avLst/>
          </a:prstGeom>
        </p:spPr>
        <p:txBody>
          <a:bodyPr lIns="0" rIns="0" tIns="0" bIns="0" anchor="ctr">
            <a:noAutofit/>
          </a:bodyPr>
          <a:p>
            <a:endParaRPr b="0" lang="en-US" sz="2400" spc="-1" strike="noStrike">
              <a:solidFill>
                <a:srgbClr val="000000"/>
              </a:solidFill>
              <a:latin typeface="Times New Roman"/>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85800" y="609480"/>
            <a:ext cx="7772040" cy="5297760"/>
          </a:xfrm>
          <a:prstGeom prst="rect">
            <a:avLst/>
          </a:prstGeom>
        </p:spPr>
        <p:txBody>
          <a:bodyPr lIns="0" rIns="0" tIns="0" bIns="0" anchor="ctr">
            <a:noAutofit/>
          </a:bodyPr>
          <a:p>
            <a:pPr algn="ctr"/>
            <a:endParaRPr b="0" lang="fr-CA"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85800" y="609480"/>
            <a:ext cx="7772040" cy="1142640"/>
          </a:xfrm>
          <a:prstGeom prst="rect">
            <a:avLst/>
          </a:prstGeom>
        </p:spPr>
        <p:txBody>
          <a:bodyPr lIns="0" rIns="0" tIns="0" bIns="0" anchor="ctr">
            <a:noAutofit/>
          </a:bodyPr>
          <a:p>
            <a:endParaRPr b="0" lang="en-US" sz="2400" spc="-1" strike="noStrike">
              <a:solidFill>
                <a:srgbClr val="000000"/>
              </a:solidFill>
              <a:latin typeface="Times New Roman"/>
            </a:endParaRPr>
          </a:p>
        </p:txBody>
      </p:sp>
      <p:sp>
        <p:nvSpPr>
          <p:cNvPr id="56" name="PlaceHolder 2"/>
          <p:cNvSpPr>
            <a:spLocks noGrp="1"/>
          </p:cNvSpPr>
          <p:nvPr>
            <p:ph type="body"/>
          </p:nvPr>
        </p:nvSpPr>
        <p:spPr>
          <a:xfrm>
            <a:off x="685800" y="1981080"/>
            <a:ext cx="3792600" cy="1962360"/>
          </a:xfrm>
          <a:prstGeom prst="rect">
            <a:avLst/>
          </a:prstGeom>
        </p:spPr>
        <p:txBody>
          <a:bodyPr lIns="0" rIns="0" tIns="0" bIns="0">
            <a:normAutofit/>
          </a:bodyPr>
          <a:p>
            <a:endParaRPr b="0" lang="en-US" sz="3200" spc="-1" strike="noStrike">
              <a:solidFill>
                <a:srgbClr val="000000"/>
              </a:solidFill>
              <a:latin typeface="Cambria"/>
            </a:endParaRPr>
          </a:p>
        </p:txBody>
      </p:sp>
      <p:sp>
        <p:nvSpPr>
          <p:cNvPr id="57" name="PlaceHolder 3"/>
          <p:cNvSpPr>
            <a:spLocks noGrp="1"/>
          </p:cNvSpPr>
          <p:nvPr>
            <p:ph type="body"/>
          </p:nvPr>
        </p:nvSpPr>
        <p:spPr>
          <a:xfrm>
            <a:off x="4668480" y="1981080"/>
            <a:ext cx="3792600" cy="4114440"/>
          </a:xfrm>
          <a:prstGeom prst="rect">
            <a:avLst/>
          </a:prstGeom>
        </p:spPr>
        <p:txBody>
          <a:bodyPr lIns="0" rIns="0" tIns="0" bIns="0">
            <a:normAutofit/>
          </a:bodyPr>
          <a:p>
            <a:endParaRPr b="0" lang="en-US" sz="3200" spc="-1" strike="noStrike">
              <a:solidFill>
                <a:srgbClr val="000000"/>
              </a:solidFill>
              <a:latin typeface="Cambria"/>
            </a:endParaRPr>
          </a:p>
        </p:txBody>
      </p:sp>
      <p:sp>
        <p:nvSpPr>
          <p:cNvPr id="58" name="PlaceHolder 4"/>
          <p:cNvSpPr>
            <a:spLocks noGrp="1"/>
          </p:cNvSpPr>
          <p:nvPr>
            <p:ph type="body"/>
          </p:nvPr>
        </p:nvSpPr>
        <p:spPr>
          <a:xfrm>
            <a:off x="685800" y="4130280"/>
            <a:ext cx="3792600" cy="1962360"/>
          </a:xfrm>
          <a:prstGeom prst="rect">
            <a:avLst/>
          </a:prstGeom>
        </p:spPr>
        <p:txBody>
          <a:bodyPr lIns="0" rIns="0" tIns="0" bIns="0">
            <a:normAutofit/>
          </a:bodyPr>
          <a:p>
            <a:endParaRPr b="0" lang="en-US" sz="3200" spc="-1" strike="noStrike">
              <a:solidFill>
                <a:srgbClr val="000000"/>
              </a:solidFill>
              <a:latin typeface="Cambria"/>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609480"/>
            <a:ext cx="7772040" cy="1142640"/>
          </a:xfrm>
          <a:prstGeom prst="rect">
            <a:avLst/>
          </a:prstGeom>
        </p:spPr>
        <p:txBody>
          <a:bodyPr lIns="0" rIns="0" tIns="0" bIns="0" anchor="ctr">
            <a:noAutofit/>
          </a:bodyPr>
          <a:p>
            <a:endParaRPr b="0" lang="en-US" sz="2400" spc="-1" strike="noStrike">
              <a:solidFill>
                <a:srgbClr val="000000"/>
              </a:solidFill>
              <a:latin typeface="Times New Roman"/>
            </a:endParaRPr>
          </a:p>
        </p:txBody>
      </p:sp>
      <p:sp>
        <p:nvSpPr>
          <p:cNvPr id="6" name="PlaceHolder 2"/>
          <p:cNvSpPr>
            <a:spLocks noGrp="1"/>
          </p:cNvSpPr>
          <p:nvPr>
            <p:ph type="subTitle"/>
          </p:nvPr>
        </p:nvSpPr>
        <p:spPr>
          <a:xfrm>
            <a:off x="685800" y="1981080"/>
            <a:ext cx="7772040" cy="4114440"/>
          </a:xfrm>
          <a:prstGeom prst="rect">
            <a:avLst/>
          </a:prstGeom>
        </p:spPr>
        <p:txBody>
          <a:bodyPr lIns="0" rIns="0" tIns="0" bIns="0" anchor="ctr">
            <a:noAutofit/>
          </a:bodyPr>
          <a:p>
            <a:pPr algn="ctr"/>
            <a:endParaRPr b="0" lang="fr-CA"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85800" y="609480"/>
            <a:ext cx="7772040" cy="1142640"/>
          </a:xfrm>
          <a:prstGeom prst="rect">
            <a:avLst/>
          </a:prstGeom>
        </p:spPr>
        <p:txBody>
          <a:bodyPr lIns="0" rIns="0" tIns="0" bIns="0" anchor="ctr">
            <a:noAutofit/>
          </a:bodyPr>
          <a:p>
            <a:endParaRPr b="0" lang="en-US" sz="2400" spc="-1" strike="noStrike">
              <a:solidFill>
                <a:srgbClr val="000000"/>
              </a:solidFill>
              <a:latin typeface="Times New Roman"/>
            </a:endParaRPr>
          </a:p>
        </p:txBody>
      </p:sp>
      <p:sp>
        <p:nvSpPr>
          <p:cNvPr id="60" name="PlaceHolder 2"/>
          <p:cNvSpPr>
            <a:spLocks noGrp="1"/>
          </p:cNvSpPr>
          <p:nvPr>
            <p:ph type="body"/>
          </p:nvPr>
        </p:nvSpPr>
        <p:spPr>
          <a:xfrm>
            <a:off x="685800" y="1981080"/>
            <a:ext cx="3792600" cy="4114440"/>
          </a:xfrm>
          <a:prstGeom prst="rect">
            <a:avLst/>
          </a:prstGeom>
        </p:spPr>
        <p:txBody>
          <a:bodyPr lIns="0" rIns="0" tIns="0" bIns="0">
            <a:normAutofit/>
          </a:bodyPr>
          <a:p>
            <a:endParaRPr b="0" lang="en-US" sz="3200" spc="-1" strike="noStrike">
              <a:solidFill>
                <a:srgbClr val="000000"/>
              </a:solidFill>
              <a:latin typeface="Cambria"/>
            </a:endParaRPr>
          </a:p>
        </p:txBody>
      </p:sp>
      <p:sp>
        <p:nvSpPr>
          <p:cNvPr id="61" name="PlaceHolder 3"/>
          <p:cNvSpPr>
            <a:spLocks noGrp="1"/>
          </p:cNvSpPr>
          <p:nvPr>
            <p:ph type="body"/>
          </p:nvPr>
        </p:nvSpPr>
        <p:spPr>
          <a:xfrm>
            <a:off x="4668480" y="1981080"/>
            <a:ext cx="3792600" cy="1962360"/>
          </a:xfrm>
          <a:prstGeom prst="rect">
            <a:avLst/>
          </a:prstGeom>
        </p:spPr>
        <p:txBody>
          <a:bodyPr lIns="0" rIns="0" tIns="0" bIns="0">
            <a:normAutofit/>
          </a:bodyPr>
          <a:p>
            <a:endParaRPr b="0" lang="en-US" sz="3200" spc="-1" strike="noStrike">
              <a:solidFill>
                <a:srgbClr val="000000"/>
              </a:solidFill>
              <a:latin typeface="Cambria"/>
            </a:endParaRPr>
          </a:p>
        </p:txBody>
      </p:sp>
      <p:sp>
        <p:nvSpPr>
          <p:cNvPr id="62" name="PlaceHolder 4"/>
          <p:cNvSpPr>
            <a:spLocks noGrp="1"/>
          </p:cNvSpPr>
          <p:nvPr>
            <p:ph type="body"/>
          </p:nvPr>
        </p:nvSpPr>
        <p:spPr>
          <a:xfrm>
            <a:off x="4668480" y="4130280"/>
            <a:ext cx="3792600" cy="1962360"/>
          </a:xfrm>
          <a:prstGeom prst="rect">
            <a:avLst/>
          </a:prstGeom>
        </p:spPr>
        <p:txBody>
          <a:bodyPr lIns="0" rIns="0" tIns="0" bIns="0">
            <a:normAutofit/>
          </a:bodyPr>
          <a:p>
            <a:endParaRPr b="0" lang="en-US" sz="3200" spc="-1" strike="noStrike">
              <a:solidFill>
                <a:srgbClr val="000000"/>
              </a:solidFill>
              <a:latin typeface="Cambria"/>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85800" y="609480"/>
            <a:ext cx="7772040" cy="1142640"/>
          </a:xfrm>
          <a:prstGeom prst="rect">
            <a:avLst/>
          </a:prstGeom>
        </p:spPr>
        <p:txBody>
          <a:bodyPr lIns="0" rIns="0" tIns="0" bIns="0" anchor="ctr">
            <a:noAutofit/>
          </a:bodyPr>
          <a:p>
            <a:endParaRPr b="0" lang="en-US" sz="2400" spc="-1" strike="noStrike">
              <a:solidFill>
                <a:srgbClr val="000000"/>
              </a:solidFill>
              <a:latin typeface="Times New Roman"/>
            </a:endParaRPr>
          </a:p>
        </p:txBody>
      </p:sp>
      <p:sp>
        <p:nvSpPr>
          <p:cNvPr id="64" name="PlaceHolder 2"/>
          <p:cNvSpPr>
            <a:spLocks noGrp="1"/>
          </p:cNvSpPr>
          <p:nvPr>
            <p:ph type="body"/>
          </p:nvPr>
        </p:nvSpPr>
        <p:spPr>
          <a:xfrm>
            <a:off x="685800" y="1981080"/>
            <a:ext cx="3792600" cy="1962360"/>
          </a:xfrm>
          <a:prstGeom prst="rect">
            <a:avLst/>
          </a:prstGeom>
        </p:spPr>
        <p:txBody>
          <a:bodyPr lIns="0" rIns="0" tIns="0" bIns="0">
            <a:normAutofit/>
          </a:bodyPr>
          <a:p>
            <a:endParaRPr b="0" lang="en-US" sz="3200" spc="-1" strike="noStrike">
              <a:solidFill>
                <a:srgbClr val="000000"/>
              </a:solidFill>
              <a:latin typeface="Cambria"/>
            </a:endParaRPr>
          </a:p>
        </p:txBody>
      </p:sp>
      <p:sp>
        <p:nvSpPr>
          <p:cNvPr id="65" name="PlaceHolder 3"/>
          <p:cNvSpPr>
            <a:spLocks noGrp="1"/>
          </p:cNvSpPr>
          <p:nvPr>
            <p:ph type="body"/>
          </p:nvPr>
        </p:nvSpPr>
        <p:spPr>
          <a:xfrm>
            <a:off x="4668480" y="1981080"/>
            <a:ext cx="3792600" cy="1962360"/>
          </a:xfrm>
          <a:prstGeom prst="rect">
            <a:avLst/>
          </a:prstGeom>
        </p:spPr>
        <p:txBody>
          <a:bodyPr lIns="0" rIns="0" tIns="0" bIns="0">
            <a:normAutofit/>
          </a:bodyPr>
          <a:p>
            <a:endParaRPr b="0" lang="en-US" sz="3200" spc="-1" strike="noStrike">
              <a:solidFill>
                <a:srgbClr val="000000"/>
              </a:solidFill>
              <a:latin typeface="Cambria"/>
            </a:endParaRPr>
          </a:p>
        </p:txBody>
      </p:sp>
      <p:sp>
        <p:nvSpPr>
          <p:cNvPr id="66" name="PlaceHolder 4"/>
          <p:cNvSpPr>
            <a:spLocks noGrp="1"/>
          </p:cNvSpPr>
          <p:nvPr>
            <p:ph type="body"/>
          </p:nvPr>
        </p:nvSpPr>
        <p:spPr>
          <a:xfrm>
            <a:off x="685800" y="4130280"/>
            <a:ext cx="7772040" cy="1962360"/>
          </a:xfrm>
          <a:prstGeom prst="rect">
            <a:avLst/>
          </a:prstGeom>
        </p:spPr>
        <p:txBody>
          <a:bodyPr lIns="0" rIns="0" tIns="0" bIns="0">
            <a:normAutofit/>
          </a:bodyPr>
          <a:p>
            <a:endParaRPr b="0" lang="en-US" sz="3200" spc="-1" strike="noStrike">
              <a:solidFill>
                <a:srgbClr val="000000"/>
              </a:solidFill>
              <a:latin typeface="Cambria"/>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85800" y="609480"/>
            <a:ext cx="7772040" cy="1142640"/>
          </a:xfrm>
          <a:prstGeom prst="rect">
            <a:avLst/>
          </a:prstGeom>
        </p:spPr>
        <p:txBody>
          <a:bodyPr lIns="0" rIns="0" tIns="0" bIns="0" anchor="ctr">
            <a:noAutofit/>
          </a:bodyPr>
          <a:p>
            <a:endParaRPr b="0" lang="en-US" sz="2400" spc="-1" strike="noStrike">
              <a:solidFill>
                <a:srgbClr val="000000"/>
              </a:solidFill>
              <a:latin typeface="Times New Roman"/>
            </a:endParaRPr>
          </a:p>
        </p:txBody>
      </p:sp>
      <p:sp>
        <p:nvSpPr>
          <p:cNvPr id="68" name="PlaceHolder 2"/>
          <p:cNvSpPr>
            <a:spLocks noGrp="1"/>
          </p:cNvSpPr>
          <p:nvPr>
            <p:ph type="body"/>
          </p:nvPr>
        </p:nvSpPr>
        <p:spPr>
          <a:xfrm>
            <a:off x="685800" y="1981080"/>
            <a:ext cx="7772040" cy="1962360"/>
          </a:xfrm>
          <a:prstGeom prst="rect">
            <a:avLst/>
          </a:prstGeom>
        </p:spPr>
        <p:txBody>
          <a:bodyPr lIns="0" rIns="0" tIns="0" bIns="0">
            <a:normAutofit/>
          </a:bodyPr>
          <a:p>
            <a:endParaRPr b="0" lang="en-US" sz="3200" spc="-1" strike="noStrike">
              <a:solidFill>
                <a:srgbClr val="000000"/>
              </a:solidFill>
              <a:latin typeface="Cambria"/>
            </a:endParaRPr>
          </a:p>
        </p:txBody>
      </p:sp>
      <p:sp>
        <p:nvSpPr>
          <p:cNvPr id="69" name="PlaceHolder 3"/>
          <p:cNvSpPr>
            <a:spLocks noGrp="1"/>
          </p:cNvSpPr>
          <p:nvPr>
            <p:ph type="body"/>
          </p:nvPr>
        </p:nvSpPr>
        <p:spPr>
          <a:xfrm>
            <a:off x="685800" y="4130280"/>
            <a:ext cx="7772040" cy="1962360"/>
          </a:xfrm>
          <a:prstGeom prst="rect">
            <a:avLst/>
          </a:prstGeom>
        </p:spPr>
        <p:txBody>
          <a:bodyPr lIns="0" rIns="0" tIns="0" bIns="0">
            <a:normAutofit/>
          </a:bodyPr>
          <a:p>
            <a:endParaRPr b="0" lang="en-US" sz="3200" spc="-1" strike="noStrike">
              <a:solidFill>
                <a:srgbClr val="000000"/>
              </a:solidFill>
              <a:latin typeface="Cambria"/>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85800" y="609480"/>
            <a:ext cx="7772040" cy="1142640"/>
          </a:xfrm>
          <a:prstGeom prst="rect">
            <a:avLst/>
          </a:prstGeom>
        </p:spPr>
        <p:txBody>
          <a:bodyPr lIns="0" rIns="0" tIns="0" bIns="0" anchor="ctr">
            <a:noAutofit/>
          </a:bodyPr>
          <a:p>
            <a:endParaRPr b="0" lang="en-US" sz="2400" spc="-1" strike="noStrike">
              <a:solidFill>
                <a:srgbClr val="000000"/>
              </a:solidFill>
              <a:latin typeface="Times New Roman"/>
            </a:endParaRPr>
          </a:p>
        </p:txBody>
      </p:sp>
      <p:sp>
        <p:nvSpPr>
          <p:cNvPr id="71" name="PlaceHolder 2"/>
          <p:cNvSpPr>
            <a:spLocks noGrp="1"/>
          </p:cNvSpPr>
          <p:nvPr>
            <p:ph type="body"/>
          </p:nvPr>
        </p:nvSpPr>
        <p:spPr>
          <a:xfrm>
            <a:off x="685800" y="1981080"/>
            <a:ext cx="3792600" cy="1962360"/>
          </a:xfrm>
          <a:prstGeom prst="rect">
            <a:avLst/>
          </a:prstGeom>
        </p:spPr>
        <p:txBody>
          <a:bodyPr lIns="0" rIns="0" tIns="0" bIns="0">
            <a:normAutofit/>
          </a:bodyPr>
          <a:p>
            <a:endParaRPr b="0" lang="en-US" sz="3200" spc="-1" strike="noStrike">
              <a:solidFill>
                <a:srgbClr val="000000"/>
              </a:solidFill>
              <a:latin typeface="Cambria"/>
            </a:endParaRPr>
          </a:p>
        </p:txBody>
      </p:sp>
      <p:sp>
        <p:nvSpPr>
          <p:cNvPr id="72" name="PlaceHolder 3"/>
          <p:cNvSpPr>
            <a:spLocks noGrp="1"/>
          </p:cNvSpPr>
          <p:nvPr>
            <p:ph type="body"/>
          </p:nvPr>
        </p:nvSpPr>
        <p:spPr>
          <a:xfrm>
            <a:off x="4668480" y="1981080"/>
            <a:ext cx="3792600" cy="1962360"/>
          </a:xfrm>
          <a:prstGeom prst="rect">
            <a:avLst/>
          </a:prstGeom>
        </p:spPr>
        <p:txBody>
          <a:bodyPr lIns="0" rIns="0" tIns="0" bIns="0">
            <a:normAutofit/>
          </a:bodyPr>
          <a:p>
            <a:endParaRPr b="0" lang="en-US" sz="3200" spc="-1" strike="noStrike">
              <a:solidFill>
                <a:srgbClr val="000000"/>
              </a:solidFill>
              <a:latin typeface="Cambria"/>
            </a:endParaRPr>
          </a:p>
        </p:txBody>
      </p:sp>
      <p:sp>
        <p:nvSpPr>
          <p:cNvPr id="73" name="PlaceHolder 4"/>
          <p:cNvSpPr>
            <a:spLocks noGrp="1"/>
          </p:cNvSpPr>
          <p:nvPr>
            <p:ph type="body"/>
          </p:nvPr>
        </p:nvSpPr>
        <p:spPr>
          <a:xfrm>
            <a:off x="685800" y="4130280"/>
            <a:ext cx="3792600" cy="1962360"/>
          </a:xfrm>
          <a:prstGeom prst="rect">
            <a:avLst/>
          </a:prstGeom>
        </p:spPr>
        <p:txBody>
          <a:bodyPr lIns="0" rIns="0" tIns="0" bIns="0">
            <a:normAutofit/>
          </a:bodyPr>
          <a:p>
            <a:endParaRPr b="0" lang="en-US" sz="3200" spc="-1" strike="noStrike">
              <a:solidFill>
                <a:srgbClr val="000000"/>
              </a:solidFill>
              <a:latin typeface="Cambria"/>
            </a:endParaRPr>
          </a:p>
        </p:txBody>
      </p:sp>
      <p:sp>
        <p:nvSpPr>
          <p:cNvPr id="74" name="PlaceHolder 5"/>
          <p:cNvSpPr>
            <a:spLocks noGrp="1"/>
          </p:cNvSpPr>
          <p:nvPr>
            <p:ph type="body"/>
          </p:nvPr>
        </p:nvSpPr>
        <p:spPr>
          <a:xfrm>
            <a:off x="4668480" y="4130280"/>
            <a:ext cx="3792600" cy="1962360"/>
          </a:xfrm>
          <a:prstGeom prst="rect">
            <a:avLst/>
          </a:prstGeom>
        </p:spPr>
        <p:txBody>
          <a:bodyPr lIns="0" rIns="0" tIns="0" bIns="0">
            <a:normAutofit/>
          </a:bodyPr>
          <a:p>
            <a:endParaRPr b="0" lang="en-US" sz="3200" spc="-1" strike="noStrike">
              <a:solidFill>
                <a:srgbClr val="000000"/>
              </a:solidFill>
              <a:latin typeface="Cambria"/>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85800" y="609480"/>
            <a:ext cx="7772040" cy="1142640"/>
          </a:xfrm>
          <a:prstGeom prst="rect">
            <a:avLst/>
          </a:prstGeom>
        </p:spPr>
        <p:txBody>
          <a:bodyPr lIns="0" rIns="0" tIns="0" bIns="0" anchor="ctr">
            <a:noAutofit/>
          </a:bodyPr>
          <a:p>
            <a:endParaRPr b="0" lang="en-US" sz="2400" spc="-1" strike="noStrike">
              <a:solidFill>
                <a:srgbClr val="000000"/>
              </a:solidFill>
              <a:latin typeface="Times New Roman"/>
            </a:endParaRPr>
          </a:p>
        </p:txBody>
      </p:sp>
      <p:sp>
        <p:nvSpPr>
          <p:cNvPr id="76" name="PlaceHolder 2"/>
          <p:cNvSpPr>
            <a:spLocks noGrp="1"/>
          </p:cNvSpPr>
          <p:nvPr>
            <p:ph type="body"/>
          </p:nvPr>
        </p:nvSpPr>
        <p:spPr>
          <a:xfrm>
            <a:off x="685800" y="1981080"/>
            <a:ext cx="2502360" cy="1962360"/>
          </a:xfrm>
          <a:prstGeom prst="rect">
            <a:avLst/>
          </a:prstGeom>
        </p:spPr>
        <p:txBody>
          <a:bodyPr lIns="0" rIns="0" tIns="0" bIns="0">
            <a:normAutofit/>
          </a:bodyPr>
          <a:p>
            <a:endParaRPr b="0" lang="en-US" sz="3200" spc="-1" strike="noStrike">
              <a:solidFill>
                <a:srgbClr val="000000"/>
              </a:solidFill>
              <a:latin typeface="Cambria"/>
            </a:endParaRPr>
          </a:p>
        </p:txBody>
      </p:sp>
      <p:sp>
        <p:nvSpPr>
          <p:cNvPr id="77" name="PlaceHolder 3"/>
          <p:cNvSpPr>
            <a:spLocks noGrp="1"/>
          </p:cNvSpPr>
          <p:nvPr>
            <p:ph type="body"/>
          </p:nvPr>
        </p:nvSpPr>
        <p:spPr>
          <a:xfrm>
            <a:off x="3313800" y="1981080"/>
            <a:ext cx="2502360" cy="1962360"/>
          </a:xfrm>
          <a:prstGeom prst="rect">
            <a:avLst/>
          </a:prstGeom>
        </p:spPr>
        <p:txBody>
          <a:bodyPr lIns="0" rIns="0" tIns="0" bIns="0">
            <a:normAutofit/>
          </a:bodyPr>
          <a:p>
            <a:endParaRPr b="0" lang="en-US" sz="3200" spc="-1" strike="noStrike">
              <a:solidFill>
                <a:srgbClr val="000000"/>
              </a:solidFill>
              <a:latin typeface="Cambria"/>
            </a:endParaRPr>
          </a:p>
        </p:txBody>
      </p:sp>
      <p:sp>
        <p:nvSpPr>
          <p:cNvPr id="78" name="PlaceHolder 4"/>
          <p:cNvSpPr>
            <a:spLocks noGrp="1"/>
          </p:cNvSpPr>
          <p:nvPr>
            <p:ph type="body"/>
          </p:nvPr>
        </p:nvSpPr>
        <p:spPr>
          <a:xfrm>
            <a:off x="5941440" y="1981080"/>
            <a:ext cx="2502360" cy="1962360"/>
          </a:xfrm>
          <a:prstGeom prst="rect">
            <a:avLst/>
          </a:prstGeom>
        </p:spPr>
        <p:txBody>
          <a:bodyPr lIns="0" rIns="0" tIns="0" bIns="0">
            <a:normAutofit/>
          </a:bodyPr>
          <a:p>
            <a:endParaRPr b="0" lang="en-US" sz="3200" spc="-1" strike="noStrike">
              <a:solidFill>
                <a:srgbClr val="000000"/>
              </a:solidFill>
              <a:latin typeface="Cambria"/>
            </a:endParaRPr>
          </a:p>
        </p:txBody>
      </p:sp>
      <p:sp>
        <p:nvSpPr>
          <p:cNvPr id="79" name="PlaceHolder 5"/>
          <p:cNvSpPr>
            <a:spLocks noGrp="1"/>
          </p:cNvSpPr>
          <p:nvPr>
            <p:ph type="body"/>
          </p:nvPr>
        </p:nvSpPr>
        <p:spPr>
          <a:xfrm>
            <a:off x="685800" y="4130280"/>
            <a:ext cx="2502360" cy="1962360"/>
          </a:xfrm>
          <a:prstGeom prst="rect">
            <a:avLst/>
          </a:prstGeom>
        </p:spPr>
        <p:txBody>
          <a:bodyPr lIns="0" rIns="0" tIns="0" bIns="0">
            <a:normAutofit/>
          </a:bodyPr>
          <a:p>
            <a:endParaRPr b="0" lang="en-US" sz="3200" spc="-1" strike="noStrike">
              <a:solidFill>
                <a:srgbClr val="000000"/>
              </a:solidFill>
              <a:latin typeface="Cambria"/>
            </a:endParaRPr>
          </a:p>
        </p:txBody>
      </p:sp>
      <p:sp>
        <p:nvSpPr>
          <p:cNvPr id="80" name="PlaceHolder 6"/>
          <p:cNvSpPr>
            <a:spLocks noGrp="1"/>
          </p:cNvSpPr>
          <p:nvPr>
            <p:ph type="body"/>
          </p:nvPr>
        </p:nvSpPr>
        <p:spPr>
          <a:xfrm>
            <a:off x="3313800" y="4130280"/>
            <a:ext cx="2502360" cy="1962360"/>
          </a:xfrm>
          <a:prstGeom prst="rect">
            <a:avLst/>
          </a:prstGeom>
        </p:spPr>
        <p:txBody>
          <a:bodyPr lIns="0" rIns="0" tIns="0" bIns="0">
            <a:normAutofit/>
          </a:bodyPr>
          <a:p>
            <a:endParaRPr b="0" lang="en-US" sz="3200" spc="-1" strike="noStrike">
              <a:solidFill>
                <a:srgbClr val="000000"/>
              </a:solidFill>
              <a:latin typeface="Cambria"/>
            </a:endParaRPr>
          </a:p>
        </p:txBody>
      </p:sp>
      <p:sp>
        <p:nvSpPr>
          <p:cNvPr id="81" name="PlaceHolder 7"/>
          <p:cNvSpPr>
            <a:spLocks noGrp="1"/>
          </p:cNvSpPr>
          <p:nvPr>
            <p:ph type="body"/>
          </p:nvPr>
        </p:nvSpPr>
        <p:spPr>
          <a:xfrm>
            <a:off x="5941440" y="4130280"/>
            <a:ext cx="2502360" cy="1962360"/>
          </a:xfrm>
          <a:prstGeom prst="rect">
            <a:avLst/>
          </a:prstGeom>
        </p:spPr>
        <p:txBody>
          <a:bodyPr lIns="0" rIns="0" tIns="0" bIns="0">
            <a:normAutofit/>
          </a:bodyPr>
          <a:p>
            <a:endParaRPr b="0" lang="en-US" sz="3200" spc="-1" strike="noStrike">
              <a:solidFill>
                <a:srgbClr val="000000"/>
              </a:solidFill>
              <a:latin typeface="Cambria"/>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85800" y="609480"/>
            <a:ext cx="7772040" cy="1142640"/>
          </a:xfrm>
          <a:prstGeom prst="rect">
            <a:avLst/>
          </a:prstGeom>
        </p:spPr>
        <p:txBody>
          <a:bodyPr lIns="0" rIns="0" tIns="0" bIns="0" anchor="ctr">
            <a:noAutofit/>
          </a:bodyPr>
          <a:p>
            <a:endParaRPr b="0" lang="en-US" sz="2400" spc="-1" strike="noStrike">
              <a:solidFill>
                <a:srgbClr val="000000"/>
              </a:solidFill>
              <a:latin typeface="Times New Roman"/>
            </a:endParaRPr>
          </a:p>
        </p:txBody>
      </p:sp>
      <p:sp>
        <p:nvSpPr>
          <p:cNvPr id="8" name="PlaceHolder 2"/>
          <p:cNvSpPr>
            <a:spLocks noGrp="1"/>
          </p:cNvSpPr>
          <p:nvPr>
            <p:ph type="body"/>
          </p:nvPr>
        </p:nvSpPr>
        <p:spPr>
          <a:xfrm>
            <a:off x="685800" y="1981080"/>
            <a:ext cx="7772040" cy="4114440"/>
          </a:xfrm>
          <a:prstGeom prst="rect">
            <a:avLst/>
          </a:prstGeom>
        </p:spPr>
        <p:txBody>
          <a:bodyPr lIns="0" rIns="0" tIns="0" bIns="0">
            <a:normAutofit/>
          </a:bodyPr>
          <a:p>
            <a:endParaRPr b="0" lang="en-US" sz="3200" spc="-1" strike="noStrike">
              <a:solidFill>
                <a:srgbClr val="000000"/>
              </a:solidFill>
              <a:latin typeface="Cambria"/>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609480"/>
            <a:ext cx="7772040" cy="1142640"/>
          </a:xfrm>
          <a:prstGeom prst="rect">
            <a:avLst/>
          </a:prstGeom>
        </p:spPr>
        <p:txBody>
          <a:bodyPr lIns="0" rIns="0" tIns="0" bIns="0" anchor="ctr">
            <a:noAutofit/>
          </a:bodyPr>
          <a:p>
            <a:endParaRPr b="0" lang="en-US" sz="2400" spc="-1" strike="noStrike">
              <a:solidFill>
                <a:srgbClr val="000000"/>
              </a:solidFill>
              <a:latin typeface="Times New Roman"/>
            </a:endParaRPr>
          </a:p>
        </p:txBody>
      </p:sp>
      <p:sp>
        <p:nvSpPr>
          <p:cNvPr id="10" name="PlaceHolder 2"/>
          <p:cNvSpPr>
            <a:spLocks noGrp="1"/>
          </p:cNvSpPr>
          <p:nvPr>
            <p:ph type="body"/>
          </p:nvPr>
        </p:nvSpPr>
        <p:spPr>
          <a:xfrm>
            <a:off x="685800" y="1981080"/>
            <a:ext cx="3792600" cy="4114440"/>
          </a:xfrm>
          <a:prstGeom prst="rect">
            <a:avLst/>
          </a:prstGeom>
        </p:spPr>
        <p:txBody>
          <a:bodyPr lIns="0" rIns="0" tIns="0" bIns="0">
            <a:normAutofit/>
          </a:bodyPr>
          <a:p>
            <a:endParaRPr b="0" lang="en-US" sz="3200" spc="-1" strike="noStrike">
              <a:solidFill>
                <a:srgbClr val="000000"/>
              </a:solidFill>
              <a:latin typeface="Cambria"/>
            </a:endParaRPr>
          </a:p>
        </p:txBody>
      </p:sp>
      <p:sp>
        <p:nvSpPr>
          <p:cNvPr id="11" name="PlaceHolder 3"/>
          <p:cNvSpPr>
            <a:spLocks noGrp="1"/>
          </p:cNvSpPr>
          <p:nvPr>
            <p:ph type="body"/>
          </p:nvPr>
        </p:nvSpPr>
        <p:spPr>
          <a:xfrm>
            <a:off x="4668480" y="1981080"/>
            <a:ext cx="3792600" cy="4114440"/>
          </a:xfrm>
          <a:prstGeom prst="rect">
            <a:avLst/>
          </a:prstGeom>
        </p:spPr>
        <p:txBody>
          <a:bodyPr lIns="0" rIns="0" tIns="0" bIns="0">
            <a:normAutofit/>
          </a:bodyPr>
          <a:p>
            <a:endParaRPr b="0" lang="en-US" sz="3200" spc="-1" strike="noStrike">
              <a:solidFill>
                <a:srgbClr val="000000"/>
              </a:solidFill>
              <a:latin typeface="Cambria"/>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85800" y="609480"/>
            <a:ext cx="7772040" cy="1142640"/>
          </a:xfrm>
          <a:prstGeom prst="rect">
            <a:avLst/>
          </a:prstGeom>
        </p:spPr>
        <p:txBody>
          <a:bodyPr lIns="0" rIns="0" tIns="0" bIns="0" anchor="ctr">
            <a:noAutofit/>
          </a:bodyPr>
          <a:p>
            <a:endParaRPr b="0" lang="en-US" sz="2400" spc="-1" strike="noStrike">
              <a:solidFill>
                <a:srgbClr val="000000"/>
              </a:solidFill>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85800" y="609480"/>
            <a:ext cx="7772040" cy="5297760"/>
          </a:xfrm>
          <a:prstGeom prst="rect">
            <a:avLst/>
          </a:prstGeom>
        </p:spPr>
        <p:txBody>
          <a:bodyPr lIns="0" rIns="0" tIns="0" bIns="0" anchor="ctr">
            <a:noAutofit/>
          </a:bodyPr>
          <a:p>
            <a:pPr algn="ctr"/>
            <a:endParaRPr b="0" lang="fr-CA"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85800" y="609480"/>
            <a:ext cx="7772040" cy="1142640"/>
          </a:xfrm>
          <a:prstGeom prst="rect">
            <a:avLst/>
          </a:prstGeom>
        </p:spPr>
        <p:txBody>
          <a:bodyPr lIns="0" rIns="0" tIns="0" bIns="0" anchor="ctr">
            <a:noAutofit/>
          </a:bodyPr>
          <a:p>
            <a:endParaRPr b="0" lang="en-US" sz="2400" spc="-1" strike="noStrike">
              <a:solidFill>
                <a:srgbClr val="000000"/>
              </a:solidFill>
              <a:latin typeface="Times New Roman"/>
            </a:endParaRPr>
          </a:p>
        </p:txBody>
      </p:sp>
      <p:sp>
        <p:nvSpPr>
          <p:cNvPr id="15" name="PlaceHolder 2"/>
          <p:cNvSpPr>
            <a:spLocks noGrp="1"/>
          </p:cNvSpPr>
          <p:nvPr>
            <p:ph type="body"/>
          </p:nvPr>
        </p:nvSpPr>
        <p:spPr>
          <a:xfrm>
            <a:off x="685800" y="1981080"/>
            <a:ext cx="3792600" cy="1962360"/>
          </a:xfrm>
          <a:prstGeom prst="rect">
            <a:avLst/>
          </a:prstGeom>
        </p:spPr>
        <p:txBody>
          <a:bodyPr lIns="0" rIns="0" tIns="0" bIns="0">
            <a:normAutofit/>
          </a:bodyPr>
          <a:p>
            <a:endParaRPr b="0" lang="en-US" sz="3200" spc="-1" strike="noStrike">
              <a:solidFill>
                <a:srgbClr val="000000"/>
              </a:solidFill>
              <a:latin typeface="Cambria"/>
            </a:endParaRPr>
          </a:p>
        </p:txBody>
      </p:sp>
      <p:sp>
        <p:nvSpPr>
          <p:cNvPr id="16" name="PlaceHolder 3"/>
          <p:cNvSpPr>
            <a:spLocks noGrp="1"/>
          </p:cNvSpPr>
          <p:nvPr>
            <p:ph type="body"/>
          </p:nvPr>
        </p:nvSpPr>
        <p:spPr>
          <a:xfrm>
            <a:off x="4668480" y="1981080"/>
            <a:ext cx="3792600" cy="4114440"/>
          </a:xfrm>
          <a:prstGeom prst="rect">
            <a:avLst/>
          </a:prstGeom>
        </p:spPr>
        <p:txBody>
          <a:bodyPr lIns="0" rIns="0" tIns="0" bIns="0">
            <a:normAutofit/>
          </a:bodyPr>
          <a:p>
            <a:endParaRPr b="0" lang="en-US" sz="3200" spc="-1" strike="noStrike">
              <a:solidFill>
                <a:srgbClr val="000000"/>
              </a:solidFill>
              <a:latin typeface="Cambria"/>
            </a:endParaRPr>
          </a:p>
        </p:txBody>
      </p:sp>
      <p:sp>
        <p:nvSpPr>
          <p:cNvPr id="17" name="PlaceHolder 4"/>
          <p:cNvSpPr>
            <a:spLocks noGrp="1"/>
          </p:cNvSpPr>
          <p:nvPr>
            <p:ph type="body"/>
          </p:nvPr>
        </p:nvSpPr>
        <p:spPr>
          <a:xfrm>
            <a:off x="685800" y="4130280"/>
            <a:ext cx="3792600" cy="1962360"/>
          </a:xfrm>
          <a:prstGeom prst="rect">
            <a:avLst/>
          </a:prstGeom>
        </p:spPr>
        <p:txBody>
          <a:bodyPr lIns="0" rIns="0" tIns="0" bIns="0">
            <a:normAutofit/>
          </a:bodyPr>
          <a:p>
            <a:endParaRPr b="0" lang="en-US" sz="3200" spc="-1" strike="noStrike">
              <a:solidFill>
                <a:srgbClr val="000000"/>
              </a:solidFill>
              <a:latin typeface="Cambria"/>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85800" y="609480"/>
            <a:ext cx="7772040" cy="1142640"/>
          </a:xfrm>
          <a:prstGeom prst="rect">
            <a:avLst/>
          </a:prstGeom>
        </p:spPr>
        <p:txBody>
          <a:bodyPr lIns="0" rIns="0" tIns="0" bIns="0" anchor="ctr">
            <a:noAutofit/>
          </a:bodyPr>
          <a:p>
            <a:endParaRPr b="0" lang="en-US" sz="2400" spc="-1" strike="noStrike">
              <a:solidFill>
                <a:srgbClr val="000000"/>
              </a:solidFill>
              <a:latin typeface="Times New Roman"/>
            </a:endParaRPr>
          </a:p>
        </p:txBody>
      </p:sp>
      <p:sp>
        <p:nvSpPr>
          <p:cNvPr id="19" name="PlaceHolder 2"/>
          <p:cNvSpPr>
            <a:spLocks noGrp="1"/>
          </p:cNvSpPr>
          <p:nvPr>
            <p:ph type="body"/>
          </p:nvPr>
        </p:nvSpPr>
        <p:spPr>
          <a:xfrm>
            <a:off x="685800" y="1981080"/>
            <a:ext cx="3792600" cy="4114440"/>
          </a:xfrm>
          <a:prstGeom prst="rect">
            <a:avLst/>
          </a:prstGeom>
        </p:spPr>
        <p:txBody>
          <a:bodyPr lIns="0" rIns="0" tIns="0" bIns="0">
            <a:normAutofit/>
          </a:bodyPr>
          <a:p>
            <a:endParaRPr b="0" lang="en-US" sz="3200" spc="-1" strike="noStrike">
              <a:solidFill>
                <a:srgbClr val="000000"/>
              </a:solidFill>
              <a:latin typeface="Cambria"/>
            </a:endParaRPr>
          </a:p>
        </p:txBody>
      </p:sp>
      <p:sp>
        <p:nvSpPr>
          <p:cNvPr id="20" name="PlaceHolder 3"/>
          <p:cNvSpPr>
            <a:spLocks noGrp="1"/>
          </p:cNvSpPr>
          <p:nvPr>
            <p:ph type="body"/>
          </p:nvPr>
        </p:nvSpPr>
        <p:spPr>
          <a:xfrm>
            <a:off x="4668480" y="1981080"/>
            <a:ext cx="3792600" cy="1962360"/>
          </a:xfrm>
          <a:prstGeom prst="rect">
            <a:avLst/>
          </a:prstGeom>
        </p:spPr>
        <p:txBody>
          <a:bodyPr lIns="0" rIns="0" tIns="0" bIns="0">
            <a:normAutofit/>
          </a:bodyPr>
          <a:p>
            <a:endParaRPr b="0" lang="en-US" sz="3200" spc="-1" strike="noStrike">
              <a:solidFill>
                <a:srgbClr val="000000"/>
              </a:solidFill>
              <a:latin typeface="Cambria"/>
            </a:endParaRPr>
          </a:p>
        </p:txBody>
      </p:sp>
      <p:sp>
        <p:nvSpPr>
          <p:cNvPr id="21" name="PlaceHolder 4"/>
          <p:cNvSpPr>
            <a:spLocks noGrp="1"/>
          </p:cNvSpPr>
          <p:nvPr>
            <p:ph type="body"/>
          </p:nvPr>
        </p:nvSpPr>
        <p:spPr>
          <a:xfrm>
            <a:off x="4668480" y="4130280"/>
            <a:ext cx="3792600" cy="1962360"/>
          </a:xfrm>
          <a:prstGeom prst="rect">
            <a:avLst/>
          </a:prstGeom>
        </p:spPr>
        <p:txBody>
          <a:bodyPr lIns="0" rIns="0" tIns="0" bIns="0">
            <a:normAutofit/>
          </a:bodyPr>
          <a:p>
            <a:endParaRPr b="0" lang="en-US" sz="3200" spc="-1" strike="noStrike">
              <a:solidFill>
                <a:srgbClr val="000000"/>
              </a:solidFill>
              <a:latin typeface="Cambria"/>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85800" y="609480"/>
            <a:ext cx="7772040" cy="1142640"/>
          </a:xfrm>
          <a:prstGeom prst="rect">
            <a:avLst/>
          </a:prstGeom>
        </p:spPr>
        <p:txBody>
          <a:bodyPr lIns="0" rIns="0" tIns="0" bIns="0" anchor="ctr">
            <a:noAutofit/>
          </a:bodyPr>
          <a:p>
            <a:endParaRPr b="0" lang="en-US" sz="2400" spc="-1" strike="noStrike">
              <a:solidFill>
                <a:srgbClr val="000000"/>
              </a:solidFill>
              <a:latin typeface="Times New Roman"/>
            </a:endParaRPr>
          </a:p>
        </p:txBody>
      </p:sp>
      <p:sp>
        <p:nvSpPr>
          <p:cNvPr id="23" name="PlaceHolder 2"/>
          <p:cNvSpPr>
            <a:spLocks noGrp="1"/>
          </p:cNvSpPr>
          <p:nvPr>
            <p:ph type="body"/>
          </p:nvPr>
        </p:nvSpPr>
        <p:spPr>
          <a:xfrm>
            <a:off x="685800" y="1981080"/>
            <a:ext cx="3792600" cy="1962360"/>
          </a:xfrm>
          <a:prstGeom prst="rect">
            <a:avLst/>
          </a:prstGeom>
        </p:spPr>
        <p:txBody>
          <a:bodyPr lIns="0" rIns="0" tIns="0" bIns="0">
            <a:normAutofit/>
          </a:bodyPr>
          <a:p>
            <a:endParaRPr b="0" lang="en-US" sz="3200" spc="-1" strike="noStrike">
              <a:solidFill>
                <a:srgbClr val="000000"/>
              </a:solidFill>
              <a:latin typeface="Cambria"/>
            </a:endParaRPr>
          </a:p>
        </p:txBody>
      </p:sp>
      <p:sp>
        <p:nvSpPr>
          <p:cNvPr id="24" name="PlaceHolder 3"/>
          <p:cNvSpPr>
            <a:spLocks noGrp="1"/>
          </p:cNvSpPr>
          <p:nvPr>
            <p:ph type="body"/>
          </p:nvPr>
        </p:nvSpPr>
        <p:spPr>
          <a:xfrm>
            <a:off x="4668480" y="1981080"/>
            <a:ext cx="3792600" cy="1962360"/>
          </a:xfrm>
          <a:prstGeom prst="rect">
            <a:avLst/>
          </a:prstGeom>
        </p:spPr>
        <p:txBody>
          <a:bodyPr lIns="0" rIns="0" tIns="0" bIns="0">
            <a:normAutofit/>
          </a:bodyPr>
          <a:p>
            <a:endParaRPr b="0" lang="en-US" sz="3200" spc="-1" strike="noStrike">
              <a:solidFill>
                <a:srgbClr val="000000"/>
              </a:solidFill>
              <a:latin typeface="Cambria"/>
            </a:endParaRPr>
          </a:p>
        </p:txBody>
      </p:sp>
      <p:sp>
        <p:nvSpPr>
          <p:cNvPr id="25" name="PlaceHolder 4"/>
          <p:cNvSpPr>
            <a:spLocks noGrp="1"/>
          </p:cNvSpPr>
          <p:nvPr>
            <p:ph type="body"/>
          </p:nvPr>
        </p:nvSpPr>
        <p:spPr>
          <a:xfrm>
            <a:off x="685800" y="4130280"/>
            <a:ext cx="7772040" cy="1962360"/>
          </a:xfrm>
          <a:prstGeom prst="rect">
            <a:avLst/>
          </a:prstGeom>
        </p:spPr>
        <p:txBody>
          <a:bodyPr lIns="0" rIns="0" tIns="0" bIns="0">
            <a:normAutofit/>
          </a:bodyPr>
          <a:p>
            <a:endParaRPr b="0" lang="en-US" sz="3200" spc="-1" strike="noStrike">
              <a:solidFill>
                <a:srgbClr val="000000"/>
              </a:solidFill>
              <a:latin typeface="Cambria"/>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609480"/>
            <a:ext cx="7772040" cy="1142640"/>
          </a:xfrm>
          <a:prstGeom prst="rect">
            <a:avLst/>
          </a:prstGeom>
        </p:spPr>
        <p:txBody>
          <a:bodyPr anchor="ctr">
            <a:noAutofit/>
          </a:bodyPr>
          <a:p>
            <a:pPr algn="ctr">
              <a:lnSpc>
                <a:spcPct val="100000"/>
              </a:lnSpc>
            </a:pPr>
            <a:r>
              <a:rPr b="0" lang="en-US" sz="4400" spc="-1" strike="noStrike">
                <a:solidFill>
                  <a:srgbClr val="000000"/>
                </a:solidFill>
                <a:latin typeface="Candara"/>
              </a:rPr>
              <a:t>Click to edit Master title </a:t>
            </a:r>
            <a:r>
              <a:rPr b="0" lang="en-US" sz="4400" spc="-1" strike="noStrike">
                <a:solidFill>
                  <a:srgbClr val="000000"/>
                </a:solidFill>
                <a:latin typeface="Candara"/>
              </a:rPr>
              <a:t>style</a:t>
            </a:r>
            <a:endParaRPr b="0" lang="en-US" sz="4400" spc="-1" strike="noStrike">
              <a:solidFill>
                <a:srgbClr val="000000"/>
              </a:solidFill>
              <a:latin typeface="Times New Roman"/>
            </a:endParaRPr>
          </a:p>
        </p:txBody>
      </p:sp>
      <p:sp>
        <p:nvSpPr>
          <p:cNvPr id="1" name="PlaceHolder 2"/>
          <p:cNvSpPr>
            <a:spLocks noGrp="1"/>
          </p:cNvSpPr>
          <p:nvPr>
            <p:ph type="dt"/>
          </p:nvPr>
        </p:nvSpPr>
        <p:spPr>
          <a:xfrm>
            <a:off x="685800" y="6248520"/>
            <a:ext cx="1904760" cy="456840"/>
          </a:xfrm>
          <a:prstGeom prst="rect">
            <a:avLst/>
          </a:prstGeom>
        </p:spPr>
        <p:txBody>
          <a:bodyPr>
            <a:noAutofit/>
          </a:bodyPr>
          <a:p>
            <a:endParaRPr b="0" lang="fr-CA" sz="2400" spc="-1" strike="noStrike">
              <a:latin typeface="Times New Roman"/>
            </a:endParaRPr>
          </a:p>
        </p:txBody>
      </p:sp>
      <p:sp>
        <p:nvSpPr>
          <p:cNvPr id="2" name="PlaceHolder 3"/>
          <p:cNvSpPr>
            <a:spLocks noGrp="1"/>
          </p:cNvSpPr>
          <p:nvPr>
            <p:ph type="ftr"/>
          </p:nvPr>
        </p:nvSpPr>
        <p:spPr>
          <a:xfrm>
            <a:off x="3124080" y="6248520"/>
            <a:ext cx="2895120" cy="456840"/>
          </a:xfrm>
          <a:prstGeom prst="rect">
            <a:avLst/>
          </a:prstGeom>
        </p:spPr>
        <p:txBody>
          <a:bodyPr>
            <a:noAutofit/>
          </a:bodyPr>
          <a:p>
            <a:endParaRPr b="0" lang="fr-CA" sz="2400" spc="-1" strike="noStrike">
              <a:latin typeface="Times New Roman"/>
            </a:endParaRPr>
          </a:p>
        </p:txBody>
      </p:sp>
      <p:sp>
        <p:nvSpPr>
          <p:cNvPr id="3" name="PlaceHolder 4"/>
          <p:cNvSpPr>
            <a:spLocks noGrp="1"/>
          </p:cNvSpPr>
          <p:nvPr>
            <p:ph type="sldNum"/>
          </p:nvPr>
        </p:nvSpPr>
        <p:spPr>
          <a:xfrm>
            <a:off x="6553080" y="6248520"/>
            <a:ext cx="1904760" cy="456840"/>
          </a:xfrm>
          <a:prstGeom prst="rect">
            <a:avLst/>
          </a:prstGeom>
        </p:spPr>
        <p:txBody>
          <a:bodyPr>
            <a:noAutofit/>
          </a:bodyPr>
          <a:p>
            <a:pPr algn="r">
              <a:lnSpc>
                <a:spcPct val="100000"/>
              </a:lnSpc>
            </a:pPr>
            <a:fld id="{6ADCED2E-749E-45A0-A970-AD6DCDDC2DCE}" type="slidenum">
              <a:rPr b="0" lang="en-US" sz="1400" spc="-1" strike="noStrike">
                <a:solidFill>
                  <a:srgbClr val="000000"/>
                </a:solidFill>
                <a:latin typeface="Candara"/>
              </a:rPr>
              <a:t>&lt;numéro&gt;</a:t>
            </a:fld>
            <a:endParaRPr b="0" lang="fr-CA" sz="14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mbria"/>
              </a:rPr>
              <a:t>Cliquez pour éditer le format du </a:t>
            </a:r>
            <a:r>
              <a:rPr b="0" lang="en-US" sz="3200" spc="-1" strike="noStrike">
                <a:solidFill>
                  <a:srgbClr val="000000"/>
                </a:solidFill>
                <a:latin typeface="Cambria"/>
              </a:rPr>
              <a:t>plan de texte</a:t>
            </a:r>
            <a:endParaRPr b="0" lang="en-US" sz="3200" spc="-1" strike="noStrike">
              <a:solidFill>
                <a:srgbClr val="000000"/>
              </a:solidFill>
              <a:latin typeface="Cambria"/>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mbria"/>
              </a:rPr>
              <a:t>Second niveau de plan</a:t>
            </a:r>
            <a:endParaRPr b="0" lang="en-US" sz="2400" spc="-1" strike="noStrike">
              <a:solidFill>
                <a:srgbClr val="000000"/>
              </a:solidFill>
              <a:latin typeface="Cambria"/>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mbria"/>
              </a:rPr>
              <a:t>Troisième niveau de plan</a:t>
            </a:r>
            <a:endParaRPr b="0" lang="en-US" sz="2000" spc="-1" strike="noStrike">
              <a:solidFill>
                <a:srgbClr val="000000"/>
              </a:solidFill>
              <a:latin typeface="Cambria"/>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mbria"/>
              </a:rPr>
              <a:t>Quatrième niveau de plan</a:t>
            </a:r>
            <a:endParaRPr b="0" lang="en-US" sz="2000" spc="-1" strike="noStrike">
              <a:solidFill>
                <a:srgbClr val="000000"/>
              </a:solidFill>
              <a:latin typeface="Cambria"/>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mbria"/>
              </a:rPr>
              <a:t>Cinquième niveau de plan</a:t>
            </a:r>
            <a:endParaRPr b="0" lang="en-US" sz="2000" spc="-1" strike="noStrike">
              <a:solidFill>
                <a:srgbClr val="000000"/>
              </a:solidFill>
              <a:latin typeface="Cambria"/>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mbria"/>
              </a:rPr>
              <a:t>Sixième niveau de plan</a:t>
            </a:r>
            <a:endParaRPr b="0" lang="en-US" sz="2000" spc="-1" strike="noStrike">
              <a:solidFill>
                <a:srgbClr val="000000"/>
              </a:solidFill>
              <a:latin typeface="Cambria"/>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mbria"/>
              </a:rPr>
              <a:t>Septième niveau de plan</a:t>
            </a:r>
            <a:endParaRPr b="0" lang="en-US" sz="2000" spc="-1" strike="noStrike">
              <a:solidFill>
                <a:srgbClr val="000000"/>
              </a:solidFill>
              <a:latin typeface="Cambria"/>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685800" y="609480"/>
            <a:ext cx="7772040" cy="1142640"/>
          </a:xfrm>
          <a:prstGeom prst="rect">
            <a:avLst/>
          </a:prstGeom>
        </p:spPr>
        <p:txBody>
          <a:bodyPr anchor="ctr">
            <a:noAutofit/>
          </a:bodyPr>
          <a:p>
            <a:pPr algn="ctr">
              <a:lnSpc>
                <a:spcPct val="100000"/>
              </a:lnSpc>
            </a:pPr>
            <a:r>
              <a:rPr b="0" lang="en-US" sz="4400" spc="-1" strike="noStrike">
                <a:solidFill>
                  <a:srgbClr val="000000"/>
                </a:solidFill>
                <a:latin typeface="Candara"/>
              </a:rPr>
              <a:t>Click to edit Master title style</a:t>
            </a:r>
            <a:endParaRPr b="0" lang="en-US" sz="4400" spc="-1" strike="noStrike">
              <a:solidFill>
                <a:srgbClr val="000000"/>
              </a:solidFill>
              <a:latin typeface="Times New Roman"/>
            </a:endParaRPr>
          </a:p>
        </p:txBody>
      </p:sp>
      <p:sp>
        <p:nvSpPr>
          <p:cNvPr id="42" name="PlaceHolder 2"/>
          <p:cNvSpPr>
            <a:spLocks noGrp="1"/>
          </p:cNvSpPr>
          <p:nvPr>
            <p:ph type="body"/>
          </p:nvPr>
        </p:nvSpPr>
        <p:spPr>
          <a:xfrm>
            <a:off x="685800" y="1981080"/>
            <a:ext cx="7772040" cy="4114440"/>
          </a:xfrm>
          <a:prstGeom prst="rect">
            <a:avLst/>
          </a:prstGeom>
        </p:spPr>
        <p:txBody>
          <a:bodyPr>
            <a:noAutofit/>
          </a:bodyPr>
          <a:p>
            <a:pPr marL="343080" indent="-342720">
              <a:lnSpc>
                <a:spcPct val="100000"/>
              </a:lnSpc>
              <a:spcBef>
                <a:spcPts val="641"/>
              </a:spcBef>
              <a:buClr>
                <a:srgbClr val="000000"/>
              </a:buClr>
              <a:buFont typeface="Symbol" charset="2"/>
              <a:buChar char=""/>
            </a:pPr>
            <a:r>
              <a:rPr b="0" lang="en-US" sz="3200" spc="-1" strike="noStrike">
                <a:solidFill>
                  <a:srgbClr val="000000"/>
                </a:solidFill>
                <a:latin typeface="Cambria"/>
              </a:rPr>
              <a:t>Click to edit Master text styles</a:t>
            </a:r>
            <a:endParaRPr b="0" lang="en-US" sz="3200" spc="-1" strike="noStrike">
              <a:solidFill>
                <a:srgbClr val="000000"/>
              </a:solidFill>
              <a:latin typeface="Cambria"/>
            </a:endParaRPr>
          </a:p>
          <a:p>
            <a:pPr lvl="1" marL="743040" indent="-285480">
              <a:lnSpc>
                <a:spcPct val="100000"/>
              </a:lnSpc>
              <a:spcBef>
                <a:spcPts val="561"/>
              </a:spcBef>
              <a:buClr>
                <a:srgbClr val="000000"/>
              </a:buClr>
              <a:buFont typeface="Symbol" charset="2"/>
              <a:buChar char=""/>
            </a:pPr>
            <a:r>
              <a:rPr b="0" lang="en-US" sz="2800" spc="-1" strike="noStrike">
                <a:solidFill>
                  <a:srgbClr val="000000"/>
                </a:solidFill>
                <a:latin typeface="Cambria"/>
              </a:rPr>
              <a:t>Second level</a:t>
            </a:r>
            <a:endParaRPr b="0" lang="en-US" sz="2800" spc="-1" strike="noStrike">
              <a:solidFill>
                <a:srgbClr val="000000"/>
              </a:solidFill>
              <a:latin typeface="Cambria"/>
            </a:endParaRPr>
          </a:p>
          <a:p>
            <a:pPr lvl="2" marL="1143000" indent="-228240">
              <a:lnSpc>
                <a:spcPct val="100000"/>
              </a:lnSpc>
              <a:spcBef>
                <a:spcPts val="479"/>
              </a:spcBef>
              <a:buClr>
                <a:srgbClr val="000000"/>
              </a:buClr>
              <a:buFont typeface="Symbol" charset="2"/>
              <a:buChar char=""/>
            </a:pPr>
            <a:r>
              <a:rPr b="0" lang="en-US" sz="2400" spc="-1" strike="noStrike">
                <a:solidFill>
                  <a:srgbClr val="000000"/>
                </a:solidFill>
                <a:latin typeface="Cambria"/>
              </a:rPr>
              <a:t>Third level</a:t>
            </a:r>
            <a:endParaRPr b="0" lang="en-US" sz="2400" spc="-1" strike="noStrike">
              <a:solidFill>
                <a:srgbClr val="000000"/>
              </a:solidFill>
              <a:latin typeface="Cambria"/>
            </a:endParaRPr>
          </a:p>
          <a:p>
            <a:pPr lvl="3" marL="1600200" indent="-228240">
              <a:lnSpc>
                <a:spcPct val="100000"/>
              </a:lnSpc>
              <a:spcBef>
                <a:spcPts val="400"/>
              </a:spcBef>
              <a:buClr>
                <a:srgbClr val="000000"/>
              </a:buClr>
              <a:buFont typeface="Symbol" charset="2"/>
              <a:buChar char=""/>
            </a:pPr>
            <a:r>
              <a:rPr b="0" lang="en-US" sz="2000" spc="-1" strike="noStrike">
                <a:solidFill>
                  <a:srgbClr val="000000"/>
                </a:solidFill>
                <a:latin typeface="Cambria"/>
              </a:rPr>
              <a:t>Fourth level</a:t>
            </a:r>
            <a:endParaRPr b="0" lang="en-US" sz="2000" spc="-1" strike="noStrike">
              <a:solidFill>
                <a:srgbClr val="000000"/>
              </a:solidFill>
              <a:latin typeface="Cambria"/>
            </a:endParaRPr>
          </a:p>
          <a:p>
            <a:pPr lvl="4" marL="2057400" indent="-228240">
              <a:lnSpc>
                <a:spcPct val="100000"/>
              </a:lnSpc>
              <a:spcBef>
                <a:spcPts val="400"/>
              </a:spcBef>
              <a:buClr>
                <a:srgbClr val="000000"/>
              </a:buClr>
              <a:buFont typeface="StarSymbol"/>
              <a:buChar char="»"/>
            </a:pPr>
            <a:r>
              <a:rPr b="0" lang="en-US" sz="2000" spc="-1" strike="noStrike">
                <a:solidFill>
                  <a:srgbClr val="000000"/>
                </a:solidFill>
                <a:latin typeface="Cambria"/>
              </a:rPr>
              <a:t>Fifth level</a:t>
            </a:r>
            <a:endParaRPr b="0" lang="en-US" sz="2000" spc="-1" strike="noStrike">
              <a:solidFill>
                <a:srgbClr val="000000"/>
              </a:solidFill>
              <a:latin typeface="Cambria"/>
            </a:endParaRPr>
          </a:p>
        </p:txBody>
      </p:sp>
      <p:sp>
        <p:nvSpPr>
          <p:cNvPr id="43" name="PlaceHolder 3"/>
          <p:cNvSpPr>
            <a:spLocks noGrp="1"/>
          </p:cNvSpPr>
          <p:nvPr>
            <p:ph type="dt"/>
          </p:nvPr>
        </p:nvSpPr>
        <p:spPr>
          <a:xfrm>
            <a:off x="685800" y="6248520"/>
            <a:ext cx="1904760" cy="456840"/>
          </a:xfrm>
          <a:prstGeom prst="rect">
            <a:avLst/>
          </a:prstGeom>
        </p:spPr>
        <p:txBody>
          <a:bodyPr>
            <a:noAutofit/>
          </a:bodyPr>
          <a:p>
            <a:endParaRPr b="0" lang="fr-CA" sz="2400" spc="-1" strike="noStrike">
              <a:latin typeface="Times New Roman"/>
            </a:endParaRPr>
          </a:p>
        </p:txBody>
      </p:sp>
      <p:sp>
        <p:nvSpPr>
          <p:cNvPr id="44" name="PlaceHolder 4"/>
          <p:cNvSpPr>
            <a:spLocks noGrp="1"/>
          </p:cNvSpPr>
          <p:nvPr>
            <p:ph type="ftr"/>
          </p:nvPr>
        </p:nvSpPr>
        <p:spPr>
          <a:xfrm>
            <a:off x="3124080" y="6248520"/>
            <a:ext cx="2895120" cy="456840"/>
          </a:xfrm>
          <a:prstGeom prst="rect">
            <a:avLst/>
          </a:prstGeom>
        </p:spPr>
        <p:txBody>
          <a:bodyPr>
            <a:noAutofit/>
          </a:bodyPr>
          <a:p>
            <a:endParaRPr b="0" lang="fr-CA" sz="2400" spc="-1" strike="noStrike">
              <a:latin typeface="Times New Roman"/>
            </a:endParaRPr>
          </a:p>
        </p:txBody>
      </p:sp>
      <p:sp>
        <p:nvSpPr>
          <p:cNvPr id="45" name="PlaceHolder 5"/>
          <p:cNvSpPr>
            <a:spLocks noGrp="1"/>
          </p:cNvSpPr>
          <p:nvPr>
            <p:ph type="sldNum"/>
          </p:nvPr>
        </p:nvSpPr>
        <p:spPr>
          <a:xfrm>
            <a:off x="6553080" y="6248520"/>
            <a:ext cx="1904760" cy="456840"/>
          </a:xfrm>
          <a:prstGeom prst="rect">
            <a:avLst/>
          </a:prstGeom>
        </p:spPr>
        <p:txBody>
          <a:bodyPr>
            <a:noAutofit/>
          </a:bodyPr>
          <a:p>
            <a:pPr algn="r">
              <a:lnSpc>
                <a:spcPct val="100000"/>
              </a:lnSpc>
            </a:pPr>
            <a:fld id="{0301B1B2-0A0C-42DD-A603-A6F4F7089E72}" type="slidenum">
              <a:rPr b="0" lang="en-US" sz="1400" spc="-1" strike="noStrike">
                <a:solidFill>
                  <a:srgbClr val="000000"/>
                </a:solidFill>
                <a:latin typeface="Candara"/>
              </a:rPr>
              <a:t>&lt;numéro&gt;</a:t>
            </a:fld>
            <a:endParaRPr b="0" lang="fr-CA"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slideLayout" Target="../slideLayouts/slideLayout5.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00.xml.rels><?xml version="1.0" encoding="UTF-8"?>
<Relationships xmlns="http://schemas.openxmlformats.org/package/2006/relationships"><Relationship Id="rId1" Type="http://schemas.openxmlformats.org/officeDocument/2006/relationships/image" Target="../media/image119.png"/><Relationship Id="rId2" Type="http://schemas.openxmlformats.org/officeDocument/2006/relationships/slideLayout" Target="../slideLayouts/slideLayout13.xml"/><Relationship Id="rId3" Type="http://schemas.openxmlformats.org/officeDocument/2006/relationships/notesSlide" Target="../notesSlides/notesSlide100.xml"/>
</Relationships>
</file>

<file path=ppt/slides/_rels/slide101.xml.rels><?xml version="1.0" encoding="UTF-8"?>
<Relationships xmlns="http://schemas.openxmlformats.org/package/2006/relationships"><Relationship Id="rId1" Type="http://schemas.openxmlformats.org/officeDocument/2006/relationships/image" Target="../media/image120.png"/><Relationship Id="rId2" Type="http://schemas.openxmlformats.org/officeDocument/2006/relationships/slideLayout" Target="../slideLayouts/slideLayout13.xml"/><Relationship Id="rId3" Type="http://schemas.openxmlformats.org/officeDocument/2006/relationships/notesSlide" Target="../notesSlides/notesSlide101.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2.xml"/>
</Relationships>
</file>

<file path=ppt/slides/_rels/slide103.xml.rels><?xml version="1.0" encoding="UTF-8"?>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3.xml"/><Relationship Id="rId3" Type="http://schemas.openxmlformats.org/officeDocument/2006/relationships/notesSlide" Target="../notesSlides/notesSlide103.xml"/>
</Relationships>
</file>

<file path=ppt/slides/_rels/slide104.xml.rels><?xml version="1.0" encoding="UTF-8"?>
<Relationships xmlns="http://schemas.openxmlformats.org/package/2006/relationships"><Relationship Id="rId1" Type="http://schemas.openxmlformats.org/officeDocument/2006/relationships/image" Target="../media/image122.png"/><Relationship Id="rId2" Type="http://schemas.openxmlformats.org/officeDocument/2006/relationships/slideLayout" Target="../slideLayouts/slideLayout13.xml"/><Relationship Id="rId3" Type="http://schemas.openxmlformats.org/officeDocument/2006/relationships/notesSlide" Target="../notesSlides/notesSlide104.xml"/>
</Relationships>
</file>

<file path=ppt/slides/_rels/slide105.xml.rels><?xml version="1.0" encoding="UTF-8"?>
<Relationships xmlns="http://schemas.openxmlformats.org/package/2006/relationships"><Relationship Id="rId1" Type="http://schemas.openxmlformats.org/officeDocument/2006/relationships/image" Target="../media/image123.png"/><Relationship Id="rId2" Type="http://schemas.openxmlformats.org/officeDocument/2006/relationships/slideLayout" Target="../slideLayouts/slideLayout13.xml"/><Relationship Id="rId3" Type="http://schemas.openxmlformats.org/officeDocument/2006/relationships/notesSlide" Target="../notesSlides/notesSlide105.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6.xml"/>
</Relationships>
</file>

<file path=ppt/slides/_rels/slide107.xml.rels><?xml version="1.0" encoding="UTF-8"?>
<Relationships xmlns="http://schemas.openxmlformats.org/package/2006/relationships"><Relationship Id="rId1" Type="http://schemas.openxmlformats.org/officeDocument/2006/relationships/image" Target="../media/image124.png"/><Relationship Id="rId2" Type="http://schemas.openxmlformats.org/officeDocument/2006/relationships/slideLayout" Target="../slideLayouts/slideLayout13.xml"/><Relationship Id="rId3" Type="http://schemas.openxmlformats.org/officeDocument/2006/relationships/notesSlide" Target="../notesSlides/notesSlide107.xml"/>
</Relationships>
</file>

<file path=ppt/slides/_rels/slide11.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3.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3.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slideLayout" Target="../slideLayouts/slideLayout13.xml"/><Relationship Id="rId5"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Relationship Id="rId3"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Relationship Id="rId3"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Relationship Id="rId3"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Relationship Id="rId3"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Relationship Id="rId3"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Relationship Id="rId3"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3.xml"/><Relationship Id="rId3"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3.xml"/><Relationship Id="rId3"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slideLayout" Target="../slideLayouts/slideLayout13.xml"/><Relationship Id="rId6"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slideLayout" Target="../slideLayouts/slideLayout13.xml"/><Relationship Id="rId6"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13.xml"/><Relationship Id="rId3"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image" Target="../media/image45.png"/><Relationship Id="rId3" Type="http://schemas.openxmlformats.org/officeDocument/2006/relationships/image" Target="../media/image46.png"/><Relationship Id="rId4" Type="http://schemas.openxmlformats.org/officeDocument/2006/relationships/slideLayout" Target="../slideLayouts/slideLayout13.xml"/><Relationship Id="rId5"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image" Target="../media/image48.png"/><Relationship Id="rId3" Type="http://schemas.openxmlformats.org/officeDocument/2006/relationships/image" Target="../media/image49.png"/><Relationship Id="rId4" Type="http://schemas.openxmlformats.org/officeDocument/2006/relationships/slideLayout" Target="../slideLayouts/slideLayout13.xml"/><Relationship Id="rId5"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slideLayout" Target="../slideLayouts/slideLayout13.xml"/><Relationship Id="rId3"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slideLayout" Target="../slideLayouts/slideLayout13.xml"/><Relationship Id="rId5"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image" Target="../media/image54.png"/><Relationship Id="rId2" Type="http://schemas.openxmlformats.org/officeDocument/2006/relationships/slideLayout" Target="../slideLayouts/slideLayout13.xml"/><Relationship Id="rId3"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slideLayout" Target="../slideLayouts/slideLayout13.xml"/><Relationship Id="rId3"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image" Target="../media/image57.png"/><Relationship Id="rId3" Type="http://schemas.openxmlformats.org/officeDocument/2006/relationships/image" Target="../media/image58.png"/><Relationship Id="rId4" Type="http://schemas.openxmlformats.org/officeDocument/2006/relationships/image" Target="../media/image59.png"/><Relationship Id="rId5" Type="http://schemas.openxmlformats.org/officeDocument/2006/relationships/slideLayout" Target="../slideLayouts/slideLayout13.xml"/><Relationship Id="rId6"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image" Target="../media/image60.png"/><Relationship Id="rId2" Type="http://schemas.openxmlformats.org/officeDocument/2006/relationships/image" Target="../media/image61.png"/><Relationship Id="rId3" Type="http://schemas.openxmlformats.org/officeDocument/2006/relationships/image" Target="../media/image62.png"/><Relationship Id="rId4" Type="http://schemas.openxmlformats.org/officeDocument/2006/relationships/image" Target="../media/image63.png"/><Relationship Id="rId5" Type="http://schemas.openxmlformats.org/officeDocument/2006/relationships/slideLayout" Target="../slideLayouts/slideLayout13.xml"/><Relationship Id="rId6"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image" Target="../media/image64.png"/><Relationship Id="rId2" Type="http://schemas.openxmlformats.org/officeDocument/2006/relationships/slideLayout" Target="../slideLayouts/slideLayout13.xml"/><Relationship Id="rId3"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image" Target="../media/image65.png"/><Relationship Id="rId2" Type="http://schemas.openxmlformats.org/officeDocument/2006/relationships/image" Target="../media/image66.wmf"/><Relationship Id="rId3" Type="http://schemas.openxmlformats.org/officeDocument/2006/relationships/slideLayout" Target="../slideLayouts/slideLayout13.xml"/><Relationship Id="rId4"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image" Target="../media/image67.png"/><Relationship Id="rId2" Type="http://schemas.openxmlformats.org/officeDocument/2006/relationships/slideLayout" Target="../slideLayouts/slideLayout13.xml"/><Relationship Id="rId3" Type="http://schemas.openxmlformats.org/officeDocument/2006/relationships/notesSlide" Target="../notesSlides/notesSlide53.xml"/>
</Relationships>
</file>

<file path=ppt/slides/_rels/slide54.xml.rels><?xml version="1.0" encoding="UTF-8"?>
<Relationships xmlns="http://schemas.openxmlformats.org/package/2006/relationships"><Relationship Id="rId1" Type="http://schemas.openxmlformats.org/officeDocument/2006/relationships/image" Target="../media/image68.png"/><Relationship Id="rId2" Type="http://schemas.openxmlformats.org/officeDocument/2006/relationships/image" Target="../media/image69.png"/><Relationship Id="rId3" Type="http://schemas.openxmlformats.org/officeDocument/2006/relationships/slideLayout" Target="../slideLayouts/slideLayout13.xml"/><Relationship Id="rId4"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image" Target="../media/image70.png"/><Relationship Id="rId2" Type="http://schemas.openxmlformats.org/officeDocument/2006/relationships/slideLayout" Target="../slideLayouts/slideLayout13.xml"/><Relationship Id="rId3"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3.xml"/><Relationship Id="rId3"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image" Target="../media/image72.png"/><Relationship Id="rId2" Type="http://schemas.openxmlformats.org/officeDocument/2006/relationships/slideLayout" Target="../slideLayouts/slideLayout13.xml"/><Relationship Id="rId3" Type="http://schemas.openxmlformats.org/officeDocument/2006/relationships/notesSlide" Target="../notesSlides/notesSlide57.xml"/>
</Relationships>
</file>

<file path=ppt/slides/_rels/slide58.xml.rels><?xml version="1.0" encoding="UTF-8"?>
<Relationships xmlns="http://schemas.openxmlformats.org/package/2006/relationships"><Relationship Id="rId1" Type="http://schemas.openxmlformats.org/officeDocument/2006/relationships/image" Target="../media/image73.png"/><Relationship Id="rId2" Type="http://schemas.openxmlformats.org/officeDocument/2006/relationships/slideLayout" Target="../slideLayouts/slideLayout13.xml"/><Relationship Id="rId3" Type="http://schemas.openxmlformats.org/officeDocument/2006/relationships/notesSlide" Target="../notesSlides/notesSlide58.xml"/>
</Relationships>
</file>

<file path=ppt/slides/_rels/slide59.xml.rels><?xml version="1.0" encoding="UTF-8"?>
<Relationships xmlns="http://schemas.openxmlformats.org/package/2006/relationships"><Relationship Id="rId1" Type="http://schemas.openxmlformats.org/officeDocument/2006/relationships/image" Target="../media/image74.png"/><Relationship Id="rId2" Type="http://schemas.openxmlformats.org/officeDocument/2006/relationships/slideLayout" Target="../slideLayouts/slideLayout13.xml"/><Relationship Id="rId3" Type="http://schemas.openxmlformats.org/officeDocument/2006/relationships/notesSlide" Target="../notesSlides/notesSlide59.xml"/>
</Relationships>
</file>

<file path=ppt/slides/_rels/slide6.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image" Target="../media/image75.png"/><Relationship Id="rId2" Type="http://schemas.openxmlformats.org/officeDocument/2006/relationships/image" Target="../media/image76.png"/><Relationship Id="rId3" Type="http://schemas.openxmlformats.org/officeDocument/2006/relationships/image" Target="../media/image77.png"/><Relationship Id="rId4" Type="http://schemas.openxmlformats.org/officeDocument/2006/relationships/slideLayout" Target="../slideLayouts/slideLayout13.xml"/><Relationship Id="rId5" Type="http://schemas.openxmlformats.org/officeDocument/2006/relationships/notesSlide" Target="../notesSlides/notesSlide60.xml"/>
</Relationships>
</file>

<file path=ppt/slides/_rels/slide61.xml.rels><?xml version="1.0" encoding="UTF-8"?>
<Relationships xmlns="http://schemas.openxmlformats.org/package/2006/relationships"><Relationship Id="rId1" Type="http://schemas.openxmlformats.org/officeDocument/2006/relationships/image" Target="../media/image78.png"/><Relationship Id="rId2" Type="http://schemas.openxmlformats.org/officeDocument/2006/relationships/slideLayout" Target="../slideLayouts/slideLayout13.xml"/><Relationship Id="rId3" Type="http://schemas.openxmlformats.org/officeDocument/2006/relationships/notesSlide" Target="../notesSlides/notesSlide61.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
</Relationships>
</file>

<file path=ppt/slides/_rels/slide63.xml.rels><?xml version="1.0" encoding="UTF-8"?>
<Relationships xmlns="http://schemas.openxmlformats.org/package/2006/relationships"><Relationship Id="rId1" Type="http://schemas.openxmlformats.org/officeDocument/2006/relationships/image" Target="../media/image79.png"/><Relationship Id="rId2" Type="http://schemas.openxmlformats.org/officeDocument/2006/relationships/slideLayout" Target="../slideLayouts/slideLayout13.xml"/><Relationship Id="rId3" Type="http://schemas.openxmlformats.org/officeDocument/2006/relationships/notesSlide" Target="../notesSlides/notesSlide63.xml"/>
</Relationships>
</file>

<file path=ppt/slides/_rels/slide64.xml.rels><?xml version="1.0" encoding="UTF-8"?>
<Relationships xmlns="http://schemas.openxmlformats.org/package/2006/relationships"><Relationship Id="rId1" Type="http://schemas.openxmlformats.org/officeDocument/2006/relationships/image" Target="../media/image80.png"/><Relationship Id="rId2" Type="http://schemas.openxmlformats.org/officeDocument/2006/relationships/slideLayout" Target="../slideLayouts/slideLayout13.xml"/><Relationship Id="rId3" Type="http://schemas.openxmlformats.org/officeDocument/2006/relationships/notesSlide" Target="../notesSlides/notesSlide64.xml"/>
</Relationships>
</file>

<file path=ppt/slides/_rels/slide65.xml.rels><?xml version="1.0" encoding="UTF-8"?>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3.xml"/><Relationship Id="rId3" Type="http://schemas.openxmlformats.org/officeDocument/2006/relationships/notesSlide" Target="../notesSlides/notesSlide65.xml"/>
</Relationships>
</file>

<file path=ppt/slides/_rels/slide66.xml.rels><?xml version="1.0" encoding="UTF-8"?>
<Relationships xmlns="http://schemas.openxmlformats.org/package/2006/relationships"><Relationship Id="rId1" Type="http://schemas.openxmlformats.org/officeDocument/2006/relationships/image" Target="../media/image82.png"/><Relationship Id="rId2" Type="http://schemas.openxmlformats.org/officeDocument/2006/relationships/image" Target="../media/image83.png"/><Relationship Id="rId3" Type="http://schemas.openxmlformats.org/officeDocument/2006/relationships/image" Target="../media/image84.png"/><Relationship Id="rId4" Type="http://schemas.openxmlformats.org/officeDocument/2006/relationships/slideLayout" Target="../slideLayouts/slideLayout13.xml"/><Relationship Id="rId5" Type="http://schemas.openxmlformats.org/officeDocument/2006/relationships/notesSlide" Target="../notesSlides/notesSlide66.xml"/>
</Relationships>
</file>

<file path=ppt/slides/_rels/slide67.xml.rels><?xml version="1.0" encoding="UTF-8"?>
<Relationships xmlns="http://schemas.openxmlformats.org/package/2006/relationships"><Relationship Id="rId1" Type="http://schemas.openxmlformats.org/officeDocument/2006/relationships/image" Target="../media/image85.png"/><Relationship Id="rId2" Type="http://schemas.openxmlformats.org/officeDocument/2006/relationships/slideLayout" Target="../slideLayouts/slideLayout13.xml"/><Relationship Id="rId3" Type="http://schemas.openxmlformats.org/officeDocument/2006/relationships/notesSlide" Target="../notesSlides/notesSlide67.xml"/>
</Relationships>
</file>

<file path=ppt/slides/_rels/slide68.xml.rels><?xml version="1.0" encoding="UTF-8"?>
<Relationships xmlns="http://schemas.openxmlformats.org/package/2006/relationships"><Relationship Id="rId1" Type="http://schemas.openxmlformats.org/officeDocument/2006/relationships/image" Target="../media/image86.png"/><Relationship Id="rId2" Type="http://schemas.openxmlformats.org/officeDocument/2006/relationships/slideLayout" Target="../slideLayouts/slideLayout13.xml"/><Relationship Id="rId3" Type="http://schemas.openxmlformats.org/officeDocument/2006/relationships/notesSlide" Target="../notesSlides/notesSlide68.xml"/>
</Relationships>
</file>

<file path=ppt/slides/_rels/slide69.xml.rels><?xml version="1.0" encoding="UTF-8"?>
<Relationships xmlns="http://schemas.openxmlformats.org/package/2006/relationships"><Relationship Id="rId1" Type="http://schemas.openxmlformats.org/officeDocument/2006/relationships/image" Target="../media/image87.png"/><Relationship Id="rId2" Type="http://schemas.openxmlformats.org/officeDocument/2006/relationships/slideLayout" Target="../slideLayouts/slideLayout13.xml"/><Relationship Id="rId3" Type="http://schemas.openxmlformats.org/officeDocument/2006/relationships/notesSlide" Target="../notesSlides/notesSlide69.xml"/>
</Relationships>
</file>

<file path=ppt/slides/_rels/slide7.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0.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1.xml"/>
</Relationships>
</file>

<file path=ppt/slides/_rels/slide72.xml.rels><?xml version="1.0" encoding="UTF-8"?>
<Relationships xmlns="http://schemas.openxmlformats.org/package/2006/relationships"><Relationship Id="rId1" Type="http://schemas.openxmlformats.org/officeDocument/2006/relationships/image" Target="../media/image88.png"/><Relationship Id="rId2" Type="http://schemas.openxmlformats.org/officeDocument/2006/relationships/slideLayout" Target="../slideLayouts/slideLayout13.xml"/><Relationship Id="rId3" Type="http://schemas.openxmlformats.org/officeDocument/2006/relationships/notesSlide" Target="../notesSlides/notesSlide72.xml"/>
</Relationships>
</file>

<file path=ppt/slides/_rels/slide73.xml.rels><?xml version="1.0" encoding="UTF-8"?>
<Relationships xmlns="http://schemas.openxmlformats.org/package/2006/relationships"><Relationship Id="rId1" Type="http://schemas.openxmlformats.org/officeDocument/2006/relationships/image" Target="../media/image89.png"/><Relationship Id="rId2" Type="http://schemas.openxmlformats.org/officeDocument/2006/relationships/slideLayout" Target="../slideLayouts/slideLayout13.xml"/><Relationship Id="rId3" Type="http://schemas.openxmlformats.org/officeDocument/2006/relationships/notesSlide" Target="../notesSlides/notesSlide73.xml"/>
</Relationships>
</file>

<file path=ppt/slides/_rels/slide74.xml.rels><?xml version="1.0" encoding="UTF-8"?>
<Relationships xmlns="http://schemas.openxmlformats.org/package/2006/relationships"><Relationship Id="rId1" Type="http://schemas.openxmlformats.org/officeDocument/2006/relationships/image" Target="../media/image90.png"/><Relationship Id="rId2" Type="http://schemas.openxmlformats.org/officeDocument/2006/relationships/slideLayout" Target="../slideLayouts/slideLayout13.xml"/><Relationship Id="rId3" Type="http://schemas.openxmlformats.org/officeDocument/2006/relationships/notesSlide" Target="../notesSlides/notesSlide74.xml"/>
</Relationships>
</file>

<file path=ppt/slides/_rels/slide75.xml.rels><?xml version="1.0" encoding="UTF-8"?>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slideLayout" Target="../slideLayouts/slideLayout13.xml"/><Relationship Id="rId4" Type="http://schemas.openxmlformats.org/officeDocument/2006/relationships/notesSlide" Target="../notesSlides/notesSlide75.xml"/>
</Relationships>
</file>

<file path=ppt/slides/_rels/slide76.xml.rels><?xml version="1.0" encoding="UTF-8"?>
<Relationships xmlns="http://schemas.openxmlformats.org/package/2006/relationships"><Relationship Id="rId1" Type="http://schemas.openxmlformats.org/officeDocument/2006/relationships/image" Target="../media/image93.png"/><Relationship Id="rId2" Type="http://schemas.openxmlformats.org/officeDocument/2006/relationships/slideLayout" Target="../slideLayouts/slideLayout13.xml"/><Relationship Id="rId3" Type="http://schemas.openxmlformats.org/officeDocument/2006/relationships/notesSlide" Target="../notesSlides/notesSlide76.xml"/>
</Relationships>
</file>

<file path=ppt/slides/_rels/slide77.xml.rels><?xml version="1.0" encoding="UTF-8"?>
<Relationships xmlns="http://schemas.openxmlformats.org/package/2006/relationships"><Relationship Id="rId1" Type="http://schemas.openxmlformats.org/officeDocument/2006/relationships/image" Target="../media/image94.png"/><Relationship Id="rId2" Type="http://schemas.openxmlformats.org/officeDocument/2006/relationships/slideLayout" Target="../slideLayouts/slideLayout13.xml"/><Relationship Id="rId3" Type="http://schemas.openxmlformats.org/officeDocument/2006/relationships/notesSlide" Target="../notesSlides/notesSlide77.xml"/>
</Relationships>
</file>

<file path=ppt/slides/_rels/slide78.xml.rels><?xml version="1.0" encoding="UTF-8"?>
<Relationships xmlns="http://schemas.openxmlformats.org/package/2006/relationships"><Relationship Id="rId1" Type="http://schemas.openxmlformats.org/officeDocument/2006/relationships/image" Target="../media/image95.png"/><Relationship Id="rId2" Type="http://schemas.openxmlformats.org/officeDocument/2006/relationships/slideLayout" Target="../slideLayouts/slideLayout13.xml"/><Relationship Id="rId3" Type="http://schemas.openxmlformats.org/officeDocument/2006/relationships/notesSlide" Target="../notesSlides/notesSlide78.xml"/>
</Relationships>
</file>

<file path=ppt/slides/_rels/slide79.xml.rels><?xml version="1.0" encoding="UTF-8"?>
<Relationships xmlns="http://schemas.openxmlformats.org/package/2006/relationships"><Relationship Id="rId1" Type="http://schemas.openxmlformats.org/officeDocument/2006/relationships/image" Target="../media/image96.png"/><Relationship Id="rId2" Type="http://schemas.openxmlformats.org/officeDocument/2006/relationships/slideLayout" Target="../slideLayouts/slideLayout13.xml"/><Relationship Id="rId3" Type="http://schemas.openxmlformats.org/officeDocument/2006/relationships/notesSlide" Target="../notesSlides/notesSlide79.xml"/>
</Relationships>
</file>

<file path=ppt/slides/_rels/slide8.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80.xml.rels><?xml version="1.0" encoding="UTF-8"?>
<Relationships xmlns="http://schemas.openxmlformats.org/package/2006/relationships"><Relationship Id="rId1" Type="http://schemas.openxmlformats.org/officeDocument/2006/relationships/image" Target="../media/image97.png"/><Relationship Id="rId2" Type="http://schemas.openxmlformats.org/officeDocument/2006/relationships/slideLayout" Target="../slideLayouts/slideLayout13.xml"/><Relationship Id="rId3" Type="http://schemas.openxmlformats.org/officeDocument/2006/relationships/notesSlide" Target="../notesSlides/notesSlide80.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1.xml"/>
</Relationships>
</file>

<file path=ppt/slides/_rels/slide82.xml.rels><?xml version="1.0" encoding="UTF-8"?>
<Relationships xmlns="http://schemas.openxmlformats.org/package/2006/relationships"><Relationship Id="rId1" Type="http://schemas.openxmlformats.org/officeDocument/2006/relationships/image" Target="../media/image98.png"/><Relationship Id="rId2" Type="http://schemas.openxmlformats.org/officeDocument/2006/relationships/slideLayout" Target="../slideLayouts/slideLayout13.xml"/><Relationship Id="rId3" Type="http://schemas.openxmlformats.org/officeDocument/2006/relationships/notesSlide" Target="../notesSlides/notesSlide82.xml"/>
</Relationships>
</file>

<file path=ppt/slides/_rels/slide83.xml.rels><?xml version="1.0" encoding="UTF-8"?>
<Relationships xmlns="http://schemas.openxmlformats.org/package/2006/relationships"><Relationship Id="rId1" Type="http://schemas.openxmlformats.org/officeDocument/2006/relationships/image" Target="../media/image99.png"/><Relationship Id="rId2" Type="http://schemas.openxmlformats.org/officeDocument/2006/relationships/slideLayout" Target="../slideLayouts/slideLayout13.xml"/><Relationship Id="rId3" Type="http://schemas.openxmlformats.org/officeDocument/2006/relationships/notesSlide" Target="../notesSlides/notesSlide83.xml"/>
</Relationships>
</file>

<file path=ppt/slides/_rels/slide84.xml.rels><?xml version="1.0" encoding="UTF-8"?>
<Relationships xmlns="http://schemas.openxmlformats.org/package/2006/relationships"><Relationship Id="rId1" Type="http://schemas.openxmlformats.org/officeDocument/2006/relationships/image" Target="../media/image100.png"/><Relationship Id="rId2" Type="http://schemas.openxmlformats.org/officeDocument/2006/relationships/slideLayout" Target="../slideLayouts/slideLayout13.xml"/><Relationship Id="rId3" Type="http://schemas.openxmlformats.org/officeDocument/2006/relationships/notesSlide" Target="../notesSlides/notesSlide84.xml"/>
</Relationships>
</file>

<file path=ppt/slides/_rels/slide85.xml.rels><?xml version="1.0" encoding="UTF-8"?>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3.xml"/><Relationship Id="rId3" Type="http://schemas.openxmlformats.org/officeDocument/2006/relationships/notesSlide" Target="../notesSlides/notesSlide85.xml"/>
</Relationships>
</file>

<file path=ppt/slides/_rels/slide86.xml.rels><?xml version="1.0" encoding="UTF-8"?>
<Relationships xmlns="http://schemas.openxmlformats.org/package/2006/relationships"><Relationship Id="rId1" Type="http://schemas.openxmlformats.org/officeDocument/2006/relationships/image" Target="../media/image102.png"/><Relationship Id="rId2" Type="http://schemas.openxmlformats.org/officeDocument/2006/relationships/slideLayout" Target="../slideLayouts/slideLayout13.xml"/><Relationship Id="rId3" Type="http://schemas.openxmlformats.org/officeDocument/2006/relationships/notesSlide" Target="../notesSlides/notesSlide86.xml"/>
</Relationships>
</file>

<file path=ppt/slides/_rels/slide87.xml.rels><?xml version="1.0" encoding="UTF-8"?>
<Relationships xmlns="http://schemas.openxmlformats.org/package/2006/relationships"><Relationship Id="rId1" Type="http://schemas.openxmlformats.org/officeDocument/2006/relationships/image" Target="../media/image103.png"/><Relationship Id="rId2" Type="http://schemas.openxmlformats.org/officeDocument/2006/relationships/slideLayout" Target="../slideLayouts/slideLayout13.xml"/><Relationship Id="rId3" Type="http://schemas.openxmlformats.org/officeDocument/2006/relationships/notesSlide" Target="../notesSlides/notesSlide87.xml"/>
</Relationships>
</file>

<file path=ppt/slides/_rels/slide88.xml.rels><?xml version="1.0" encoding="UTF-8"?>
<Relationships xmlns="http://schemas.openxmlformats.org/package/2006/relationships"><Relationship Id="rId1" Type="http://schemas.openxmlformats.org/officeDocument/2006/relationships/image" Target="../media/image104.png"/><Relationship Id="rId2" Type="http://schemas.openxmlformats.org/officeDocument/2006/relationships/slideLayout" Target="../slideLayouts/slideLayout13.xml"/><Relationship Id="rId3" Type="http://schemas.openxmlformats.org/officeDocument/2006/relationships/notesSlide" Target="../notesSlides/notesSlide88.xml"/>
</Relationships>
</file>

<file path=ppt/slides/_rels/slide89.xml.rels><?xml version="1.0" encoding="UTF-8"?>
<Relationships xmlns="http://schemas.openxmlformats.org/package/2006/relationships"><Relationship Id="rId1" Type="http://schemas.openxmlformats.org/officeDocument/2006/relationships/image" Target="../media/image105.png"/><Relationship Id="rId2" Type="http://schemas.openxmlformats.org/officeDocument/2006/relationships/slideLayout" Target="../slideLayouts/slideLayout13.xml"/><Relationship Id="rId3" Type="http://schemas.openxmlformats.org/officeDocument/2006/relationships/notesSlide" Target="../notesSlides/notesSlide89.xml"/>
</Relationships>
</file>

<file path=ppt/slides/_rels/slide9.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_rels/slide90.xml.rels><?xml version="1.0" encoding="UTF-8"?>
<Relationships xmlns="http://schemas.openxmlformats.org/package/2006/relationships"><Relationship Id="rId1" Type="http://schemas.openxmlformats.org/officeDocument/2006/relationships/image" Target="../media/image106.png"/><Relationship Id="rId2" Type="http://schemas.openxmlformats.org/officeDocument/2006/relationships/image" Target="../media/image107.png"/><Relationship Id="rId3" Type="http://schemas.openxmlformats.org/officeDocument/2006/relationships/slideLayout" Target="../slideLayouts/slideLayout13.xml"/><Relationship Id="rId4" Type="http://schemas.openxmlformats.org/officeDocument/2006/relationships/notesSlide" Target="../notesSlides/notesSlide90.xml"/>
</Relationships>
</file>

<file path=ppt/slides/_rels/slide91.xml.rels><?xml version="1.0" encoding="UTF-8"?>
<Relationships xmlns="http://schemas.openxmlformats.org/package/2006/relationships"><Relationship Id="rId1" Type="http://schemas.openxmlformats.org/officeDocument/2006/relationships/image" Target="../media/image108.png"/><Relationship Id="rId2" Type="http://schemas.openxmlformats.org/officeDocument/2006/relationships/slideLayout" Target="../slideLayouts/slideLayout13.xml"/><Relationship Id="rId3" Type="http://schemas.openxmlformats.org/officeDocument/2006/relationships/notesSlide" Target="../notesSlides/notesSlide91.xml"/>
</Relationships>
</file>

<file path=ppt/slides/_rels/slide92.xml.rels><?xml version="1.0" encoding="UTF-8"?>
<Relationships xmlns="http://schemas.openxmlformats.org/package/2006/relationships"><Relationship Id="rId1" Type="http://schemas.openxmlformats.org/officeDocument/2006/relationships/image" Target="../media/image109.png"/><Relationship Id="rId2" Type="http://schemas.openxmlformats.org/officeDocument/2006/relationships/image" Target="../media/image110.png"/><Relationship Id="rId3" Type="http://schemas.openxmlformats.org/officeDocument/2006/relationships/image" Target="../media/image111.png"/><Relationship Id="rId4" Type="http://schemas.openxmlformats.org/officeDocument/2006/relationships/slideLayout" Target="../slideLayouts/slideLayout13.xml"/><Relationship Id="rId5" Type="http://schemas.openxmlformats.org/officeDocument/2006/relationships/notesSlide" Target="../notesSlides/notesSlide92.xml"/>
</Relationships>
</file>

<file path=ppt/slides/_rels/slide93.xml.rels><?xml version="1.0" encoding="UTF-8"?>
<Relationships xmlns="http://schemas.openxmlformats.org/package/2006/relationships"><Relationship Id="rId1" Type="http://schemas.openxmlformats.org/officeDocument/2006/relationships/image" Target="../media/image112.png"/><Relationship Id="rId2" Type="http://schemas.openxmlformats.org/officeDocument/2006/relationships/slideLayout" Target="../slideLayouts/slideLayout13.xml"/><Relationship Id="rId3" Type="http://schemas.openxmlformats.org/officeDocument/2006/relationships/notesSlide" Target="../notesSlides/notesSlide93.xml"/>
</Relationships>
</file>

<file path=ppt/slides/_rels/slide94.xml.rels><?xml version="1.0" encoding="UTF-8"?>
<Relationships xmlns="http://schemas.openxmlformats.org/package/2006/relationships"><Relationship Id="rId1" Type="http://schemas.openxmlformats.org/officeDocument/2006/relationships/image" Target="../media/image113.png"/><Relationship Id="rId2" Type="http://schemas.openxmlformats.org/officeDocument/2006/relationships/slideLayout" Target="../slideLayouts/slideLayout13.xml"/><Relationship Id="rId3" Type="http://schemas.openxmlformats.org/officeDocument/2006/relationships/notesSlide" Target="../notesSlides/notesSlide94.xml"/>
</Relationships>
</file>

<file path=ppt/slides/_rels/slide95.xml.rels><?xml version="1.0" encoding="UTF-8"?>
<Relationships xmlns="http://schemas.openxmlformats.org/package/2006/relationships"><Relationship Id="rId1" Type="http://schemas.openxmlformats.org/officeDocument/2006/relationships/image" Target="../media/image114.png"/><Relationship Id="rId2" Type="http://schemas.openxmlformats.org/officeDocument/2006/relationships/slideLayout" Target="../slideLayouts/slideLayout13.xml"/><Relationship Id="rId3" Type="http://schemas.openxmlformats.org/officeDocument/2006/relationships/notesSlide" Target="../notesSlides/notesSlide95.xml"/>
</Relationships>
</file>

<file path=ppt/slides/_rels/slide96.xml.rels><?xml version="1.0" encoding="UTF-8"?>
<Relationships xmlns="http://schemas.openxmlformats.org/package/2006/relationships"><Relationship Id="rId1" Type="http://schemas.openxmlformats.org/officeDocument/2006/relationships/image" Target="../media/image115.png"/><Relationship Id="rId2" Type="http://schemas.openxmlformats.org/officeDocument/2006/relationships/slideLayout" Target="../slideLayouts/slideLayout13.xml"/><Relationship Id="rId3" Type="http://schemas.openxmlformats.org/officeDocument/2006/relationships/notesSlide" Target="../notesSlides/notesSlide96.xml"/>
</Relationships>
</file>

<file path=ppt/slides/_rels/slide97.xml.rels><?xml version="1.0" encoding="UTF-8"?>
<Relationships xmlns="http://schemas.openxmlformats.org/package/2006/relationships"><Relationship Id="rId1" Type="http://schemas.openxmlformats.org/officeDocument/2006/relationships/image" Target="../media/image116.png"/><Relationship Id="rId2" Type="http://schemas.openxmlformats.org/officeDocument/2006/relationships/slideLayout" Target="../slideLayouts/slideLayout13.xml"/><Relationship Id="rId3" Type="http://schemas.openxmlformats.org/officeDocument/2006/relationships/notesSlide" Target="../notesSlides/notesSlide97.xml"/>
</Relationships>
</file>

<file path=ppt/slides/_rels/slide98.xml.rels><?xml version="1.0" encoding="UTF-8"?>
<Relationships xmlns="http://schemas.openxmlformats.org/package/2006/relationships"><Relationship Id="rId1" Type="http://schemas.openxmlformats.org/officeDocument/2006/relationships/image" Target="../media/image117.png"/><Relationship Id="rId2" Type="http://schemas.openxmlformats.org/officeDocument/2006/relationships/slideLayout" Target="../slideLayouts/slideLayout13.xml"/><Relationship Id="rId3" Type="http://schemas.openxmlformats.org/officeDocument/2006/relationships/notesSlide" Target="../notesSlides/notesSlide98.xml"/>
</Relationships>
</file>

<file path=ppt/slides/_rels/slide99.xml.rels><?xml version="1.0" encoding="UTF-8"?>
<Relationships xmlns="http://schemas.openxmlformats.org/package/2006/relationships"><Relationship Id="rId1" Type="http://schemas.openxmlformats.org/officeDocument/2006/relationships/image" Target="../media/image118.png"/><Relationship Id="rId2" Type="http://schemas.openxmlformats.org/officeDocument/2006/relationships/slideLayout" Target="../slideLayouts/slideLayout13.xml"/><Relationship Id="rId3" Type="http://schemas.openxmlformats.org/officeDocument/2006/relationships/notesSlide" Target="../notesSlides/notesSlide9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pic>
        <p:nvPicPr>
          <p:cNvPr id="88" name="Picture 7" descr="Splash"/>
          <p:cNvPicPr/>
          <p:nvPr/>
        </p:nvPicPr>
        <p:blipFill>
          <a:blip r:embed="rId2"/>
          <a:stretch/>
        </p:blipFill>
        <p:spPr>
          <a:xfrm>
            <a:off x="1181160" y="0"/>
            <a:ext cx="4762080" cy="2381040"/>
          </a:xfrm>
          <a:prstGeom prst="rect">
            <a:avLst/>
          </a:prstGeom>
          <a:ln>
            <a:noFill/>
          </a:ln>
        </p:spPr>
      </p:pic>
      <p:sp>
        <p:nvSpPr>
          <p:cNvPr id="89" name="CustomShape 1"/>
          <p:cNvSpPr/>
          <p:nvPr/>
        </p:nvSpPr>
        <p:spPr>
          <a:xfrm>
            <a:off x="5828400" y="1066680"/>
            <a:ext cx="3057480" cy="821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i="1" lang="en-US" sz="4800" spc="299" strike="noStrike">
                <a:solidFill>
                  <a:srgbClr val="3333cc"/>
                </a:solidFill>
                <a:latin typeface="Candara"/>
              </a:rPr>
              <a:t>Tutorial</a:t>
            </a:r>
            <a:endParaRPr b="0" lang="fr-CA" sz="4800" spc="-1" strike="noStrike">
              <a:latin typeface="Arial"/>
            </a:endParaRPr>
          </a:p>
        </p:txBody>
      </p:sp>
      <p:sp>
        <p:nvSpPr>
          <p:cNvPr id="90" name="CustomShape 2"/>
          <p:cNvSpPr/>
          <p:nvPr/>
        </p:nvSpPr>
        <p:spPr>
          <a:xfrm>
            <a:off x="912600" y="4495680"/>
            <a:ext cx="3076920" cy="112680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en-US" sz="2400" spc="-1" strike="noStrike">
                <a:solidFill>
                  <a:srgbClr val="7878de"/>
                </a:solidFill>
                <a:latin typeface="Candara"/>
              </a:rPr>
              <a:t>Le Phuoc Son</a:t>
            </a:r>
            <a:endParaRPr b="0" lang="fr-CA" sz="2400" spc="-1" strike="noStrike">
              <a:latin typeface="Arial"/>
            </a:endParaRPr>
          </a:p>
          <a:p>
            <a:pPr algn="ctr">
              <a:lnSpc>
                <a:spcPct val="100000"/>
              </a:lnSpc>
            </a:pPr>
            <a:r>
              <a:rPr b="1" lang="en-US" sz="2400" spc="-1" strike="noStrike">
                <a:solidFill>
                  <a:srgbClr val="7878de"/>
                </a:solidFill>
                <a:latin typeface="Candara"/>
              </a:rPr>
              <a:t>Hoang Huu Hanh</a:t>
            </a:r>
            <a:endParaRPr b="0" lang="fr-CA" sz="2400" spc="-1" strike="noStrike">
              <a:latin typeface="Arial"/>
            </a:endParaRPr>
          </a:p>
          <a:p>
            <a:pPr algn="ctr">
              <a:lnSpc>
                <a:spcPct val="100000"/>
              </a:lnSpc>
            </a:pPr>
            <a:r>
              <a:rPr b="0" lang="en-US" sz="2000" spc="-1" strike="noStrike">
                <a:solidFill>
                  <a:srgbClr val="7878de"/>
                </a:solidFill>
                <a:latin typeface="Candara"/>
              </a:rPr>
              <a:t>Hue University</a:t>
            </a:r>
            <a:endParaRPr b="0" lang="fr-CA"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1" lang="vi-VN" sz="4400" spc="-1" strike="noStrike">
                <a:solidFill>
                  <a:srgbClr val="ff3300"/>
                </a:solidFill>
                <a:latin typeface="Candara"/>
              </a:rPr>
              <a:t>Individuals Tab</a:t>
            </a:r>
            <a:endParaRPr b="0" lang="en-US" sz="4400" spc="-1" strike="noStrike">
              <a:solidFill>
                <a:srgbClr val="000000"/>
              </a:solidFill>
              <a:latin typeface="Times New Roman"/>
            </a:endParaRPr>
          </a:p>
        </p:txBody>
      </p:sp>
      <p:pic>
        <p:nvPicPr>
          <p:cNvPr id="109" name="Picture 4" descr="p4"/>
          <p:cNvPicPr/>
          <p:nvPr/>
        </p:nvPicPr>
        <p:blipFill>
          <a:blip r:embed="rId1"/>
          <a:stretch/>
        </p:blipFill>
        <p:spPr>
          <a:xfrm>
            <a:off x="1009800" y="1306440"/>
            <a:ext cx="7676640" cy="5398560"/>
          </a:xfrm>
          <a:prstGeom prst="rect">
            <a:avLst/>
          </a:prstGeom>
          <a:ln>
            <a:noFill/>
          </a:ln>
        </p:spPr>
      </p:pic>
    </p:spTree>
  </p:cSld>
  <mc:AlternateContent>
    <mc:Choice Requires="p14">
      <p:transition spd="slow" p14:dur="2000"/>
    </mc:Choice>
    <mc:Fallback>
      <p:transition spd="slow"/>
    </mc:Fallback>
  </mc:AlternateContent>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Creating Individuals</a:t>
            </a:r>
            <a:endParaRPr b="0" lang="en-US" sz="4400" spc="-1" strike="noStrike">
              <a:solidFill>
                <a:srgbClr val="000000"/>
              </a:solidFill>
              <a:latin typeface="Times New Roman"/>
            </a:endParaRPr>
          </a:p>
        </p:txBody>
      </p:sp>
      <p:sp>
        <p:nvSpPr>
          <p:cNvPr id="385" name="CustomShape 2"/>
          <p:cNvSpPr/>
          <p:nvPr/>
        </p:nvSpPr>
        <p:spPr>
          <a:xfrm>
            <a:off x="762120" y="5730840"/>
            <a:ext cx="7848360" cy="6994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vi-VN" sz="2000" spc="-1" strike="noStrike">
                <a:solidFill>
                  <a:srgbClr val="3333cc"/>
                </a:solidFill>
                <a:latin typeface="Candara"/>
              </a:rPr>
              <a:t>Create a class called Country and populate it with some individuals</a:t>
            </a:r>
            <a:endParaRPr b="0" lang="fr-CA" sz="2000" spc="-1" strike="noStrike">
              <a:latin typeface="Arial"/>
            </a:endParaRPr>
          </a:p>
        </p:txBody>
      </p:sp>
      <p:pic>
        <p:nvPicPr>
          <p:cNvPr id="386" name="Picture 4" descr=""/>
          <p:cNvPicPr/>
          <p:nvPr/>
        </p:nvPicPr>
        <p:blipFill>
          <a:blip r:embed="rId1"/>
          <a:stretch/>
        </p:blipFill>
        <p:spPr>
          <a:xfrm>
            <a:off x="1295280" y="1371600"/>
            <a:ext cx="7162560" cy="4055760"/>
          </a:xfrm>
          <a:prstGeom prst="rect">
            <a:avLst/>
          </a:prstGeom>
          <a:ln>
            <a:noFill/>
          </a:ln>
        </p:spPr>
      </p:pic>
    </p:spTree>
  </p:cSld>
  <mc:AlternateContent>
    <mc:Choice Requires="p14">
      <p:transition spd="slow" p14:dur="2000"/>
    </mc:Choice>
    <mc:Fallback>
      <p:transition spd="slow"/>
    </mc:Fallback>
  </mc:AlternateContent>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Creating Individuals</a:t>
            </a:r>
            <a:endParaRPr b="0" lang="en-US" sz="4400" spc="-1" strike="noStrike">
              <a:solidFill>
                <a:srgbClr val="000000"/>
              </a:solidFill>
              <a:latin typeface="Times New Roman"/>
            </a:endParaRPr>
          </a:p>
        </p:txBody>
      </p:sp>
      <p:sp>
        <p:nvSpPr>
          <p:cNvPr id="388" name="CustomShape 2"/>
          <p:cNvSpPr/>
          <p:nvPr/>
        </p:nvSpPr>
        <p:spPr>
          <a:xfrm>
            <a:off x="762120" y="5562720"/>
            <a:ext cx="7848360" cy="6994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vi-VN" sz="2000" spc="-1" strike="noStrike">
                <a:solidFill>
                  <a:srgbClr val="3333cc"/>
                </a:solidFill>
                <a:latin typeface="Candara"/>
              </a:rPr>
              <a:t>Create a class called Country and populate it with some individuals</a:t>
            </a:r>
            <a:endParaRPr b="0" lang="fr-CA" sz="2000" spc="-1" strike="noStrike">
              <a:latin typeface="Arial"/>
            </a:endParaRPr>
          </a:p>
        </p:txBody>
      </p:sp>
      <p:pic>
        <p:nvPicPr>
          <p:cNvPr id="389" name="Picture 5" descr=""/>
          <p:cNvPicPr/>
          <p:nvPr/>
        </p:nvPicPr>
        <p:blipFill>
          <a:blip r:embed="rId1"/>
          <a:stretch/>
        </p:blipFill>
        <p:spPr>
          <a:xfrm>
            <a:off x="407880" y="1905120"/>
            <a:ext cx="8583120" cy="3352320"/>
          </a:xfrm>
          <a:prstGeom prst="rect">
            <a:avLst/>
          </a:prstGeom>
          <a:ln>
            <a:noFill/>
          </a:ln>
        </p:spPr>
      </p:pic>
    </p:spTree>
  </p:cSld>
  <mc:AlternateContent>
    <mc:Choice Requires="p14">
      <p:transition spd="slow" p14:dur="2000"/>
    </mc:Choice>
    <mc:Fallback>
      <p:transition spd="slow"/>
    </mc:Fallback>
  </mc:AlternateContent>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hasValue Restrictions</a:t>
            </a:r>
            <a:endParaRPr b="0" lang="en-US" sz="4400" spc="-1" strike="noStrike">
              <a:solidFill>
                <a:srgbClr val="000000"/>
              </a:solidFill>
              <a:latin typeface="Times New Roman"/>
            </a:endParaRPr>
          </a:p>
        </p:txBody>
      </p:sp>
      <p:sp>
        <p:nvSpPr>
          <p:cNvPr id="391" name="TextShape 2"/>
          <p:cNvSpPr txBox="1"/>
          <p:nvPr/>
        </p:nvSpPr>
        <p:spPr>
          <a:xfrm>
            <a:off x="685800" y="1752480"/>
            <a:ext cx="7924320" cy="4571640"/>
          </a:xfrm>
          <a:prstGeom prst="rect">
            <a:avLst/>
          </a:prstGeom>
          <a:noFill/>
          <a:ln>
            <a:noFill/>
          </a:ln>
        </p:spPr>
        <p:txBody>
          <a:bodyPr>
            <a:noAutofit/>
          </a:bodyPr>
          <a:p>
            <a:pPr marL="343080" indent="-342720">
              <a:lnSpc>
                <a:spcPct val="100000"/>
              </a:lnSpc>
              <a:spcBef>
                <a:spcPts val="360"/>
              </a:spcBef>
              <a:spcAft>
                <a:spcPts val="360"/>
              </a:spcAft>
              <a:buClr>
                <a:srgbClr val="000000"/>
              </a:buClr>
              <a:buFont typeface="Symbol" charset="2"/>
              <a:buChar char=""/>
            </a:pPr>
            <a:r>
              <a:rPr b="0" lang="vi-VN" sz="2400" spc="-1" strike="noStrike">
                <a:solidFill>
                  <a:srgbClr val="000000"/>
                </a:solidFill>
                <a:latin typeface="Cambria"/>
              </a:rPr>
              <a:t>A hasValue restriction, denoted by the symbol </a:t>
            </a:r>
            <a:r>
              <a:rPr b="0" lang="vi-VN" sz="2400" spc="-1" strike="noStrike">
                <a:solidFill>
                  <a:srgbClr val="000000"/>
                </a:solidFill>
                <a:latin typeface="Symbol"/>
              </a:rPr>
              <a:t></a:t>
            </a:r>
            <a:r>
              <a:rPr b="0" lang="vi-VN" sz="2400" spc="-1" strike="noStrike">
                <a:solidFill>
                  <a:srgbClr val="000000"/>
                </a:solidFill>
                <a:latin typeface="Cambria"/>
              </a:rPr>
              <a:t>, describes the set of individuals that have at least one relationship along a specified property to a specific individual. </a:t>
            </a:r>
            <a:endParaRPr b="0" lang="en-US" sz="2400" spc="-1" strike="noStrike">
              <a:solidFill>
                <a:srgbClr val="000000"/>
              </a:solidFill>
              <a:latin typeface="Cambria"/>
            </a:endParaRPr>
          </a:p>
          <a:p>
            <a:pPr marL="343080" indent="-342720">
              <a:lnSpc>
                <a:spcPct val="100000"/>
              </a:lnSpc>
              <a:spcBef>
                <a:spcPts val="360"/>
              </a:spcBef>
              <a:spcAft>
                <a:spcPts val="360"/>
              </a:spcAft>
              <a:buClr>
                <a:srgbClr val="000000"/>
              </a:buClr>
              <a:buFont typeface="Symbol" charset="2"/>
              <a:buChar char=""/>
            </a:pPr>
            <a:r>
              <a:rPr b="0" lang="vi-VN" sz="2400" spc="-1" strike="noStrike">
                <a:solidFill>
                  <a:srgbClr val="000000"/>
                </a:solidFill>
                <a:latin typeface="Cambria"/>
              </a:rPr>
              <a:t>For example, the </a:t>
            </a:r>
            <a:r>
              <a:rPr b="0" i="1" lang="vi-VN" sz="2400" spc="-1" strike="noStrike">
                <a:solidFill>
                  <a:srgbClr val="000000"/>
                </a:solidFill>
                <a:latin typeface="Cambria"/>
              </a:rPr>
              <a:t>hasValue</a:t>
            </a:r>
            <a:r>
              <a:rPr b="0" lang="vi-VN" sz="2400" spc="-1" strike="noStrike">
                <a:solidFill>
                  <a:srgbClr val="000000"/>
                </a:solidFill>
                <a:latin typeface="Cambria"/>
              </a:rPr>
              <a:t> restriction </a:t>
            </a:r>
            <a:r>
              <a:rPr b="0" i="1" lang="vi-VN" sz="2400" spc="-1" strike="noStrike">
                <a:solidFill>
                  <a:srgbClr val="000000"/>
                </a:solidFill>
                <a:latin typeface="Cambria"/>
              </a:rPr>
              <a:t>hasCountryOfOrigin</a:t>
            </a:r>
            <a:r>
              <a:rPr b="0" lang="vi-VN" sz="2400" spc="-1" strike="noStrike">
                <a:solidFill>
                  <a:srgbClr val="000000"/>
                </a:solidFill>
                <a:latin typeface="Cambria"/>
              </a:rPr>
              <a:t> </a:t>
            </a:r>
            <a:r>
              <a:rPr b="0" lang="vi-VN" sz="2400" spc="-1" strike="noStrike">
                <a:solidFill>
                  <a:srgbClr val="000000"/>
                </a:solidFill>
                <a:latin typeface="Symbol"/>
              </a:rPr>
              <a:t></a:t>
            </a:r>
            <a:r>
              <a:rPr b="0" lang="vi-VN" sz="2400" spc="-1" strike="noStrike">
                <a:solidFill>
                  <a:srgbClr val="000000"/>
                </a:solidFill>
                <a:latin typeface="Cambria"/>
              </a:rPr>
              <a:t> Italy (where Italy is an individual) describes the set of individuals (the anonymous class of individuals) that have at least one relationship along the </a:t>
            </a:r>
            <a:r>
              <a:rPr b="0" i="1" lang="vi-VN" sz="2400" spc="-1" strike="noStrike">
                <a:solidFill>
                  <a:srgbClr val="000000"/>
                </a:solidFill>
                <a:latin typeface="Cambria"/>
              </a:rPr>
              <a:t>hasCountryOfOrigin</a:t>
            </a:r>
            <a:r>
              <a:rPr b="0" lang="vi-VN" sz="2400" spc="-1" strike="noStrike">
                <a:solidFill>
                  <a:srgbClr val="000000"/>
                </a:solidFill>
                <a:latin typeface="Cambria"/>
              </a:rPr>
              <a:t> property to the specific individual Italy.</a:t>
            </a:r>
            <a:endParaRPr b="0" lang="en-US" sz="2400" spc="-1" strike="noStrike">
              <a:solidFill>
                <a:srgbClr val="000000"/>
              </a:solidFill>
              <a:latin typeface="Cambria"/>
            </a:endParaRPr>
          </a:p>
        </p:txBody>
      </p:sp>
    </p:spTree>
  </p:cSld>
  <mc:AlternateContent>
    <mc:Choice Requires="p14">
      <p:transition spd="slow" p14:dur="2000"/>
    </mc:Choice>
    <mc:Fallback>
      <p:transition spd="slow"/>
    </mc:Fallback>
  </mc:AlternateContent>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hasValue Restrictions</a:t>
            </a:r>
            <a:endParaRPr b="0" lang="en-US" sz="4400" spc="-1" strike="noStrike">
              <a:solidFill>
                <a:srgbClr val="000000"/>
              </a:solidFill>
              <a:latin typeface="Times New Roman"/>
            </a:endParaRPr>
          </a:p>
        </p:txBody>
      </p:sp>
      <p:sp>
        <p:nvSpPr>
          <p:cNvPr id="393" name="CustomShape 2"/>
          <p:cNvSpPr/>
          <p:nvPr/>
        </p:nvSpPr>
        <p:spPr>
          <a:xfrm>
            <a:off x="762120" y="5410080"/>
            <a:ext cx="7848360" cy="1186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vi-VN" sz="2400" spc="-1" strike="noStrike">
                <a:solidFill>
                  <a:srgbClr val="3333cc"/>
                </a:solidFill>
                <a:latin typeface="Candara"/>
              </a:rPr>
              <a:t>Create a hasValue restriction to specify that MozzarellaTopping has Italy as its country of origin</a:t>
            </a:r>
            <a:endParaRPr b="0" lang="fr-CA" sz="2400" spc="-1" strike="noStrike">
              <a:latin typeface="Arial"/>
            </a:endParaRPr>
          </a:p>
        </p:txBody>
      </p:sp>
      <p:pic>
        <p:nvPicPr>
          <p:cNvPr id="394" name="Picture 4" descr=""/>
          <p:cNvPicPr/>
          <p:nvPr/>
        </p:nvPicPr>
        <p:blipFill>
          <a:blip r:embed="rId1"/>
          <a:stretch/>
        </p:blipFill>
        <p:spPr>
          <a:xfrm>
            <a:off x="762120" y="1905120"/>
            <a:ext cx="7924320" cy="3200040"/>
          </a:xfrm>
          <a:prstGeom prst="rect">
            <a:avLst/>
          </a:prstGeom>
          <a:ln>
            <a:noFill/>
          </a:ln>
        </p:spPr>
      </p:pic>
    </p:spTree>
  </p:cSld>
  <mc:AlternateContent>
    <mc:Choice Requires="p14">
      <p:transition spd="slow" p14:dur="2000"/>
    </mc:Choice>
    <mc:Fallback>
      <p:transition spd="slow"/>
    </mc:Fallback>
  </mc:AlternateContent>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hasValue Restrictions</a:t>
            </a:r>
            <a:endParaRPr b="0" lang="en-US" sz="4400" spc="-1" strike="noStrike">
              <a:solidFill>
                <a:srgbClr val="000000"/>
              </a:solidFill>
              <a:latin typeface="Times New Roman"/>
            </a:endParaRPr>
          </a:p>
        </p:txBody>
      </p:sp>
      <p:sp>
        <p:nvSpPr>
          <p:cNvPr id="396" name="CustomShape 2"/>
          <p:cNvSpPr/>
          <p:nvPr/>
        </p:nvSpPr>
        <p:spPr>
          <a:xfrm>
            <a:off x="762120" y="5807160"/>
            <a:ext cx="7848360" cy="1186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vi-VN" sz="2400" spc="-1" strike="noStrike">
                <a:solidFill>
                  <a:srgbClr val="3333cc"/>
                </a:solidFill>
                <a:latin typeface="Candara"/>
              </a:rPr>
              <a:t>Create a hasValue restriction to specify that MozzarellaTopping has Italy as its country of origin</a:t>
            </a:r>
            <a:endParaRPr b="0" lang="fr-CA" sz="2400" spc="-1" strike="noStrike">
              <a:latin typeface="Arial"/>
            </a:endParaRPr>
          </a:p>
        </p:txBody>
      </p:sp>
      <p:pic>
        <p:nvPicPr>
          <p:cNvPr id="397" name="Picture 5" descr=""/>
          <p:cNvPicPr/>
          <p:nvPr/>
        </p:nvPicPr>
        <p:blipFill>
          <a:blip r:embed="rId1"/>
          <a:stretch/>
        </p:blipFill>
        <p:spPr>
          <a:xfrm>
            <a:off x="457200" y="1295280"/>
            <a:ext cx="8457840" cy="4414320"/>
          </a:xfrm>
          <a:prstGeom prst="rect">
            <a:avLst/>
          </a:prstGeom>
          <a:ln>
            <a:noFill/>
          </a:ln>
        </p:spPr>
      </p:pic>
    </p:spTree>
  </p:cSld>
  <mc:AlternateContent>
    <mc:Choice Requires="p14">
      <p:transition spd="slow" p14:dur="2000"/>
    </mc:Choice>
    <mc:Fallback>
      <p:transition spd="slow"/>
    </mc:Fallback>
  </mc:AlternateContent>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hasValue Restrictions</a:t>
            </a:r>
            <a:endParaRPr b="0" lang="en-US" sz="4400" spc="-1" strike="noStrike">
              <a:solidFill>
                <a:srgbClr val="000000"/>
              </a:solidFill>
              <a:latin typeface="Times New Roman"/>
            </a:endParaRPr>
          </a:p>
        </p:txBody>
      </p:sp>
      <p:sp>
        <p:nvSpPr>
          <p:cNvPr id="399" name="CustomShape 2"/>
          <p:cNvSpPr/>
          <p:nvPr/>
        </p:nvSpPr>
        <p:spPr>
          <a:xfrm>
            <a:off x="762120" y="5638680"/>
            <a:ext cx="7848360" cy="1186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vi-VN" sz="2400" spc="-1" strike="noStrike">
                <a:solidFill>
                  <a:srgbClr val="3333cc"/>
                </a:solidFill>
                <a:latin typeface="Candara"/>
              </a:rPr>
              <a:t>Create a hasValue restriction to specify that MozzarellaTopping has Italy as its country of origin</a:t>
            </a:r>
            <a:endParaRPr b="0" lang="fr-CA" sz="2400" spc="-1" strike="noStrike">
              <a:latin typeface="Arial"/>
            </a:endParaRPr>
          </a:p>
        </p:txBody>
      </p:sp>
      <p:pic>
        <p:nvPicPr>
          <p:cNvPr id="400" name="Picture 5" descr=""/>
          <p:cNvPicPr/>
          <p:nvPr/>
        </p:nvPicPr>
        <p:blipFill>
          <a:blip r:embed="rId1"/>
          <a:stretch/>
        </p:blipFill>
        <p:spPr>
          <a:xfrm>
            <a:off x="380880" y="1600200"/>
            <a:ext cx="8534160" cy="3733560"/>
          </a:xfrm>
          <a:prstGeom prst="rect">
            <a:avLst/>
          </a:prstGeom>
          <a:ln>
            <a:noFill/>
          </a:ln>
        </p:spPr>
      </p:pic>
    </p:spTree>
  </p:cSld>
  <mc:AlternateContent>
    <mc:Choice Requires="p14">
      <p:transition spd="slow" p14:dur="2000"/>
    </mc:Choice>
    <mc:Fallback>
      <p:transition spd="slow"/>
    </mc:Fallback>
  </mc:AlternateContent>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401"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Some different problems</a:t>
            </a:r>
            <a:endParaRPr b="0" lang="en-US" sz="4400" spc="-1" strike="noStrike">
              <a:solidFill>
                <a:srgbClr val="000000"/>
              </a:solidFill>
              <a:latin typeface="Times New Roman"/>
            </a:endParaRPr>
          </a:p>
        </p:txBody>
      </p:sp>
      <p:sp>
        <p:nvSpPr>
          <p:cNvPr id="402" name="CustomShape 2"/>
          <p:cNvSpPr/>
          <p:nvPr/>
        </p:nvSpPr>
        <p:spPr>
          <a:xfrm>
            <a:off x="1523880" y="3519360"/>
            <a:ext cx="6857640" cy="516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vi-VN" sz="2800" spc="-1" strike="noStrike">
                <a:solidFill>
                  <a:srgbClr val="3333cc"/>
                </a:solidFill>
                <a:latin typeface="Candara"/>
              </a:rPr>
              <a:t>Will be presented in the next time???</a:t>
            </a:r>
            <a:endParaRPr b="0" lang="fr-CA" sz="2800" spc="-1" strike="noStrike">
              <a:latin typeface="Arial"/>
            </a:endParaRPr>
          </a:p>
        </p:txBody>
      </p:sp>
      <p:sp>
        <p:nvSpPr>
          <p:cNvPr id="403" name="TextShape 3"/>
          <p:cNvSpPr txBox="1"/>
          <p:nvPr/>
        </p:nvSpPr>
        <p:spPr>
          <a:xfrm>
            <a:off x="685800" y="1752480"/>
            <a:ext cx="7924320" cy="2285640"/>
          </a:xfrm>
          <a:prstGeom prst="rect">
            <a:avLst/>
          </a:prstGeom>
          <a:noFill/>
          <a:ln>
            <a:noFill/>
          </a:ln>
        </p:spPr>
        <p:txBody>
          <a:bodyPr>
            <a:noAutofit/>
          </a:bodyPr>
          <a:p>
            <a:pPr marL="343080" indent="-342720">
              <a:lnSpc>
                <a:spcPct val="100000"/>
              </a:lnSpc>
              <a:spcBef>
                <a:spcPts val="479"/>
              </a:spcBef>
              <a:buClr>
                <a:srgbClr val="000000"/>
              </a:buClr>
              <a:buFont typeface="Symbol" charset="2"/>
              <a:buChar char=""/>
            </a:pPr>
            <a:r>
              <a:rPr b="0" lang="vi-VN" sz="2400" spc="-1" strike="noStrike">
                <a:solidFill>
                  <a:srgbClr val="000000"/>
                </a:solidFill>
                <a:latin typeface="Cambria"/>
              </a:rPr>
              <a:t>Cardinality Restrictions</a:t>
            </a:r>
            <a:endParaRPr b="0" lang="en-US" sz="2400" spc="-1" strike="noStrike">
              <a:solidFill>
                <a:srgbClr val="000000"/>
              </a:solidFill>
              <a:latin typeface="Cambria"/>
            </a:endParaRPr>
          </a:p>
          <a:p>
            <a:pPr marL="343080" indent="-342720">
              <a:lnSpc>
                <a:spcPct val="100000"/>
              </a:lnSpc>
              <a:spcBef>
                <a:spcPts val="479"/>
              </a:spcBef>
              <a:buClr>
                <a:srgbClr val="000000"/>
              </a:buClr>
              <a:buFont typeface="Symbol" charset="2"/>
              <a:buChar char=""/>
            </a:pPr>
            <a:r>
              <a:rPr b="0" lang="vi-VN" sz="2400" spc="-1" strike="noStrike">
                <a:solidFill>
                  <a:srgbClr val="000000"/>
                </a:solidFill>
                <a:latin typeface="Cambria"/>
              </a:rPr>
              <a:t>Enumerated Classes</a:t>
            </a:r>
            <a:endParaRPr b="0" lang="en-US" sz="2400" spc="-1" strike="noStrike">
              <a:solidFill>
                <a:srgbClr val="000000"/>
              </a:solidFill>
              <a:latin typeface="Cambria"/>
            </a:endParaRPr>
          </a:p>
          <a:p>
            <a:pPr marL="343080" indent="-342720">
              <a:lnSpc>
                <a:spcPct val="100000"/>
              </a:lnSpc>
              <a:spcBef>
                <a:spcPts val="479"/>
              </a:spcBef>
              <a:buClr>
                <a:srgbClr val="000000"/>
              </a:buClr>
              <a:buFont typeface="Symbol" charset="2"/>
              <a:buChar char=""/>
            </a:pPr>
            <a:r>
              <a:rPr b="0" lang="vi-VN" sz="2400" spc="-1" strike="noStrike">
                <a:solidFill>
                  <a:srgbClr val="000000"/>
                </a:solidFill>
                <a:latin typeface="Cambria"/>
              </a:rPr>
              <a:t>Annotation Properties</a:t>
            </a:r>
            <a:endParaRPr b="0" lang="en-US" sz="2400" spc="-1" strike="noStrike">
              <a:solidFill>
                <a:srgbClr val="000000"/>
              </a:solidFill>
              <a:latin typeface="Cambria"/>
            </a:endParaRPr>
          </a:p>
          <a:p>
            <a:pPr marL="343080" indent="-342720">
              <a:lnSpc>
                <a:spcPct val="100000"/>
              </a:lnSpc>
              <a:spcBef>
                <a:spcPts val="479"/>
              </a:spcBef>
              <a:buClr>
                <a:srgbClr val="000000"/>
              </a:buClr>
              <a:buFont typeface="Symbol" charset="2"/>
              <a:buChar char=""/>
            </a:pPr>
            <a:r>
              <a:rPr b="0" lang="vi-VN" sz="2400" spc="-1" strike="noStrike">
                <a:solidFill>
                  <a:srgbClr val="000000"/>
                </a:solidFill>
                <a:latin typeface="Cambria"/>
              </a:rPr>
              <a:t>. . . </a:t>
            </a:r>
            <a:endParaRPr b="0" lang="en-US" sz="2400" spc="-1" strike="noStrike">
              <a:solidFill>
                <a:srgbClr val="000000"/>
              </a:solidFill>
              <a:latin typeface="Cambria"/>
            </a:endParaRPr>
          </a:p>
        </p:txBody>
      </p:sp>
    </p:spTree>
  </p:cSld>
  <mc:AlternateContent>
    <mc:Choice Requires="p14">
      <p:transition spd="slow" p14:dur="2000"/>
    </mc:Choice>
    <mc:Fallback>
      <p:transition spd="slow"/>
    </mc:Fallback>
  </mc:AlternateContent>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CustomShape 1"/>
          <p:cNvSpPr/>
          <p:nvPr/>
        </p:nvSpPr>
        <p:spPr>
          <a:xfrm>
            <a:off x="685800" y="3200400"/>
            <a:ext cx="7848360" cy="173556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i="1" lang="vi-VN" sz="5400" spc="-1" strike="noStrike">
                <a:solidFill>
                  <a:srgbClr val="3333cc"/>
                </a:solidFill>
                <a:latin typeface="Candara"/>
              </a:rPr>
              <a:t>Thanks for your attention</a:t>
            </a:r>
            <a:endParaRPr b="0" lang="fr-CA" sz="5400" spc="-1" strike="noStrike">
              <a:latin typeface="Arial"/>
            </a:endParaRPr>
          </a:p>
        </p:txBody>
      </p:sp>
      <p:pic>
        <p:nvPicPr>
          <p:cNvPr id="405" name="Picture 7" descr="Splash"/>
          <p:cNvPicPr/>
          <p:nvPr/>
        </p:nvPicPr>
        <p:blipFill>
          <a:blip r:embed="rId1"/>
          <a:stretch/>
        </p:blipFill>
        <p:spPr>
          <a:xfrm>
            <a:off x="685800" y="285840"/>
            <a:ext cx="4762080" cy="238104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1" lang="vi-VN" sz="4400" spc="-1" strike="noStrike">
                <a:solidFill>
                  <a:srgbClr val="ff3300"/>
                </a:solidFill>
                <a:latin typeface="Candara"/>
              </a:rPr>
              <a:t>Saving Projects</a:t>
            </a:r>
            <a:endParaRPr b="0" lang="en-US" sz="4400" spc="-1" strike="noStrike">
              <a:solidFill>
                <a:srgbClr val="000000"/>
              </a:solidFill>
              <a:latin typeface="Times New Roman"/>
            </a:endParaRPr>
          </a:p>
        </p:txBody>
      </p:sp>
      <p:pic>
        <p:nvPicPr>
          <p:cNvPr id="111" name="Picture 4" descr="p5"/>
          <p:cNvPicPr/>
          <p:nvPr/>
        </p:nvPicPr>
        <p:blipFill>
          <a:blip r:embed="rId1"/>
          <a:stretch/>
        </p:blipFill>
        <p:spPr>
          <a:xfrm>
            <a:off x="1828800" y="1676520"/>
            <a:ext cx="5686200" cy="395892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762120" y="2590920"/>
            <a:ext cx="8152920" cy="1142640"/>
          </a:xfrm>
          <a:prstGeom prst="rect">
            <a:avLst/>
          </a:prstGeom>
          <a:noFill/>
          <a:ln>
            <a:noFill/>
          </a:ln>
        </p:spPr>
        <p:txBody>
          <a:bodyPr anchor="ctr">
            <a:noAutofit/>
          </a:bodyPr>
          <a:p>
            <a:pPr algn="ctr">
              <a:lnSpc>
                <a:spcPct val="100000"/>
              </a:lnSpc>
            </a:pPr>
            <a:r>
              <a:rPr b="1" lang="vi-VN" sz="4800" spc="-1" strike="noStrike">
                <a:solidFill>
                  <a:srgbClr val="ff3300"/>
                </a:solidFill>
                <a:latin typeface="Candara"/>
              </a:rPr>
              <a:t>Building an OWL Ontology </a:t>
            </a:r>
            <a:endParaRPr b="0" lang="en-US" sz="48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685800" y="6094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Components of OWL Ontologies </a:t>
            </a:r>
            <a:endParaRPr b="0" lang="en-US" sz="4400" spc="-1" strike="noStrike">
              <a:solidFill>
                <a:srgbClr val="000000"/>
              </a:solidFill>
              <a:latin typeface="Times New Roman"/>
            </a:endParaRPr>
          </a:p>
        </p:txBody>
      </p:sp>
      <p:sp>
        <p:nvSpPr>
          <p:cNvPr id="114" name="TextShape 2"/>
          <p:cNvSpPr txBox="1"/>
          <p:nvPr/>
        </p:nvSpPr>
        <p:spPr>
          <a:xfrm>
            <a:off x="685800" y="1981080"/>
            <a:ext cx="7848360" cy="4114440"/>
          </a:xfrm>
          <a:prstGeom prst="rect">
            <a:avLst/>
          </a:prstGeom>
          <a:noFill/>
          <a:ln>
            <a:noFill/>
          </a:ln>
        </p:spPr>
        <p:txBody>
          <a:bodyPr>
            <a:noAutofit/>
          </a:bodyPr>
          <a:p>
            <a:pPr marL="343080" indent="-342720" algn="just">
              <a:lnSpc>
                <a:spcPct val="100000"/>
              </a:lnSpc>
              <a:spcBef>
                <a:spcPts val="561"/>
              </a:spcBef>
              <a:buClr>
                <a:srgbClr val="000000"/>
              </a:buClr>
              <a:buFont typeface="Symbol" charset="2"/>
              <a:buChar char=""/>
            </a:pPr>
            <a:r>
              <a:rPr b="1" lang="vi-VN" sz="2800" spc="-1" strike="noStrike">
                <a:solidFill>
                  <a:srgbClr val="000000"/>
                </a:solidFill>
                <a:latin typeface="Cambria"/>
              </a:rPr>
              <a:t>Individuals</a:t>
            </a:r>
            <a:r>
              <a:rPr b="0" lang="vi-VN" sz="2800" spc="-1" strike="noStrike">
                <a:solidFill>
                  <a:srgbClr val="000000"/>
                </a:solidFill>
                <a:latin typeface="Cambria"/>
              </a:rPr>
              <a:t>: represent objects in the domain that we are interested in. </a:t>
            </a:r>
            <a:endParaRPr b="0" lang="en-US" sz="2800" spc="-1" strike="noStrike">
              <a:solidFill>
                <a:srgbClr val="000000"/>
              </a:solidFill>
              <a:latin typeface="Cambria"/>
            </a:endParaRPr>
          </a:p>
        </p:txBody>
      </p:sp>
      <p:pic>
        <p:nvPicPr>
          <p:cNvPr id="115" name="Picture 5" descr="p9"/>
          <p:cNvPicPr/>
          <p:nvPr/>
        </p:nvPicPr>
        <p:blipFill>
          <a:blip r:embed="rId1"/>
          <a:stretch/>
        </p:blipFill>
        <p:spPr>
          <a:xfrm>
            <a:off x="1828800" y="3276720"/>
            <a:ext cx="5943240" cy="2750760"/>
          </a:xfrm>
          <a:prstGeom prst="rect">
            <a:avLst/>
          </a:prstGeom>
          <a:ln w="9360">
            <a:solidFill>
              <a:schemeClr val="tx1"/>
            </a:solidFill>
            <a:miter/>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685800" y="6094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Components of OWL Ontologies </a:t>
            </a:r>
            <a:endParaRPr b="0" lang="en-US" sz="4400" spc="-1" strike="noStrike">
              <a:solidFill>
                <a:srgbClr val="000000"/>
              </a:solidFill>
              <a:latin typeface="Times New Roman"/>
            </a:endParaRPr>
          </a:p>
        </p:txBody>
      </p:sp>
      <p:sp>
        <p:nvSpPr>
          <p:cNvPr id="117" name="TextShape 2"/>
          <p:cNvSpPr txBox="1"/>
          <p:nvPr/>
        </p:nvSpPr>
        <p:spPr>
          <a:xfrm>
            <a:off x="685800" y="1981080"/>
            <a:ext cx="7848360" cy="4114440"/>
          </a:xfrm>
          <a:prstGeom prst="rect">
            <a:avLst/>
          </a:prstGeom>
          <a:noFill/>
          <a:ln>
            <a:noFill/>
          </a:ln>
        </p:spPr>
        <p:txBody>
          <a:bodyPr>
            <a:noAutofit/>
          </a:bodyPr>
          <a:p>
            <a:pPr marL="343080" indent="-342720" algn="just">
              <a:lnSpc>
                <a:spcPct val="100000"/>
              </a:lnSpc>
              <a:spcBef>
                <a:spcPts val="561"/>
              </a:spcBef>
              <a:buClr>
                <a:srgbClr val="000000"/>
              </a:buClr>
              <a:buFont typeface="Symbol" charset="2"/>
              <a:buChar char=""/>
            </a:pPr>
            <a:r>
              <a:rPr b="1" lang="vi-VN" sz="2800" spc="-1" strike="noStrike">
                <a:solidFill>
                  <a:srgbClr val="000000"/>
                </a:solidFill>
                <a:latin typeface="Cambria"/>
              </a:rPr>
              <a:t>Properties</a:t>
            </a:r>
            <a:r>
              <a:rPr b="0" lang="vi-VN" sz="2800" spc="-1" strike="noStrike">
                <a:solidFill>
                  <a:srgbClr val="000000"/>
                </a:solidFill>
                <a:latin typeface="Cambria"/>
              </a:rPr>
              <a:t>: binary relations on individuals. </a:t>
            </a:r>
            <a:endParaRPr b="0" lang="en-US" sz="2800" spc="-1" strike="noStrike">
              <a:solidFill>
                <a:srgbClr val="000000"/>
              </a:solidFill>
              <a:latin typeface="Cambria"/>
            </a:endParaRPr>
          </a:p>
        </p:txBody>
      </p:sp>
      <p:pic>
        <p:nvPicPr>
          <p:cNvPr id="118" name="Picture 5" descr="p10"/>
          <p:cNvPicPr/>
          <p:nvPr/>
        </p:nvPicPr>
        <p:blipFill>
          <a:blip r:embed="rId1"/>
          <a:stretch/>
        </p:blipFill>
        <p:spPr>
          <a:xfrm>
            <a:off x="1828800" y="2971800"/>
            <a:ext cx="6095520" cy="247932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685800" y="6094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Components of OWL Ontologies </a:t>
            </a:r>
            <a:endParaRPr b="0" lang="en-US" sz="4400" spc="-1" strike="noStrike">
              <a:solidFill>
                <a:srgbClr val="000000"/>
              </a:solidFill>
              <a:latin typeface="Times New Roman"/>
            </a:endParaRPr>
          </a:p>
        </p:txBody>
      </p:sp>
      <p:sp>
        <p:nvSpPr>
          <p:cNvPr id="120" name="TextShape 2"/>
          <p:cNvSpPr txBox="1"/>
          <p:nvPr/>
        </p:nvSpPr>
        <p:spPr>
          <a:xfrm>
            <a:off x="685800" y="1981080"/>
            <a:ext cx="7848360" cy="4114440"/>
          </a:xfrm>
          <a:prstGeom prst="rect">
            <a:avLst/>
          </a:prstGeom>
          <a:noFill/>
          <a:ln>
            <a:noFill/>
          </a:ln>
        </p:spPr>
        <p:txBody>
          <a:bodyPr>
            <a:noAutofit/>
          </a:bodyPr>
          <a:p>
            <a:pPr marL="343080" indent="-342720" algn="just">
              <a:lnSpc>
                <a:spcPct val="100000"/>
              </a:lnSpc>
              <a:spcBef>
                <a:spcPts val="561"/>
              </a:spcBef>
              <a:buClr>
                <a:srgbClr val="000000"/>
              </a:buClr>
              <a:buFont typeface="Symbol" charset="2"/>
              <a:buChar char=""/>
            </a:pPr>
            <a:r>
              <a:rPr b="1" lang="vi-VN" sz="2800" spc="-1" strike="noStrike">
                <a:solidFill>
                  <a:srgbClr val="000000"/>
                </a:solidFill>
                <a:latin typeface="Cambria"/>
              </a:rPr>
              <a:t>Classes</a:t>
            </a:r>
            <a:r>
              <a:rPr b="0" lang="vi-VN" sz="2800" spc="-1" strike="noStrike">
                <a:solidFill>
                  <a:srgbClr val="000000"/>
                </a:solidFill>
                <a:latin typeface="Cambria"/>
              </a:rPr>
              <a:t>: sets that contain individuals. </a:t>
            </a:r>
            <a:endParaRPr b="0" lang="en-US" sz="2800" spc="-1" strike="noStrike">
              <a:solidFill>
                <a:srgbClr val="000000"/>
              </a:solidFill>
              <a:latin typeface="Cambria"/>
            </a:endParaRPr>
          </a:p>
        </p:txBody>
      </p:sp>
      <p:pic>
        <p:nvPicPr>
          <p:cNvPr id="121" name="Picture 5" descr=""/>
          <p:cNvPicPr/>
          <p:nvPr/>
        </p:nvPicPr>
        <p:blipFill>
          <a:blip r:embed="rId1"/>
          <a:stretch/>
        </p:blipFill>
        <p:spPr>
          <a:xfrm>
            <a:off x="2438280" y="2666880"/>
            <a:ext cx="5028840" cy="377460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685800" y="6094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Building an OWL Ontology </a:t>
            </a:r>
            <a:endParaRPr b="0" lang="en-US" sz="4400" spc="-1" strike="noStrike">
              <a:solidFill>
                <a:srgbClr val="000000"/>
              </a:solidFill>
              <a:latin typeface="Times New Roman"/>
            </a:endParaRPr>
          </a:p>
        </p:txBody>
      </p:sp>
      <p:sp>
        <p:nvSpPr>
          <p:cNvPr id="123" name="TextShape 2"/>
          <p:cNvSpPr txBox="1"/>
          <p:nvPr/>
        </p:nvSpPr>
        <p:spPr>
          <a:xfrm>
            <a:off x="685800" y="1981080"/>
            <a:ext cx="3276360" cy="4114440"/>
          </a:xfrm>
          <a:prstGeom prst="rect">
            <a:avLst/>
          </a:prstGeom>
          <a:noFill/>
          <a:ln>
            <a:noFill/>
          </a:ln>
        </p:spPr>
        <p:txBody>
          <a:bodyPr>
            <a:noAutofit/>
          </a:bodyPr>
          <a:p>
            <a:pPr marL="343080" indent="-342720">
              <a:lnSpc>
                <a:spcPct val="100000"/>
              </a:lnSpc>
              <a:spcBef>
                <a:spcPts val="561"/>
              </a:spcBef>
              <a:buClr>
                <a:srgbClr val="000000"/>
              </a:buClr>
              <a:buFont typeface="Symbol" charset="2"/>
              <a:buChar char=""/>
            </a:pPr>
            <a:r>
              <a:rPr b="0" lang="vi-VN" sz="2800" spc="-1" strike="noStrike">
                <a:solidFill>
                  <a:srgbClr val="000000"/>
                </a:solidFill>
                <a:latin typeface="Cambria"/>
              </a:rPr>
              <a:t>Start Protégé</a:t>
            </a:r>
            <a:endParaRPr b="0" lang="en-US" sz="2800" spc="-1" strike="noStrike">
              <a:solidFill>
                <a:srgbClr val="000000"/>
              </a:solidFill>
              <a:latin typeface="Cambria"/>
            </a:endParaRPr>
          </a:p>
          <a:p>
            <a:pPr marL="343080" indent="-342720">
              <a:lnSpc>
                <a:spcPct val="100000"/>
              </a:lnSpc>
              <a:spcBef>
                <a:spcPts val="561"/>
              </a:spcBef>
              <a:buClr>
                <a:srgbClr val="000000"/>
              </a:buClr>
              <a:buFont typeface="Symbol" charset="2"/>
              <a:buChar char=""/>
            </a:pPr>
            <a:r>
              <a:rPr b="0" lang="vi-VN" sz="2800" spc="-1" strike="noStrike">
                <a:solidFill>
                  <a:srgbClr val="000000"/>
                </a:solidFill>
                <a:latin typeface="Cambria"/>
              </a:rPr>
              <a:t>When the Create New Project dialog box appears, select ‘OWL/RDF Files’ from the ‘Project Type’ list section.</a:t>
            </a:r>
            <a:endParaRPr b="0" lang="en-US" sz="2800" spc="-1" strike="noStrike">
              <a:solidFill>
                <a:srgbClr val="000000"/>
              </a:solidFill>
              <a:latin typeface="Cambria"/>
            </a:endParaRPr>
          </a:p>
        </p:txBody>
      </p:sp>
      <p:pic>
        <p:nvPicPr>
          <p:cNvPr id="124" name="Picture 4" descr="p6"/>
          <p:cNvPicPr/>
          <p:nvPr/>
        </p:nvPicPr>
        <p:blipFill>
          <a:blip r:embed="rId1"/>
          <a:stretch/>
        </p:blipFill>
        <p:spPr>
          <a:xfrm>
            <a:off x="4038480" y="2679840"/>
            <a:ext cx="4876560" cy="329220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685800" y="6094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Building an OWL Ontology </a:t>
            </a:r>
            <a:endParaRPr b="0" lang="en-US" sz="4400" spc="-1" strike="noStrike">
              <a:solidFill>
                <a:srgbClr val="000000"/>
              </a:solidFill>
              <a:latin typeface="Times New Roman"/>
            </a:endParaRPr>
          </a:p>
        </p:txBody>
      </p:sp>
      <p:sp>
        <p:nvSpPr>
          <p:cNvPr id="126" name="TextShape 2"/>
          <p:cNvSpPr txBox="1"/>
          <p:nvPr/>
        </p:nvSpPr>
        <p:spPr>
          <a:xfrm>
            <a:off x="685800" y="1981080"/>
            <a:ext cx="3047760" cy="4114440"/>
          </a:xfrm>
          <a:prstGeom prst="rect">
            <a:avLst/>
          </a:prstGeom>
          <a:noFill/>
          <a:ln>
            <a:noFill/>
          </a:ln>
        </p:spPr>
        <p:txBody>
          <a:bodyPr>
            <a:noAutofit/>
          </a:bodyPr>
          <a:p>
            <a:pPr marL="343080" indent="-342720" algn="just">
              <a:lnSpc>
                <a:spcPct val="100000"/>
              </a:lnSpc>
              <a:spcBef>
                <a:spcPts val="561"/>
              </a:spcBef>
              <a:buClr>
                <a:srgbClr val="000000"/>
              </a:buClr>
              <a:buFont typeface="Symbol" charset="2"/>
              <a:buChar char=""/>
            </a:pPr>
            <a:r>
              <a:rPr b="0" lang="vi-VN" sz="2800" spc="-1" strike="noStrike">
                <a:solidFill>
                  <a:srgbClr val="000000"/>
                </a:solidFill>
                <a:latin typeface="Cambria"/>
              </a:rPr>
              <a:t>Specify a URI for this ontology.</a:t>
            </a:r>
            <a:endParaRPr b="0" lang="en-US" sz="2800" spc="-1" strike="noStrike">
              <a:solidFill>
                <a:srgbClr val="000000"/>
              </a:solidFill>
              <a:latin typeface="Cambria"/>
            </a:endParaRPr>
          </a:p>
        </p:txBody>
      </p:sp>
      <p:pic>
        <p:nvPicPr>
          <p:cNvPr id="127" name="Picture 5" descr="p7"/>
          <p:cNvPicPr/>
          <p:nvPr/>
        </p:nvPicPr>
        <p:blipFill>
          <a:blip r:embed="rId1"/>
          <a:stretch/>
        </p:blipFill>
        <p:spPr>
          <a:xfrm>
            <a:off x="3824280" y="2133720"/>
            <a:ext cx="4800240" cy="4308120"/>
          </a:xfrm>
          <a:prstGeom prst="rect">
            <a:avLst/>
          </a:prstGeom>
          <a:ln>
            <a:noFill/>
          </a:ln>
        </p:spPr>
      </p:pic>
      <p:sp>
        <p:nvSpPr>
          <p:cNvPr id="128" name="CustomShape 3"/>
          <p:cNvSpPr/>
          <p:nvPr/>
        </p:nvSpPr>
        <p:spPr>
          <a:xfrm>
            <a:off x="930240" y="4140360"/>
            <a:ext cx="243684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i="1" lang="en-US" sz="2400" spc="-1" strike="noStrike">
                <a:solidFill>
                  <a:srgbClr val="3333cc"/>
                </a:solidFill>
                <a:latin typeface="Candara"/>
              </a:rPr>
              <a:t>Pizza Ontology</a:t>
            </a:r>
            <a:endParaRPr b="0" lang="fr-CA" sz="2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685800" y="6094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Building an OWL Ontology </a:t>
            </a:r>
            <a:endParaRPr b="0" lang="en-US" sz="4400" spc="-1" strike="noStrike">
              <a:solidFill>
                <a:srgbClr val="000000"/>
              </a:solidFill>
              <a:latin typeface="Times New Roman"/>
            </a:endParaRPr>
          </a:p>
        </p:txBody>
      </p:sp>
      <p:sp>
        <p:nvSpPr>
          <p:cNvPr id="130" name="TextShape 2"/>
          <p:cNvSpPr txBox="1"/>
          <p:nvPr/>
        </p:nvSpPr>
        <p:spPr>
          <a:xfrm>
            <a:off x="685800" y="1905120"/>
            <a:ext cx="3276360" cy="4571640"/>
          </a:xfrm>
          <a:prstGeom prst="rect">
            <a:avLst/>
          </a:prstGeom>
          <a:noFill/>
          <a:ln>
            <a:noFill/>
          </a:ln>
        </p:spPr>
        <p:txBody>
          <a:bodyPr>
            <a:noAutofit/>
          </a:bodyPr>
          <a:p>
            <a:pPr marL="343080" indent="-342720">
              <a:lnSpc>
                <a:spcPct val="100000"/>
              </a:lnSpc>
              <a:spcBef>
                <a:spcPts val="561"/>
              </a:spcBef>
              <a:buClr>
                <a:srgbClr val="000000"/>
              </a:buClr>
              <a:buFont typeface="Symbol" charset="2"/>
              <a:buChar char=""/>
            </a:pPr>
            <a:r>
              <a:rPr b="0" lang="vi-VN" sz="2800" spc="-1" strike="noStrike">
                <a:solidFill>
                  <a:srgbClr val="000000"/>
                </a:solidFill>
                <a:latin typeface="Cambria"/>
              </a:rPr>
              <a:t>Select which elements of OWL and RDF you want to use in your project.</a:t>
            </a:r>
            <a:endParaRPr b="0" lang="en-US" sz="2800" spc="-1" strike="noStrike">
              <a:solidFill>
                <a:srgbClr val="000000"/>
              </a:solidFill>
              <a:latin typeface="Cambria"/>
            </a:endParaRPr>
          </a:p>
        </p:txBody>
      </p:sp>
      <p:pic>
        <p:nvPicPr>
          <p:cNvPr id="131" name="Picture 5" descr="p8"/>
          <p:cNvPicPr/>
          <p:nvPr/>
        </p:nvPicPr>
        <p:blipFill>
          <a:blip r:embed="rId1"/>
          <a:stretch/>
        </p:blipFill>
        <p:spPr>
          <a:xfrm>
            <a:off x="4114800" y="2133720"/>
            <a:ext cx="4647960" cy="432252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685800" y="6094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Creating named class</a:t>
            </a:r>
            <a:endParaRPr b="0" lang="en-US" sz="4400" spc="-1" strike="noStrike">
              <a:solidFill>
                <a:srgbClr val="000000"/>
              </a:solidFill>
              <a:latin typeface="Times New Roman"/>
            </a:endParaRPr>
          </a:p>
        </p:txBody>
      </p:sp>
      <p:sp>
        <p:nvSpPr>
          <p:cNvPr id="133" name="TextShape 2"/>
          <p:cNvSpPr txBox="1"/>
          <p:nvPr/>
        </p:nvSpPr>
        <p:spPr>
          <a:xfrm>
            <a:off x="685800" y="1905120"/>
            <a:ext cx="7924320" cy="4571640"/>
          </a:xfrm>
          <a:prstGeom prst="rect">
            <a:avLst/>
          </a:prstGeom>
          <a:noFill/>
          <a:ln>
            <a:noFill/>
          </a:ln>
        </p:spPr>
        <p:txBody>
          <a:bodyPr>
            <a:noAutofit/>
          </a:bodyPr>
          <a:p>
            <a:pPr marL="343080" indent="-342720" algn="just">
              <a:lnSpc>
                <a:spcPct val="100000"/>
              </a:lnSpc>
              <a:spcBef>
                <a:spcPts val="561"/>
              </a:spcBef>
              <a:buClr>
                <a:srgbClr val="000000"/>
              </a:buClr>
              <a:buFont typeface="Symbol" charset="2"/>
              <a:buChar char=""/>
            </a:pPr>
            <a:r>
              <a:rPr b="0" lang="vi-VN" sz="2800" spc="-1" strike="noStrike">
                <a:solidFill>
                  <a:srgbClr val="000000"/>
                </a:solidFill>
                <a:latin typeface="Cambria"/>
              </a:rPr>
              <a:t>Select the </a:t>
            </a:r>
            <a:r>
              <a:rPr b="1" lang="vi-VN" sz="2800" spc="-1" strike="noStrike">
                <a:solidFill>
                  <a:srgbClr val="000000"/>
                </a:solidFill>
                <a:latin typeface="Cambria"/>
              </a:rPr>
              <a:t>Classes tab</a:t>
            </a:r>
            <a:r>
              <a:rPr b="0" lang="vi-VN" sz="2800" spc="-1" strike="noStrike">
                <a:solidFill>
                  <a:srgbClr val="000000"/>
                </a:solidFill>
                <a:latin typeface="Cambria"/>
              </a:rPr>
              <a:t> use the ‘</a:t>
            </a:r>
            <a:r>
              <a:rPr b="1" lang="vi-VN" sz="2800" spc="-1" strike="noStrike">
                <a:solidFill>
                  <a:srgbClr val="000000"/>
                </a:solidFill>
                <a:latin typeface="Cambria"/>
              </a:rPr>
              <a:t>Create subclass</a:t>
            </a:r>
            <a:r>
              <a:rPr b="0" lang="vi-VN" sz="2800" spc="-1" strike="noStrike">
                <a:solidFill>
                  <a:srgbClr val="000000"/>
                </a:solidFill>
                <a:latin typeface="Cambria"/>
              </a:rPr>
              <a:t>’ to create </a:t>
            </a:r>
            <a:r>
              <a:rPr b="1" lang="vi-VN" sz="2800" spc="-1" strike="noStrike">
                <a:solidFill>
                  <a:srgbClr val="000000"/>
                </a:solidFill>
                <a:latin typeface="Cambria"/>
              </a:rPr>
              <a:t>Pizza</a:t>
            </a:r>
            <a:r>
              <a:rPr b="0" lang="vi-VN" sz="2800" spc="-1" strike="noStrike">
                <a:solidFill>
                  <a:srgbClr val="000000"/>
                </a:solidFill>
                <a:latin typeface="Cambria"/>
              </a:rPr>
              <a:t>, </a:t>
            </a:r>
            <a:r>
              <a:rPr b="1" lang="vi-VN" sz="2800" spc="-1" strike="noStrike">
                <a:solidFill>
                  <a:srgbClr val="000000"/>
                </a:solidFill>
                <a:latin typeface="Cambria"/>
              </a:rPr>
              <a:t>PizzaBase</a:t>
            </a:r>
            <a:r>
              <a:rPr b="0" lang="vi-VN" sz="2800" spc="-1" strike="noStrike">
                <a:solidFill>
                  <a:srgbClr val="000000"/>
                </a:solidFill>
                <a:latin typeface="Cambria"/>
              </a:rPr>
              <a:t> and </a:t>
            </a:r>
            <a:r>
              <a:rPr b="1" lang="vi-VN" sz="2800" spc="-1" strike="noStrike">
                <a:solidFill>
                  <a:srgbClr val="000000"/>
                </a:solidFill>
                <a:latin typeface="Cambria"/>
              </a:rPr>
              <a:t>PizzaTopping</a:t>
            </a:r>
            <a:r>
              <a:rPr b="0" lang="vi-VN" sz="2800" spc="-1" strike="noStrike">
                <a:solidFill>
                  <a:srgbClr val="000000"/>
                </a:solidFill>
                <a:latin typeface="Cambria"/>
              </a:rPr>
              <a:t>.</a:t>
            </a:r>
            <a:endParaRPr b="0" lang="en-US" sz="2800" spc="-1" strike="noStrike">
              <a:solidFill>
                <a:srgbClr val="000000"/>
              </a:solidFill>
              <a:latin typeface="Cambria"/>
            </a:endParaRPr>
          </a:p>
          <a:p>
            <a:pPr marL="343080" indent="-342720" algn="just">
              <a:lnSpc>
                <a:spcPct val="100000"/>
              </a:lnSpc>
              <a:spcBef>
                <a:spcPts val="561"/>
              </a:spcBef>
              <a:buClr>
                <a:srgbClr val="000000"/>
              </a:buClr>
              <a:buFont typeface="Symbol" charset="2"/>
              <a:buChar char=""/>
            </a:pPr>
            <a:r>
              <a:rPr b="0" lang="vi-VN" sz="2800" spc="-1" strike="noStrike">
                <a:solidFill>
                  <a:srgbClr val="000000"/>
                </a:solidFill>
                <a:latin typeface="Cambria"/>
              </a:rPr>
              <a:t>Ensuring that owl:Thing is selected before the ‘Create subclass’ button is pressed;</a:t>
            </a:r>
            <a:endParaRPr b="0" lang="en-US" sz="2800" spc="-1" strike="noStrike">
              <a:solidFill>
                <a:srgbClr val="000000"/>
              </a:solidFill>
              <a:latin typeface="Cambria"/>
            </a:endParaRPr>
          </a:p>
          <a:p>
            <a:pPr marL="343080" indent="-342720" algn="just">
              <a:lnSpc>
                <a:spcPct val="100000"/>
              </a:lnSpc>
              <a:spcBef>
                <a:spcPts val="561"/>
              </a:spcBef>
              <a:buClr>
                <a:srgbClr val="000000"/>
              </a:buClr>
              <a:buFont typeface="Symbol" charset="2"/>
              <a:buChar char=""/>
            </a:pPr>
            <a:r>
              <a:rPr b="0" lang="vi-VN" sz="2800" spc="-1" strike="noStrike">
                <a:solidFill>
                  <a:srgbClr val="000000"/>
                </a:solidFill>
                <a:latin typeface="Cambria"/>
              </a:rPr>
              <a:t>Rename the class using the ‘</a:t>
            </a:r>
            <a:r>
              <a:rPr b="1" lang="vi-VN" sz="2800" spc="-1" strike="noStrike">
                <a:solidFill>
                  <a:srgbClr val="000000"/>
                </a:solidFill>
                <a:latin typeface="Cambria"/>
              </a:rPr>
              <a:t>Class editor widget</a:t>
            </a:r>
            <a:r>
              <a:rPr b="0" lang="vi-VN" sz="2800" spc="-1" strike="noStrike">
                <a:solidFill>
                  <a:srgbClr val="000000"/>
                </a:solidFill>
                <a:latin typeface="Cambria"/>
              </a:rPr>
              <a:t>’.</a:t>
            </a:r>
            <a:endParaRPr b="0" lang="en-US" sz="2800" spc="-1" strike="noStrike">
              <a:solidFill>
                <a:srgbClr val="000000"/>
              </a:solidFill>
              <a:latin typeface="Cambria"/>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685800" y="609480"/>
            <a:ext cx="7772040" cy="1142640"/>
          </a:xfrm>
          <a:prstGeom prst="rect">
            <a:avLst/>
          </a:prstGeom>
          <a:noFill/>
          <a:ln>
            <a:noFill/>
          </a:ln>
        </p:spPr>
        <p:txBody>
          <a:bodyPr anchor="ctr">
            <a:noAutofit/>
          </a:bodyPr>
          <a:p>
            <a:pPr algn="ctr">
              <a:lnSpc>
                <a:spcPct val="100000"/>
              </a:lnSpc>
            </a:pPr>
            <a:r>
              <a:rPr b="1" lang="vi-VN" sz="4400" spc="-1" strike="noStrike">
                <a:solidFill>
                  <a:srgbClr val="ff3300"/>
                </a:solidFill>
                <a:latin typeface="Candara"/>
              </a:rPr>
              <a:t>What is Protégé?</a:t>
            </a:r>
            <a:r>
              <a:rPr b="0" lang="vi-VN" sz="4400" spc="-1" strike="noStrike">
                <a:solidFill>
                  <a:srgbClr val="ff3300"/>
                </a:solidFill>
                <a:latin typeface="Candara"/>
              </a:rPr>
              <a:t> </a:t>
            </a:r>
            <a:endParaRPr b="0" lang="en-US" sz="4400" spc="-1" strike="noStrike">
              <a:solidFill>
                <a:srgbClr val="000000"/>
              </a:solidFill>
              <a:latin typeface="Times New Roman"/>
            </a:endParaRPr>
          </a:p>
        </p:txBody>
      </p:sp>
      <p:sp>
        <p:nvSpPr>
          <p:cNvPr id="92" name="TextShape 2"/>
          <p:cNvSpPr txBox="1"/>
          <p:nvPr/>
        </p:nvSpPr>
        <p:spPr>
          <a:xfrm>
            <a:off x="685800" y="1981080"/>
            <a:ext cx="7772040" cy="4114440"/>
          </a:xfrm>
          <a:prstGeom prst="rect">
            <a:avLst/>
          </a:prstGeom>
          <a:noFill/>
          <a:ln>
            <a:noFill/>
          </a:ln>
        </p:spPr>
        <p:txBody>
          <a:bodyPr>
            <a:noAutofit/>
          </a:bodyPr>
          <a:p>
            <a:pPr marL="343080" indent="-342720" algn="just">
              <a:lnSpc>
                <a:spcPct val="100000"/>
              </a:lnSpc>
              <a:spcBef>
                <a:spcPts val="561"/>
              </a:spcBef>
              <a:buClr>
                <a:srgbClr val="000000"/>
              </a:buClr>
              <a:buFont typeface="Symbol" charset="2"/>
              <a:buChar char=""/>
            </a:pPr>
            <a:r>
              <a:rPr b="0" lang="vi-VN" sz="2800" spc="-1" strike="noStrike">
                <a:solidFill>
                  <a:srgbClr val="000000"/>
                </a:solidFill>
                <a:latin typeface="Cambria"/>
              </a:rPr>
              <a:t>Protégé is a free, open-source platform</a:t>
            </a:r>
            <a:endParaRPr b="0" lang="en-US" sz="2800" spc="-1" strike="noStrike">
              <a:solidFill>
                <a:srgbClr val="000000"/>
              </a:solidFill>
              <a:latin typeface="Cambria"/>
            </a:endParaRPr>
          </a:p>
          <a:p>
            <a:pPr marL="343080" indent="-342720" algn="just">
              <a:lnSpc>
                <a:spcPct val="100000"/>
              </a:lnSpc>
              <a:spcBef>
                <a:spcPts val="561"/>
              </a:spcBef>
              <a:buClr>
                <a:srgbClr val="000000"/>
              </a:buClr>
              <a:buFont typeface="Symbol" charset="2"/>
              <a:buChar char=""/>
            </a:pPr>
            <a:r>
              <a:rPr b="0" lang="vi-VN" sz="2800" spc="-1" strike="noStrike">
                <a:solidFill>
                  <a:srgbClr val="000000"/>
                </a:solidFill>
                <a:latin typeface="Cambria"/>
              </a:rPr>
              <a:t>Provides a suite of tools to construct domain models and knowledge-based applications with ontologies </a:t>
            </a:r>
            <a:endParaRPr b="0" lang="en-US" sz="2800" spc="-1" strike="noStrike">
              <a:solidFill>
                <a:srgbClr val="000000"/>
              </a:solidFill>
              <a:latin typeface="Cambria"/>
            </a:endParaRPr>
          </a:p>
          <a:p>
            <a:pPr marL="343080" indent="-342720" algn="just">
              <a:lnSpc>
                <a:spcPct val="100000"/>
              </a:lnSpc>
              <a:spcBef>
                <a:spcPts val="561"/>
              </a:spcBef>
              <a:buClr>
                <a:srgbClr val="000000"/>
              </a:buClr>
              <a:buFont typeface="Symbol" charset="2"/>
              <a:buChar char=""/>
            </a:pPr>
            <a:r>
              <a:rPr b="0" lang="vi-VN" sz="2800" spc="-1" strike="noStrike">
                <a:solidFill>
                  <a:srgbClr val="000000"/>
                </a:solidFill>
                <a:latin typeface="Cambria"/>
              </a:rPr>
              <a:t>Support the creation, visualization, and manipulation of ontologies in various representation formats.</a:t>
            </a:r>
            <a:endParaRPr b="0" lang="en-US" sz="2800" spc="-1" strike="noStrike">
              <a:solidFill>
                <a:srgbClr val="000000"/>
              </a:solidFill>
              <a:latin typeface="Cambria"/>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Creating named class</a:t>
            </a:r>
            <a:endParaRPr b="0" lang="en-US" sz="4400" spc="-1" strike="noStrike">
              <a:solidFill>
                <a:srgbClr val="000000"/>
              </a:solidFill>
              <a:latin typeface="Times New Roman"/>
            </a:endParaRPr>
          </a:p>
        </p:txBody>
      </p:sp>
      <p:pic>
        <p:nvPicPr>
          <p:cNvPr id="135" name="Picture 6" descr=""/>
          <p:cNvPicPr/>
          <p:nvPr/>
        </p:nvPicPr>
        <p:blipFill>
          <a:blip r:embed="rId1"/>
          <a:stretch/>
        </p:blipFill>
        <p:spPr>
          <a:xfrm>
            <a:off x="990720" y="1219320"/>
            <a:ext cx="7695720" cy="535752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Creating named class</a:t>
            </a:r>
            <a:endParaRPr b="0" lang="en-US" sz="4400" spc="-1" strike="noStrike">
              <a:solidFill>
                <a:srgbClr val="000000"/>
              </a:solidFill>
              <a:latin typeface="Times New Roman"/>
            </a:endParaRPr>
          </a:p>
        </p:txBody>
      </p:sp>
      <p:pic>
        <p:nvPicPr>
          <p:cNvPr id="137" name="Picture 4" descr=""/>
          <p:cNvPicPr/>
          <p:nvPr/>
        </p:nvPicPr>
        <p:blipFill>
          <a:blip r:embed="rId1"/>
          <a:stretch/>
        </p:blipFill>
        <p:spPr>
          <a:xfrm>
            <a:off x="2514600" y="1600200"/>
            <a:ext cx="4266720" cy="3644640"/>
          </a:xfrm>
          <a:prstGeom prst="rect">
            <a:avLst/>
          </a:prstGeom>
          <a:ln>
            <a:noFill/>
          </a:ln>
        </p:spPr>
      </p:pic>
      <p:sp>
        <p:nvSpPr>
          <p:cNvPr id="138" name="CustomShape 2"/>
          <p:cNvSpPr/>
          <p:nvPr/>
        </p:nvSpPr>
        <p:spPr>
          <a:xfrm>
            <a:off x="2634480" y="5451480"/>
            <a:ext cx="434628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i="1" lang="vi-VN" sz="2400" spc="-1" strike="noStrike">
                <a:solidFill>
                  <a:srgbClr val="3333cc"/>
                </a:solidFill>
                <a:latin typeface="Cambria"/>
              </a:rPr>
              <a:t>The Initial Class Hierarchy</a:t>
            </a:r>
            <a:endParaRPr b="0" lang="fr-CA" sz="24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Disjoint Classes</a:t>
            </a:r>
            <a:endParaRPr b="0" lang="en-US" sz="4400" spc="-1" strike="noStrike">
              <a:solidFill>
                <a:srgbClr val="000000"/>
              </a:solidFill>
              <a:latin typeface="Times New Roman"/>
            </a:endParaRPr>
          </a:p>
        </p:txBody>
      </p:sp>
      <p:sp>
        <p:nvSpPr>
          <p:cNvPr id="140" name="TextShape 2"/>
          <p:cNvSpPr txBox="1"/>
          <p:nvPr/>
        </p:nvSpPr>
        <p:spPr>
          <a:xfrm>
            <a:off x="685800" y="1447920"/>
            <a:ext cx="7924320" cy="4571640"/>
          </a:xfrm>
          <a:prstGeom prst="rect">
            <a:avLst/>
          </a:prstGeom>
          <a:noFill/>
          <a:ln>
            <a:noFill/>
          </a:ln>
        </p:spPr>
        <p:txBody>
          <a:bodyPr>
            <a:noAutofit/>
          </a:bodyPr>
          <a:p>
            <a:pPr marL="343080" indent="-342720" algn="just">
              <a:lnSpc>
                <a:spcPct val="100000"/>
              </a:lnSpc>
              <a:spcBef>
                <a:spcPts val="561"/>
              </a:spcBef>
              <a:buClr>
                <a:srgbClr val="000000"/>
              </a:buClr>
              <a:buFont typeface="Symbol" charset="2"/>
              <a:buChar char=""/>
            </a:pPr>
            <a:r>
              <a:rPr b="0" lang="vi-VN" sz="2800" spc="-1" strike="noStrike">
                <a:solidFill>
                  <a:srgbClr val="000000"/>
                </a:solidFill>
                <a:latin typeface="Cambria"/>
              </a:rPr>
              <a:t>To specify classes that are disjoint from the selected class the ‘Disjoints widget’ which is located in the lower right hand corner of the ‘OWLClasses’ tab is used.</a:t>
            </a:r>
            <a:endParaRPr b="0" lang="en-US" sz="2800" spc="-1" strike="noStrike">
              <a:solidFill>
                <a:srgbClr val="000000"/>
              </a:solidFill>
              <a:latin typeface="Cambria"/>
            </a:endParaRPr>
          </a:p>
        </p:txBody>
      </p:sp>
      <p:pic>
        <p:nvPicPr>
          <p:cNvPr id="141" name="Picture 6" descr=""/>
          <p:cNvPicPr/>
          <p:nvPr/>
        </p:nvPicPr>
        <p:blipFill>
          <a:blip r:embed="rId1"/>
          <a:stretch/>
        </p:blipFill>
        <p:spPr>
          <a:xfrm>
            <a:off x="485640" y="3809880"/>
            <a:ext cx="8464320" cy="210456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Disjoint Classes</a:t>
            </a:r>
            <a:endParaRPr b="0" lang="en-US" sz="4400" spc="-1" strike="noStrike">
              <a:solidFill>
                <a:srgbClr val="000000"/>
              </a:solidFill>
              <a:latin typeface="Times New Roman"/>
            </a:endParaRPr>
          </a:p>
        </p:txBody>
      </p:sp>
      <p:sp>
        <p:nvSpPr>
          <p:cNvPr id="143" name="TextShape 2"/>
          <p:cNvSpPr txBox="1"/>
          <p:nvPr/>
        </p:nvSpPr>
        <p:spPr>
          <a:xfrm>
            <a:off x="685800" y="1447920"/>
            <a:ext cx="7924320" cy="4571640"/>
          </a:xfrm>
          <a:prstGeom prst="rect">
            <a:avLst/>
          </a:prstGeom>
          <a:noFill/>
          <a:ln>
            <a:noFill/>
          </a:ln>
        </p:spPr>
        <p:txBody>
          <a:bodyPr>
            <a:noAutofit/>
          </a:bodyPr>
          <a:p>
            <a:pPr marL="343080" indent="-342720" algn="just">
              <a:lnSpc>
                <a:spcPct val="100000"/>
              </a:lnSpc>
              <a:spcBef>
                <a:spcPts val="561"/>
              </a:spcBef>
              <a:buClr>
                <a:srgbClr val="000000"/>
              </a:buClr>
              <a:buFont typeface="Symbol" charset="2"/>
              <a:buChar char=""/>
            </a:pPr>
            <a:r>
              <a:rPr b="0" lang="vi-VN" sz="2800" spc="-1" strike="noStrike">
                <a:solidFill>
                  <a:srgbClr val="000000"/>
                </a:solidFill>
                <a:latin typeface="Cambria"/>
              </a:rPr>
              <a:t>Select the class Pizza in the class hierarchy.</a:t>
            </a:r>
            <a:endParaRPr b="0" lang="en-US" sz="2800" spc="-1" strike="noStrike">
              <a:solidFill>
                <a:srgbClr val="000000"/>
              </a:solidFill>
              <a:latin typeface="Cambria"/>
            </a:endParaRPr>
          </a:p>
          <a:p>
            <a:pPr marL="343080" indent="-342720" algn="just">
              <a:lnSpc>
                <a:spcPct val="100000"/>
              </a:lnSpc>
              <a:spcBef>
                <a:spcPts val="561"/>
              </a:spcBef>
              <a:buClr>
                <a:srgbClr val="000000"/>
              </a:buClr>
              <a:buFont typeface="Symbol" charset="2"/>
              <a:buChar char=""/>
            </a:pPr>
            <a:r>
              <a:rPr b="0" lang="vi-VN" sz="2800" spc="-1" strike="noStrike">
                <a:solidFill>
                  <a:srgbClr val="000000"/>
                </a:solidFill>
                <a:latin typeface="Cambria"/>
              </a:rPr>
              <a:t>Press the ‘Add all siblings...’ button on the disjoint classes widget. </a:t>
            </a:r>
            <a:endParaRPr b="0" lang="en-US" sz="2800" spc="-1" strike="noStrike">
              <a:solidFill>
                <a:srgbClr val="000000"/>
              </a:solidFill>
              <a:latin typeface="Cambria"/>
            </a:endParaRPr>
          </a:p>
        </p:txBody>
      </p:sp>
      <p:pic>
        <p:nvPicPr>
          <p:cNvPr id="144" name="Picture 5" descr=""/>
          <p:cNvPicPr/>
          <p:nvPr/>
        </p:nvPicPr>
        <p:blipFill>
          <a:blip r:embed="rId1"/>
          <a:stretch/>
        </p:blipFill>
        <p:spPr>
          <a:xfrm>
            <a:off x="1219320" y="3124080"/>
            <a:ext cx="3123720" cy="1606320"/>
          </a:xfrm>
          <a:prstGeom prst="rect">
            <a:avLst/>
          </a:prstGeom>
          <a:ln>
            <a:noFill/>
          </a:ln>
        </p:spPr>
      </p:pic>
      <p:pic>
        <p:nvPicPr>
          <p:cNvPr id="145" name="Picture 7" descr=""/>
          <p:cNvPicPr/>
          <p:nvPr/>
        </p:nvPicPr>
        <p:blipFill>
          <a:blip r:embed="rId2"/>
          <a:stretch/>
        </p:blipFill>
        <p:spPr>
          <a:xfrm>
            <a:off x="4848120" y="2666880"/>
            <a:ext cx="3609720" cy="2079360"/>
          </a:xfrm>
          <a:prstGeom prst="rect">
            <a:avLst/>
          </a:prstGeom>
          <a:ln>
            <a:noFill/>
          </a:ln>
        </p:spPr>
      </p:pic>
      <p:pic>
        <p:nvPicPr>
          <p:cNvPr id="146" name="Picture 8" descr=""/>
          <p:cNvPicPr/>
          <p:nvPr/>
        </p:nvPicPr>
        <p:blipFill>
          <a:blip r:embed="rId3"/>
          <a:stretch/>
        </p:blipFill>
        <p:spPr>
          <a:xfrm>
            <a:off x="1192320" y="5076720"/>
            <a:ext cx="7265520" cy="139968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685800" y="228600"/>
            <a:ext cx="7772040" cy="1142640"/>
          </a:xfrm>
          <a:prstGeom prst="rect">
            <a:avLst/>
          </a:prstGeom>
          <a:noFill/>
          <a:ln>
            <a:noFill/>
          </a:ln>
        </p:spPr>
        <p:txBody>
          <a:bodyPr anchor="ctr">
            <a:noAutofit/>
          </a:bodyPr>
          <a:p>
            <a:pPr algn="ctr">
              <a:lnSpc>
                <a:spcPct val="100000"/>
              </a:lnSpc>
            </a:pPr>
            <a:r>
              <a:rPr b="0" lang="vi-VN" sz="4000" spc="-1" strike="noStrike">
                <a:solidFill>
                  <a:srgbClr val="ff3300"/>
                </a:solidFill>
                <a:latin typeface="Candara"/>
              </a:rPr>
              <a:t>Using The OWL Wizards </a:t>
            </a:r>
            <a:br/>
            <a:r>
              <a:rPr b="0" lang="vi-VN" sz="4000" spc="-1" strike="noStrike">
                <a:solidFill>
                  <a:srgbClr val="ff3300"/>
                </a:solidFill>
                <a:latin typeface="Candara"/>
              </a:rPr>
              <a:t>To Create Classes</a:t>
            </a:r>
            <a:endParaRPr b="0" lang="en-US" sz="4000" spc="-1" strike="noStrike">
              <a:solidFill>
                <a:srgbClr val="000000"/>
              </a:solidFill>
              <a:latin typeface="Times New Roman"/>
            </a:endParaRPr>
          </a:p>
        </p:txBody>
      </p:sp>
      <p:sp>
        <p:nvSpPr>
          <p:cNvPr id="148" name="TextShape 2"/>
          <p:cNvSpPr txBox="1"/>
          <p:nvPr/>
        </p:nvSpPr>
        <p:spPr>
          <a:xfrm>
            <a:off x="685800" y="1600200"/>
            <a:ext cx="7924320" cy="4571640"/>
          </a:xfrm>
          <a:prstGeom prst="rect">
            <a:avLst/>
          </a:prstGeom>
          <a:noFill/>
          <a:ln>
            <a:noFill/>
          </a:ln>
        </p:spPr>
        <p:txBody>
          <a:bodyPr>
            <a:noAutofit/>
          </a:bodyPr>
          <a:p>
            <a:pPr marL="343080" indent="-342720" algn="just">
              <a:lnSpc>
                <a:spcPct val="100000"/>
              </a:lnSpc>
              <a:spcBef>
                <a:spcPts val="561"/>
              </a:spcBef>
              <a:buClr>
                <a:srgbClr val="000000"/>
              </a:buClr>
              <a:buFont typeface="Symbol" charset="2"/>
              <a:buChar char=""/>
            </a:pPr>
            <a:r>
              <a:rPr b="0" lang="vi-VN" sz="2800" spc="-1" strike="noStrike">
                <a:solidFill>
                  <a:srgbClr val="000000"/>
                </a:solidFill>
                <a:latin typeface="Cambria"/>
              </a:rPr>
              <a:t>The OWL Wizards plugin is an extensible set of Wizards that are designed to make carrying out common, repetitive and time consuming tasks easy.</a:t>
            </a:r>
            <a:endParaRPr b="0" lang="en-US" sz="2800" spc="-1" strike="noStrike">
              <a:solidFill>
                <a:srgbClr val="000000"/>
              </a:solidFill>
              <a:latin typeface="Cambria"/>
            </a:endParaRPr>
          </a:p>
        </p:txBody>
      </p:sp>
      <p:pic>
        <p:nvPicPr>
          <p:cNvPr id="149" name="Picture 8" descr=""/>
          <p:cNvPicPr/>
          <p:nvPr/>
        </p:nvPicPr>
        <p:blipFill>
          <a:blip r:embed="rId1"/>
          <a:stretch/>
        </p:blipFill>
        <p:spPr>
          <a:xfrm>
            <a:off x="1143000" y="3179880"/>
            <a:ext cx="7467120" cy="329688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685800" y="228600"/>
            <a:ext cx="7772040" cy="1142640"/>
          </a:xfrm>
          <a:prstGeom prst="rect">
            <a:avLst/>
          </a:prstGeom>
          <a:noFill/>
          <a:ln>
            <a:noFill/>
          </a:ln>
        </p:spPr>
        <p:txBody>
          <a:bodyPr anchor="ctr">
            <a:noAutofit/>
          </a:bodyPr>
          <a:p>
            <a:pPr algn="ctr">
              <a:lnSpc>
                <a:spcPct val="100000"/>
              </a:lnSpc>
            </a:pPr>
            <a:r>
              <a:rPr b="0" lang="vi-VN" sz="4000" spc="-1" strike="noStrike">
                <a:solidFill>
                  <a:srgbClr val="ff3300"/>
                </a:solidFill>
                <a:latin typeface="Candara"/>
              </a:rPr>
              <a:t>Using The OWL Wizards </a:t>
            </a:r>
            <a:br/>
            <a:r>
              <a:rPr b="0" lang="vi-VN" sz="4000" spc="-1" strike="noStrike">
                <a:solidFill>
                  <a:srgbClr val="ff3300"/>
                </a:solidFill>
                <a:latin typeface="Candara"/>
              </a:rPr>
              <a:t>To Create Classes</a:t>
            </a:r>
            <a:endParaRPr b="0" lang="en-US" sz="4000" spc="-1" strike="noStrike">
              <a:solidFill>
                <a:srgbClr val="000000"/>
              </a:solidFill>
              <a:latin typeface="Times New Roman"/>
            </a:endParaRPr>
          </a:p>
        </p:txBody>
      </p:sp>
      <p:sp>
        <p:nvSpPr>
          <p:cNvPr id="151" name="TextShape 2"/>
          <p:cNvSpPr txBox="1"/>
          <p:nvPr/>
        </p:nvSpPr>
        <p:spPr>
          <a:xfrm>
            <a:off x="685800" y="1600200"/>
            <a:ext cx="7924320" cy="4571640"/>
          </a:xfrm>
          <a:prstGeom prst="rect">
            <a:avLst/>
          </a:prstGeom>
          <a:noFill/>
          <a:ln>
            <a:noFill/>
          </a:ln>
        </p:spPr>
        <p:txBody>
          <a:bodyPr>
            <a:noAutofit/>
          </a:bodyPr>
          <a:p>
            <a:pPr marL="343080" indent="-342720" algn="just">
              <a:lnSpc>
                <a:spcPct val="100000"/>
              </a:lnSpc>
              <a:spcBef>
                <a:spcPts val="561"/>
              </a:spcBef>
              <a:buClr>
                <a:srgbClr val="000000"/>
              </a:buClr>
              <a:buFont typeface="Symbol" charset="2"/>
              <a:buChar char=""/>
            </a:pPr>
            <a:r>
              <a:rPr b="0" lang="vi-VN" sz="2800" spc="-1" strike="noStrike">
                <a:solidFill>
                  <a:srgbClr val="000000"/>
                </a:solidFill>
                <a:latin typeface="Cambria"/>
              </a:rPr>
              <a:t>Use the ‘Create multiple subclasses...’ Wizard to create </a:t>
            </a:r>
            <a:r>
              <a:rPr b="1" lang="vi-VN" sz="2800" spc="-1" strike="noStrike">
                <a:solidFill>
                  <a:srgbClr val="000000"/>
                </a:solidFill>
                <a:latin typeface="Cambria"/>
              </a:rPr>
              <a:t>ThinAndCrispy</a:t>
            </a:r>
            <a:r>
              <a:rPr b="0" lang="vi-VN" sz="2800" spc="-1" strike="noStrike">
                <a:solidFill>
                  <a:srgbClr val="000000"/>
                </a:solidFill>
                <a:latin typeface="Cambria"/>
              </a:rPr>
              <a:t> and </a:t>
            </a:r>
            <a:r>
              <a:rPr b="1" lang="vi-VN" sz="2800" spc="-1" strike="noStrike">
                <a:solidFill>
                  <a:srgbClr val="000000"/>
                </a:solidFill>
                <a:latin typeface="Cambria"/>
              </a:rPr>
              <a:t>DeepPan</a:t>
            </a:r>
            <a:r>
              <a:rPr b="0" lang="vi-VN" sz="2800" spc="-1" strike="noStrike">
                <a:solidFill>
                  <a:srgbClr val="000000"/>
                </a:solidFill>
                <a:latin typeface="Cambria"/>
              </a:rPr>
              <a:t> as subclasses of </a:t>
            </a:r>
            <a:r>
              <a:rPr b="1" lang="vi-VN" sz="2800" spc="-1" strike="noStrike">
                <a:solidFill>
                  <a:srgbClr val="000000"/>
                </a:solidFill>
                <a:latin typeface="Cambria"/>
              </a:rPr>
              <a:t>PizzaBase</a:t>
            </a:r>
            <a:r>
              <a:rPr b="0" lang="vi-VN" sz="2800" spc="-1" strike="noStrike">
                <a:solidFill>
                  <a:srgbClr val="000000"/>
                </a:solidFill>
                <a:latin typeface="Cambria"/>
              </a:rPr>
              <a:t>.</a:t>
            </a:r>
            <a:endParaRPr b="0" lang="en-US" sz="2800" spc="-1" strike="noStrike">
              <a:solidFill>
                <a:srgbClr val="000000"/>
              </a:solidFill>
              <a:latin typeface="Cambria"/>
            </a:endParaRPr>
          </a:p>
        </p:txBody>
      </p:sp>
      <p:pic>
        <p:nvPicPr>
          <p:cNvPr id="152" name="Picture 5" descr=""/>
          <p:cNvPicPr/>
          <p:nvPr/>
        </p:nvPicPr>
        <p:blipFill>
          <a:blip r:embed="rId1"/>
          <a:stretch/>
        </p:blipFill>
        <p:spPr>
          <a:xfrm>
            <a:off x="1143000" y="3179880"/>
            <a:ext cx="7467120" cy="329688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685800" y="228600"/>
            <a:ext cx="7772040" cy="1142640"/>
          </a:xfrm>
          <a:prstGeom prst="rect">
            <a:avLst/>
          </a:prstGeom>
          <a:noFill/>
          <a:ln>
            <a:noFill/>
          </a:ln>
        </p:spPr>
        <p:txBody>
          <a:bodyPr anchor="ctr">
            <a:noAutofit/>
          </a:bodyPr>
          <a:p>
            <a:pPr algn="ctr">
              <a:lnSpc>
                <a:spcPct val="100000"/>
              </a:lnSpc>
            </a:pPr>
            <a:r>
              <a:rPr b="0" lang="vi-VN" sz="4000" spc="-1" strike="noStrike">
                <a:solidFill>
                  <a:srgbClr val="ff3300"/>
                </a:solidFill>
                <a:latin typeface="Candara"/>
              </a:rPr>
              <a:t>Using The OWL Wizards </a:t>
            </a:r>
            <a:br/>
            <a:r>
              <a:rPr b="0" lang="vi-VN" sz="4000" spc="-1" strike="noStrike">
                <a:solidFill>
                  <a:srgbClr val="ff3300"/>
                </a:solidFill>
                <a:latin typeface="Candara"/>
              </a:rPr>
              <a:t>To Create Classes</a:t>
            </a:r>
            <a:endParaRPr b="0" lang="en-US" sz="4000" spc="-1" strike="noStrike">
              <a:solidFill>
                <a:srgbClr val="000000"/>
              </a:solidFill>
              <a:latin typeface="Times New Roman"/>
            </a:endParaRPr>
          </a:p>
        </p:txBody>
      </p:sp>
      <p:pic>
        <p:nvPicPr>
          <p:cNvPr id="154" name="Picture 5" descr=""/>
          <p:cNvPicPr/>
          <p:nvPr/>
        </p:nvPicPr>
        <p:blipFill>
          <a:blip r:embed="rId1"/>
          <a:stretch/>
        </p:blipFill>
        <p:spPr>
          <a:xfrm>
            <a:off x="1981080" y="2133720"/>
            <a:ext cx="5790960" cy="364788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685800" y="228600"/>
            <a:ext cx="7772040" cy="1142640"/>
          </a:xfrm>
          <a:prstGeom prst="rect">
            <a:avLst/>
          </a:prstGeom>
          <a:noFill/>
          <a:ln>
            <a:noFill/>
          </a:ln>
        </p:spPr>
        <p:txBody>
          <a:bodyPr anchor="ctr">
            <a:noAutofit/>
          </a:bodyPr>
          <a:p>
            <a:pPr algn="ctr">
              <a:lnSpc>
                <a:spcPct val="100000"/>
              </a:lnSpc>
            </a:pPr>
            <a:r>
              <a:rPr b="0" lang="vi-VN" sz="4000" spc="-1" strike="noStrike">
                <a:solidFill>
                  <a:srgbClr val="ff3300"/>
                </a:solidFill>
                <a:latin typeface="Candara"/>
              </a:rPr>
              <a:t>Using The OWL Wizards </a:t>
            </a:r>
            <a:br/>
            <a:r>
              <a:rPr b="0" lang="vi-VN" sz="4000" spc="-1" strike="noStrike">
                <a:solidFill>
                  <a:srgbClr val="ff3300"/>
                </a:solidFill>
                <a:latin typeface="Candara"/>
              </a:rPr>
              <a:t>To Create Classes</a:t>
            </a:r>
            <a:endParaRPr b="0" lang="en-US" sz="4000" spc="-1" strike="noStrike">
              <a:solidFill>
                <a:srgbClr val="000000"/>
              </a:solidFill>
              <a:latin typeface="Times New Roman"/>
            </a:endParaRPr>
          </a:p>
        </p:txBody>
      </p:sp>
      <p:pic>
        <p:nvPicPr>
          <p:cNvPr id="156" name="Picture 4" descr=""/>
          <p:cNvPicPr/>
          <p:nvPr/>
        </p:nvPicPr>
        <p:blipFill>
          <a:blip r:embed="rId1"/>
          <a:stretch/>
        </p:blipFill>
        <p:spPr>
          <a:xfrm>
            <a:off x="1600200" y="1828800"/>
            <a:ext cx="6248160" cy="437940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685800" y="228600"/>
            <a:ext cx="7772040" cy="1142640"/>
          </a:xfrm>
          <a:prstGeom prst="rect">
            <a:avLst/>
          </a:prstGeom>
          <a:noFill/>
          <a:ln>
            <a:noFill/>
          </a:ln>
        </p:spPr>
        <p:txBody>
          <a:bodyPr anchor="ctr">
            <a:noAutofit/>
          </a:bodyPr>
          <a:p>
            <a:pPr algn="ctr">
              <a:lnSpc>
                <a:spcPct val="100000"/>
              </a:lnSpc>
            </a:pPr>
            <a:r>
              <a:rPr b="0" lang="vi-VN" sz="4000" spc="-1" strike="noStrike">
                <a:solidFill>
                  <a:srgbClr val="ff3300"/>
                </a:solidFill>
                <a:latin typeface="Candara"/>
              </a:rPr>
              <a:t>Using The OWL Wizards </a:t>
            </a:r>
            <a:br/>
            <a:r>
              <a:rPr b="0" lang="vi-VN" sz="4000" spc="-1" strike="noStrike">
                <a:solidFill>
                  <a:srgbClr val="ff3300"/>
                </a:solidFill>
                <a:latin typeface="Candara"/>
              </a:rPr>
              <a:t>To Create Classes</a:t>
            </a:r>
            <a:endParaRPr b="0" lang="en-US" sz="4000" spc="-1" strike="noStrike">
              <a:solidFill>
                <a:srgbClr val="000000"/>
              </a:solidFill>
              <a:latin typeface="Times New Roman"/>
            </a:endParaRPr>
          </a:p>
        </p:txBody>
      </p:sp>
      <p:pic>
        <p:nvPicPr>
          <p:cNvPr id="158" name="Picture 4" descr=""/>
          <p:cNvPicPr/>
          <p:nvPr/>
        </p:nvPicPr>
        <p:blipFill>
          <a:blip r:embed="rId1"/>
          <a:stretch/>
        </p:blipFill>
        <p:spPr>
          <a:xfrm>
            <a:off x="1523880" y="2174760"/>
            <a:ext cx="6857640" cy="256824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685800" y="228600"/>
            <a:ext cx="7772040" cy="1142640"/>
          </a:xfrm>
          <a:prstGeom prst="rect">
            <a:avLst/>
          </a:prstGeom>
          <a:noFill/>
          <a:ln>
            <a:noFill/>
          </a:ln>
        </p:spPr>
        <p:txBody>
          <a:bodyPr anchor="ctr">
            <a:noAutofit/>
          </a:bodyPr>
          <a:p>
            <a:pPr algn="ctr">
              <a:lnSpc>
                <a:spcPct val="100000"/>
              </a:lnSpc>
            </a:pPr>
            <a:r>
              <a:rPr b="0" lang="vi-VN" sz="4000" spc="-1" strike="noStrike">
                <a:solidFill>
                  <a:srgbClr val="ff3300"/>
                </a:solidFill>
                <a:latin typeface="Candara"/>
              </a:rPr>
              <a:t>Using The OWL Wizards </a:t>
            </a:r>
            <a:br/>
            <a:r>
              <a:rPr b="0" lang="vi-VN" sz="4000" spc="-1" strike="noStrike">
                <a:solidFill>
                  <a:srgbClr val="ff3300"/>
                </a:solidFill>
                <a:latin typeface="Candara"/>
              </a:rPr>
              <a:t>To Create Classes</a:t>
            </a:r>
            <a:endParaRPr b="0" lang="en-US" sz="4000" spc="-1" strike="noStrike">
              <a:solidFill>
                <a:srgbClr val="000000"/>
              </a:solidFill>
              <a:latin typeface="Times New Roman"/>
            </a:endParaRPr>
          </a:p>
        </p:txBody>
      </p:sp>
      <p:sp>
        <p:nvSpPr>
          <p:cNvPr id="160" name="TextShape 2"/>
          <p:cNvSpPr txBox="1"/>
          <p:nvPr/>
        </p:nvSpPr>
        <p:spPr>
          <a:xfrm>
            <a:off x="685800" y="1676520"/>
            <a:ext cx="8076960" cy="4876560"/>
          </a:xfrm>
          <a:prstGeom prst="rect">
            <a:avLst/>
          </a:prstGeom>
          <a:noFill/>
          <a:ln>
            <a:noFill/>
          </a:ln>
        </p:spPr>
        <p:txBody>
          <a:bodyPr>
            <a:noAutofit/>
          </a:bodyPr>
          <a:p>
            <a:pPr marL="343080" indent="-342720">
              <a:lnSpc>
                <a:spcPct val="100000"/>
              </a:lnSpc>
              <a:spcBef>
                <a:spcPts val="439"/>
              </a:spcBef>
              <a:buClr>
                <a:srgbClr val="000000"/>
              </a:buClr>
              <a:buFont typeface="Symbol" charset="2"/>
              <a:buChar char=""/>
            </a:pPr>
            <a:r>
              <a:rPr b="1" lang="vi-VN" sz="2200" spc="-1" strike="noStrike">
                <a:solidFill>
                  <a:srgbClr val="000000"/>
                </a:solidFill>
                <a:latin typeface="Candara"/>
              </a:rPr>
              <a:t>PizzaTopping:</a:t>
            </a:r>
            <a:r>
              <a:rPr b="0" lang="vi-VN" sz="2200" spc="-1" strike="noStrike">
                <a:solidFill>
                  <a:srgbClr val="000000"/>
                </a:solidFill>
                <a:latin typeface="Candara"/>
              </a:rPr>
              <a:t> MeatTopping, VegetableTopping, CheeseTopping and  SeafoodTopping.</a:t>
            </a:r>
            <a:endParaRPr b="0" lang="en-US" sz="2200" spc="-1" strike="noStrike">
              <a:solidFill>
                <a:srgbClr val="000000"/>
              </a:solidFill>
              <a:latin typeface="Cambria"/>
            </a:endParaRPr>
          </a:p>
          <a:p>
            <a:pPr marL="343080" indent="-342720">
              <a:lnSpc>
                <a:spcPct val="100000"/>
              </a:lnSpc>
              <a:spcBef>
                <a:spcPts val="439"/>
              </a:spcBef>
              <a:buClr>
                <a:srgbClr val="000000"/>
              </a:buClr>
              <a:buFont typeface="Symbol" charset="2"/>
              <a:buChar char=""/>
            </a:pPr>
            <a:r>
              <a:rPr b="1" lang="vi-VN" sz="2200" spc="-1" strike="noStrike">
                <a:solidFill>
                  <a:srgbClr val="000000"/>
                </a:solidFill>
                <a:latin typeface="Candara"/>
              </a:rPr>
              <a:t>MeatTopping:</a:t>
            </a:r>
            <a:r>
              <a:rPr b="0" lang="vi-VN" sz="2200" spc="-1" strike="noStrike">
                <a:solidFill>
                  <a:srgbClr val="000000"/>
                </a:solidFill>
                <a:latin typeface="Candara"/>
              </a:rPr>
              <a:t> SpicyBeefTopping, PepperoniTopping, SalamiTopping, HamTopping.</a:t>
            </a:r>
            <a:endParaRPr b="0" lang="en-US" sz="2200" spc="-1" strike="noStrike">
              <a:solidFill>
                <a:srgbClr val="000000"/>
              </a:solidFill>
              <a:latin typeface="Cambria"/>
            </a:endParaRPr>
          </a:p>
          <a:p>
            <a:pPr marL="343080" indent="-342720">
              <a:lnSpc>
                <a:spcPct val="100000"/>
              </a:lnSpc>
              <a:spcBef>
                <a:spcPts val="439"/>
              </a:spcBef>
              <a:buClr>
                <a:srgbClr val="000000"/>
              </a:buClr>
              <a:buFont typeface="Symbol" charset="2"/>
              <a:buChar char=""/>
            </a:pPr>
            <a:r>
              <a:rPr b="1" lang="vi-VN" sz="2200" spc="-1" strike="noStrike">
                <a:solidFill>
                  <a:srgbClr val="000000"/>
                </a:solidFill>
                <a:latin typeface="Candara"/>
              </a:rPr>
              <a:t>VegetableTopping:</a:t>
            </a:r>
            <a:r>
              <a:rPr b="0" lang="vi-VN" sz="2200" spc="-1" strike="noStrike">
                <a:solidFill>
                  <a:srgbClr val="000000"/>
                </a:solidFill>
                <a:latin typeface="Candara"/>
              </a:rPr>
              <a:t> TomatoTopping, OliveTopping, MushroomTopping, PepperTopping, OnionTopping and CaperTopping.</a:t>
            </a:r>
            <a:endParaRPr b="0" lang="en-US" sz="2200" spc="-1" strike="noStrike">
              <a:solidFill>
                <a:srgbClr val="000000"/>
              </a:solidFill>
              <a:latin typeface="Cambria"/>
            </a:endParaRPr>
          </a:p>
          <a:p>
            <a:pPr marL="343080" indent="-342720">
              <a:lnSpc>
                <a:spcPct val="100000"/>
              </a:lnSpc>
              <a:spcBef>
                <a:spcPts val="439"/>
              </a:spcBef>
              <a:buClr>
                <a:srgbClr val="000000"/>
              </a:buClr>
              <a:buFont typeface="Symbol" charset="2"/>
              <a:buChar char=""/>
            </a:pPr>
            <a:r>
              <a:rPr b="1" lang="vi-VN" sz="2200" spc="-1" strike="noStrike">
                <a:solidFill>
                  <a:srgbClr val="000000"/>
                </a:solidFill>
                <a:latin typeface="Candara"/>
              </a:rPr>
              <a:t>PepperTopping:</a:t>
            </a:r>
            <a:r>
              <a:rPr b="0" lang="vi-VN" sz="2200" spc="-1" strike="noStrike">
                <a:solidFill>
                  <a:srgbClr val="000000"/>
                </a:solidFill>
                <a:latin typeface="Candara"/>
              </a:rPr>
              <a:t> RedPepperTopping, GreenPepperTopping and JalapenoPepperTopping.</a:t>
            </a:r>
            <a:endParaRPr b="0" lang="en-US" sz="2200" spc="-1" strike="noStrike">
              <a:solidFill>
                <a:srgbClr val="000000"/>
              </a:solidFill>
              <a:latin typeface="Cambria"/>
            </a:endParaRPr>
          </a:p>
          <a:p>
            <a:pPr marL="343080" indent="-342720">
              <a:lnSpc>
                <a:spcPct val="100000"/>
              </a:lnSpc>
              <a:spcBef>
                <a:spcPts val="439"/>
              </a:spcBef>
              <a:buClr>
                <a:srgbClr val="000000"/>
              </a:buClr>
              <a:buFont typeface="Symbol" charset="2"/>
              <a:buChar char=""/>
            </a:pPr>
            <a:r>
              <a:rPr b="1" lang="vi-VN" sz="2200" spc="-1" strike="noStrike">
                <a:solidFill>
                  <a:srgbClr val="000000"/>
                </a:solidFill>
                <a:latin typeface="Candara"/>
              </a:rPr>
              <a:t>CheeseTopping:</a:t>
            </a:r>
            <a:r>
              <a:rPr b="0" lang="vi-VN" sz="2200" spc="-1" strike="noStrike">
                <a:solidFill>
                  <a:srgbClr val="000000"/>
                </a:solidFill>
                <a:latin typeface="Candara"/>
              </a:rPr>
              <a:t> MozzarellaTopping, ParmezanTopping.</a:t>
            </a:r>
            <a:endParaRPr b="0" lang="en-US" sz="2200" spc="-1" strike="noStrike">
              <a:solidFill>
                <a:srgbClr val="000000"/>
              </a:solidFill>
              <a:latin typeface="Cambria"/>
            </a:endParaRPr>
          </a:p>
          <a:p>
            <a:pPr marL="343080" indent="-342720">
              <a:lnSpc>
                <a:spcPct val="100000"/>
              </a:lnSpc>
              <a:spcBef>
                <a:spcPts val="439"/>
              </a:spcBef>
              <a:buClr>
                <a:srgbClr val="000000"/>
              </a:buClr>
              <a:buFont typeface="Symbol" charset="2"/>
              <a:buChar char=""/>
            </a:pPr>
            <a:r>
              <a:rPr b="1" lang="vi-VN" sz="2200" spc="-1" strike="noStrike">
                <a:solidFill>
                  <a:srgbClr val="000000"/>
                </a:solidFill>
                <a:latin typeface="Candara"/>
              </a:rPr>
              <a:t>SeafoodTopping:</a:t>
            </a:r>
            <a:r>
              <a:rPr b="0" lang="vi-VN" sz="2200" spc="-1" strike="noStrike">
                <a:solidFill>
                  <a:srgbClr val="000000"/>
                </a:solidFill>
                <a:latin typeface="Candara"/>
              </a:rPr>
              <a:t> TunaTopping, AnchovyTopping and PrawnTopping.</a:t>
            </a:r>
            <a:endParaRPr b="0" lang="en-US" sz="2200" spc="-1" strike="noStrike">
              <a:solidFill>
                <a:srgbClr val="000000"/>
              </a:solidFill>
              <a:latin typeface="Cambria"/>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685800" y="609480"/>
            <a:ext cx="7772040" cy="1142640"/>
          </a:xfrm>
          <a:prstGeom prst="rect">
            <a:avLst/>
          </a:prstGeom>
          <a:noFill/>
          <a:ln>
            <a:noFill/>
          </a:ln>
        </p:spPr>
        <p:txBody>
          <a:bodyPr anchor="ctr">
            <a:noAutofit/>
          </a:bodyPr>
          <a:p>
            <a:pPr algn="ctr">
              <a:lnSpc>
                <a:spcPct val="100000"/>
              </a:lnSpc>
            </a:pPr>
            <a:r>
              <a:rPr b="1" lang="vi-VN" sz="4400" spc="-1" strike="noStrike">
                <a:solidFill>
                  <a:srgbClr val="ff3300"/>
                </a:solidFill>
                <a:latin typeface="Candara"/>
              </a:rPr>
              <a:t>What is Protégé?</a:t>
            </a:r>
            <a:r>
              <a:rPr b="0" lang="vi-VN" sz="4400" spc="-1" strike="noStrike">
                <a:solidFill>
                  <a:srgbClr val="ff3300"/>
                </a:solidFill>
                <a:latin typeface="Candara"/>
              </a:rPr>
              <a:t> </a:t>
            </a:r>
            <a:endParaRPr b="0" lang="en-US" sz="4400" spc="-1" strike="noStrike">
              <a:solidFill>
                <a:srgbClr val="000000"/>
              </a:solidFill>
              <a:latin typeface="Times New Roman"/>
            </a:endParaRPr>
          </a:p>
        </p:txBody>
      </p:sp>
      <p:sp>
        <p:nvSpPr>
          <p:cNvPr id="94" name="TextShape 2"/>
          <p:cNvSpPr txBox="1"/>
          <p:nvPr/>
        </p:nvSpPr>
        <p:spPr>
          <a:xfrm>
            <a:off x="685800" y="1981080"/>
            <a:ext cx="7772040" cy="4114440"/>
          </a:xfrm>
          <a:prstGeom prst="rect">
            <a:avLst/>
          </a:prstGeom>
          <a:noFill/>
          <a:ln>
            <a:noFill/>
          </a:ln>
        </p:spPr>
        <p:txBody>
          <a:bodyPr>
            <a:noAutofit/>
          </a:bodyPr>
          <a:p>
            <a:pPr marL="343080" indent="-342720" algn="just">
              <a:lnSpc>
                <a:spcPct val="100000"/>
              </a:lnSpc>
              <a:spcBef>
                <a:spcPts val="561"/>
              </a:spcBef>
              <a:tabLst>
                <a:tab algn="l" pos="0"/>
              </a:tabLst>
            </a:pPr>
            <a:r>
              <a:rPr b="0" lang="vi-VN" sz="2800" spc="-1" strike="noStrike">
                <a:solidFill>
                  <a:srgbClr val="000000"/>
                </a:solidFill>
                <a:latin typeface="Cambria"/>
              </a:rPr>
              <a:t>	</a:t>
            </a:r>
            <a:r>
              <a:rPr b="0" lang="vi-VN" sz="2800" spc="-1" strike="noStrike">
                <a:solidFill>
                  <a:srgbClr val="000000"/>
                </a:solidFill>
                <a:latin typeface="Cambria"/>
              </a:rPr>
              <a:t>The Protégé platform supports two main ways of modeling ontologies: </a:t>
            </a:r>
            <a:endParaRPr b="0" lang="en-US" sz="2800" spc="-1" strike="noStrike">
              <a:solidFill>
                <a:srgbClr val="000000"/>
              </a:solidFill>
              <a:latin typeface="Cambria"/>
            </a:endParaRPr>
          </a:p>
          <a:p>
            <a:pPr marL="343080" indent="-342720" algn="just">
              <a:lnSpc>
                <a:spcPct val="100000"/>
              </a:lnSpc>
              <a:spcBef>
                <a:spcPts val="561"/>
              </a:spcBef>
              <a:buClr>
                <a:srgbClr val="000000"/>
              </a:buClr>
              <a:buFont typeface="Symbol" charset="2"/>
              <a:buChar char=""/>
              <a:tabLst>
                <a:tab algn="l" pos="0"/>
              </a:tabLst>
            </a:pPr>
            <a:r>
              <a:rPr b="0" lang="vi-VN" sz="2800" spc="-1" strike="noStrike">
                <a:solidFill>
                  <a:srgbClr val="000000"/>
                </a:solidFill>
                <a:latin typeface="Cambria"/>
              </a:rPr>
              <a:t>The </a:t>
            </a:r>
            <a:r>
              <a:rPr b="1" lang="vi-VN" sz="2800" spc="-1" strike="noStrike">
                <a:solidFill>
                  <a:srgbClr val="000000"/>
                </a:solidFill>
                <a:latin typeface="Cambria"/>
              </a:rPr>
              <a:t>Protégé-Frames</a:t>
            </a:r>
            <a:r>
              <a:rPr b="0" lang="vi-VN" sz="2800" spc="-1" strike="noStrike">
                <a:solidFill>
                  <a:srgbClr val="000000"/>
                </a:solidFill>
                <a:latin typeface="Cambria"/>
              </a:rPr>
              <a:t> editor  </a:t>
            </a:r>
            <a:endParaRPr b="0" lang="en-US" sz="2800" spc="-1" strike="noStrike">
              <a:solidFill>
                <a:srgbClr val="000000"/>
              </a:solidFill>
              <a:latin typeface="Cambria"/>
            </a:endParaRPr>
          </a:p>
          <a:p>
            <a:pPr marL="343080" indent="-342720" algn="just">
              <a:lnSpc>
                <a:spcPct val="100000"/>
              </a:lnSpc>
              <a:spcBef>
                <a:spcPts val="561"/>
              </a:spcBef>
              <a:buClr>
                <a:srgbClr val="000000"/>
              </a:buClr>
              <a:buFont typeface="Symbol" charset="2"/>
              <a:buChar char=""/>
              <a:tabLst>
                <a:tab algn="l" pos="0"/>
              </a:tabLst>
            </a:pPr>
            <a:r>
              <a:rPr b="0" lang="vi-VN" sz="2800" spc="-1" strike="noStrike">
                <a:solidFill>
                  <a:srgbClr val="000000"/>
                </a:solidFill>
                <a:latin typeface="Cambria"/>
              </a:rPr>
              <a:t>The </a:t>
            </a:r>
            <a:r>
              <a:rPr b="1" lang="vi-VN" sz="2800" spc="-1" strike="noStrike">
                <a:solidFill>
                  <a:srgbClr val="000000"/>
                </a:solidFill>
                <a:latin typeface="Cambria"/>
              </a:rPr>
              <a:t>Protégé-OWL</a:t>
            </a:r>
            <a:r>
              <a:rPr b="0" lang="vi-VN" sz="2800" spc="-1" strike="noStrike">
                <a:solidFill>
                  <a:srgbClr val="000000"/>
                </a:solidFill>
                <a:latin typeface="Cambria"/>
              </a:rPr>
              <a:t> editor </a:t>
            </a:r>
            <a:endParaRPr b="0" lang="en-US" sz="2800" spc="-1" strike="noStrike">
              <a:solidFill>
                <a:srgbClr val="000000"/>
              </a:solidFill>
              <a:latin typeface="Cambria"/>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1" name="Picture 6" descr=""/>
          <p:cNvPicPr/>
          <p:nvPr/>
        </p:nvPicPr>
        <p:blipFill>
          <a:blip r:embed="rId1"/>
          <a:stretch/>
        </p:blipFill>
        <p:spPr>
          <a:xfrm>
            <a:off x="2666880" y="228600"/>
            <a:ext cx="3962160" cy="6476760"/>
          </a:xfrm>
          <a:prstGeom prst="rect">
            <a:avLst/>
          </a:prstGeom>
          <a:ln>
            <a:noFill/>
          </a:ln>
        </p:spPr>
      </p:pic>
      <p:sp>
        <p:nvSpPr>
          <p:cNvPr id="162" name="CustomShape 1"/>
          <p:cNvSpPr/>
          <p:nvPr/>
        </p:nvSpPr>
        <p:spPr>
          <a:xfrm>
            <a:off x="630360" y="2711520"/>
            <a:ext cx="1897200" cy="94356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vi-VN" sz="2800" spc="-1" strike="noStrike">
                <a:solidFill>
                  <a:srgbClr val="3333cc"/>
                </a:solidFill>
                <a:latin typeface="Candara"/>
              </a:rPr>
              <a:t>Class</a:t>
            </a:r>
            <a:endParaRPr b="0" lang="fr-CA" sz="2800" spc="-1" strike="noStrike">
              <a:latin typeface="Arial"/>
            </a:endParaRPr>
          </a:p>
          <a:p>
            <a:pPr algn="ctr">
              <a:lnSpc>
                <a:spcPct val="100000"/>
              </a:lnSpc>
            </a:pPr>
            <a:r>
              <a:rPr b="0" lang="vi-VN" sz="2800" spc="-1" strike="noStrike">
                <a:solidFill>
                  <a:srgbClr val="3333cc"/>
                </a:solidFill>
                <a:latin typeface="Candara"/>
              </a:rPr>
              <a:t>Hierarchy</a:t>
            </a:r>
            <a:endParaRPr b="0" lang="fr-CA" sz="28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2729880" y="4986360"/>
            <a:ext cx="4237920" cy="51696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i="1" lang="vi-VN" sz="2800" spc="-1" strike="noStrike">
                <a:solidFill>
                  <a:srgbClr val="3333cc"/>
                </a:solidFill>
                <a:latin typeface="Candara"/>
              </a:rPr>
              <a:t>Meaning of subClasses</a:t>
            </a:r>
            <a:endParaRPr b="0" lang="fr-CA" sz="2800" spc="-1" strike="noStrike">
              <a:latin typeface="Arial"/>
            </a:endParaRPr>
          </a:p>
        </p:txBody>
      </p:sp>
      <p:pic>
        <p:nvPicPr>
          <p:cNvPr id="164" name="Picture 4" descr=""/>
          <p:cNvPicPr/>
          <p:nvPr/>
        </p:nvPicPr>
        <p:blipFill>
          <a:blip r:embed="rId1"/>
          <a:stretch/>
        </p:blipFill>
        <p:spPr>
          <a:xfrm>
            <a:off x="2209680" y="1066680"/>
            <a:ext cx="4952520" cy="3538080"/>
          </a:xfrm>
          <a:prstGeom prst="rect">
            <a:avLst/>
          </a:prstGeom>
          <a:ln>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OWL Properties</a:t>
            </a:r>
            <a:endParaRPr b="0" lang="en-US" sz="4400" spc="-1" strike="noStrike">
              <a:solidFill>
                <a:srgbClr val="000000"/>
              </a:solidFill>
              <a:latin typeface="Times New Roman"/>
            </a:endParaRPr>
          </a:p>
        </p:txBody>
      </p:sp>
      <p:sp>
        <p:nvSpPr>
          <p:cNvPr id="166" name="TextShape 2"/>
          <p:cNvSpPr txBox="1"/>
          <p:nvPr/>
        </p:nvSpPr>
        <p:spPr>
          <a:xfrm>
            <a:off x="685800" y="1523880"/>
            <a:ext cx="7924320" cy="4571640"/>
          </a:xfrm>
          <a:prstGeom prst="rect">
            <a:avLst/>
          </a:prstGeom>
          <a:noFill/>
          <a:ln>
            <a:noFill/>
          </a:ln>
        </p:spPr>
        <p:txBody>
          <a:bodyPr>
            <a:noAutofit/>
          </a:bodyPr>
          <a:p>
            <a:pPr marL="343080" indent="-342720" algn="just">
              <a:lnSpc>
                <a:spcPct val="100000"/>
              </a:lnSpc>
              <a:spcBef>
                <a:spcPts val="479"/>
              </a:spcBef>
              <a:buClr>
                <a:srgbClr val="000000"/>
              </a:buClr>
              <a:buFont typeface="Symbol" charset="2"/>
              <a:buChar char=""/>
            </a:pPr>
            <a:r>
              <a:rPr b="0" lang="vi-VN" sz="2400" spc="-1" strike="noStrike">
                <a:solidFill>
                  <a:srgbClr val="000000"/>
                </a:solidFill>
                <a:latin typeface="Cambria"/>
              </a:rPr>
              <a:t>There are two main types of properties, Object properties and Datatype properties. </a:t>
            </a:r>
            <a:endParaRPr b="0" lang="en-US" sz="2400" spc="-1" strike="noStrike">
              <a:solidFill>
                <a:srgbClr val="000000"/>
              </a:solidFill>
              <a:latin typeface="Cambria"/>
            </a:endParaRPr>
          </a:p>
          <a:p>
            <a:pPr marL="343080" indent="-342720" algn="just">
              <a:lnSpc>
                <a:spcPct val="100000"/>
              </a:lnSpc>
              <a:spcBef>
                <a:spcPts val="479"/>
              </a:spcBef>
              <a:buClr>
                <a:srgbClr val="000000"/>
              </a:buClr>
              <a:buFont typeface="Symbol" charset="2"/>
              <a:buChar char=""/>
            </a:pPr>
            <a:r>
              <a:rPr b="1" i="1" lang="vi-VN" sz="2400" spc="-1" strike="noStrike">
                <a:solidFill>
                  <a:srgbClr val="000000"/>
                </a:solidFill>
                <a:latin typeface="Cambria"/>
              </a:rPr>
              <a:t>Object</a:t>
            </a:r>
            <a:r>
              <a:rPr b="0" lang="vi-VN" sz="2400" spc="-1" strike="noStrike">
                <a:solidFill>
                  <a:srgbClr val="000000"/>
                </a:solidFill>
                <a:latin typeface="Cambria"/>
              </a:rPr>
              <a:t> properties link an individual to an individual. </a:t>
            </a:r>
            <a:endParaRPr b="0" lang="en-US" sz="2400" spc="-1" strike="noStrike">
              <a:solidFill>
                <a:srgbClr val="000000"/>
              </a:solidFill>
              <a:latin typeface="Cambria"/>
            </a:endParaRPr>
          </a:p>
          <a:p>
            <a:pPr marL="343080" indent="-342720" algn="just">
              <a:lnSpc>
                <a:spcPct val="100000"/>
              </a:lnSpc>
              <a:spcBef>
                <a:spcPts val="479"/>
              </a:spcBef>
              <a:buClr>
                <a:srgbClr val="000000"/>
              </a:buClr>
              <a:buFont typeface="Symbol" charset="2"/>
              <a:buChar char=""/>
            </a:pPr>
            <a:r>
              <a:rPr b="1" i="1" lang="vi-VN" sz="2400" spc="-1" strike="noStrike">
                <a:solidFill>
                  <a:srgbClr val="000000"/>
                </a:solidFill>
                <a:latin typeface="Cambria"/>
              </a:rPr>
              <a:t>Datatype</a:t>
            </a:r>
            <a:r>
              <a:rPr b="0" lang="vi-VN" sz="2400" spc="-1" strike="noStrike">
                <a:solidFill>
                  <a:srgbClr val="000000"/>
                </a:solidFill>
                <a:latin typeface="Cambria"/>
              </a:rPr>
              <a:t> properties link an individual to an XML Schema Datatype value or an rdf literal. </a:t>
            </a:r>
            <a:endParaRPr b="0" lang="en-US" sz="2400" spc="-1" strike="noStrike">
              <a:solidFill>
                <a:srgbClr val="000000"/>
              </a:solidFill>
              <a:latin typeface="Cambria"/>
            </a:endParaRPr>
          </a:p>
          <a:p>
            <a:pPr marL="343080" indent="-342720" algn="just">
              <a:lnSpc>
                <a:spcPct val="100000"/>
              </a:lnSpc>
              <a:spcBef>
                <a:spcPts val="479"/>
              </a:spcBef>
              <a:buClr>
                <a:srgbClr val="000000"/>
              </a:buClr>
              <a:buFont typeface="Symbol" charset="2"/>
              <a:buChar char=""/>
            </a:pPr>
            <a:r>
              <a:rPr b="0" lang="vi-VN" sz="2400" spc="-1" strike="noStrike">
                <a:solidFill>
                  <a:srgbClr val="000000"/>
                </a:solidFill>
                <a:latin typeface="Cambria"/>
              </a:rPr>
              <a:t>OWL also has a third type of property – Annotation properties. </a:t>
            </a:r>
            <a:endParaRPr b="0" lang="en-US" sz="2400" spc="-1" strike="noStrike">
              <a:solidFill>
                <a:srgbClr val="000000"/>
              </a:solidFill>
              <a:latin typeface="Cambria"/>
            </a:endParaRPr>
          </a:p>
          <a:p>
            <a:pPr marL="343080" indent="-342720" algn="just">
              <a:lnSpc>
                <a:spcPct val="100000"/>
              </a:lnSpc>
              <a:spcBef>
                <a:spcPts val="479"/>
              </a:spcBef>
              <a:buClr>
                <a:srgbClr val="000000"/>
              </a:buClr>
              <a:buFont typeface="Symbol" charset="2"/>
              <a:buChar char=""/>
            </a:pPr>
            <a:r>
              <a:rPr b="0" i="1" lang="vi-VN" sz="2400" spc="-1" strike="noStrike">
                <a:solidFill>
                  <a:srgbClr val="000000"/>
                </a:solidFill>
                <a:latin typeface="Cambria"/>
              </a:rPr>
              <a:t>Annotation</a:t>
            </a:r>
            <a:r>
              <a:rPr b="0" lang="vi-VN" sz="2400" spc="-1" strike="noStrike">
                <a:solidFill>
                  <a:srgbClr val="000000"/>
                </a:solidFill>
                <a:latin typeface="Cambria"/>
              </a:rPr>
              <a:t> properties can be used to add information (metadata— data about data) to classes, individuals and object/datatype properties.</a:t>
            </a:r>
            <a:endParaRPr b="0" lang="en-US" sz="2400" spc="-1" strike="noStrike">
              <a:solidFill>
                <a:srgbClr val="000000"/>
              </a:solidFill>
              <a:latin typeface="Cambria"/>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668880" y="2711520"/>
            <a:ext cx="2538720" cy="118764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i="1" lang="vi-VN" sz="2400" spc="-1" strike="noStrike">
                <a:solidFill>
                  <a:srgbClr val="3333cc"/>
                </a:solidFill>
                <a:latin typeface="Candara"/>
              </a:rPr>
              <a:t>The Different</a:t>
            </a:r>
            <a:endParaRPr b="0" lang="fr-CA" sz="2400" spc="-1" strike="noStrike">
              <a:latin typeface="Arial"/>
            </a:endParaRPr>
          </a:p>
          <a:p>
            <a:pPr algn="ctr">
              <a:lnSpc>
                <a:spcPct val="100000"/>
              </a:lnSpc>
            </a:pPr>
            <a:r>
              <a:rPr b="0" i="1" lang="vi-VN" sz="2400" spc="-1" strike="noStrike">
                <a:solidFill>
                  <a:srgbClr val="3333cc"/>
                </a:solidFill>
                <a:latin typeface="Candara"/>
              </a:rPr>
              <a:t>Types of</a:t>
            </a:r>
            <a:endParaRPr b="0" lang="fr-CA" sz="2400" spc="-1" strike="noStrike">
              <a:latin typeface="Arial"/>
            </a:endParaRPr>
          </a:p>
          <a:p>
            <a:pPr algn="ctr">
              <a:lnSpc>
                <a:spcPct val="100000"/>
              </a:lnSpc>
            </a:pPr>
            <a:r>
              <a:rPr b="0" i="1" lang="vi-VN" sz="2400" spc="-1" strike="noStrike">
                <a:solidFill>
                  <a:srgbClr val="3333cc"/>
                </a:solidFill>
                <a:latin typeface="Candara"/>
              </a:rPr>
              <a:t>OWL Properties</a:t>
            </a:r>
            <a:endParaRPr b="0" lang="fr-CA" sz="2400" spc="-1" strike="noStrike">
              <a:latin typeface="Arial"/>
            </a:endParaRPr>
          </a:p>
        </p:txBody>
      </p:sp>
      <p:pic>
        <p:nvPicPr>
          <p:cNvPr id="168" name="Picture 4" descr=""/>
          <p:cNvPicPr/>
          <p:nvPr/>
        </p:nvPicPr>
        <p:blipFill>
          <a:blip r:embed="rId1"/>
          <a:stretch/>
        </p:blipFill>
        <p:spPr>
          <a:xfrm>
            <a:off x="3294000" y="304920"/>
            <a:ext cx="5011200" cy="6248160"/>
          </a:xfrm>
          <a:prstGeom prst="rect">
            <a:avLst/>
          </a:prstGeom>
          <a:ln>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Create Properties</a:t>
            </a:r>
            <a:endParaRPr b="0" lang="en-US" sz="4400" spc="-1" strike="noStrike">
              <a:solidFill>
                <a:srgbClr val="000000"/>
              </a:solidFill>
              <a:latin typeface="Times New Roman"/>
            </a:endParaRPr>
          </a:p>
        </p:txBody>
      </p:sp>
      <p:pic>
        <p:nvPicPr>
          <p:cNvPr id="170" name="Picture 6" descr=""/>
          <p:cNvPicPr/>
          <p:nvPr/>
        </p:nvPicPr>
        <p:blipFill>
          <a:blip r:embed="rId1"/>
          <a:stretch/>
        </p:blipFill>
        <p:spPr>
          <a:xfrm>
            <a:off x="914400" y="1600200"/>
            <a:ext cx="7848360" cy="4431960"/>
          </a:xfrm>
          <a:prstGeom prst="rect">
            <a:avLst/>
          </a:prstGeom>
          <a:ln>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Create Properties</a:t>
            </a:r>
            <a:endParaRPr b="0" lang="en-US" sz="4400" spc="-1" strike="noStrike">
              <a:solidFill>
                <a:srgbClr val="000000"/>
              </a:solidFill>
              <a:latin typeface="Times New Roman"/>
            </a:endParaRPr>
          </a:p>
        </p:txBody>
      </p:sp>
      <p:pic>
        <p:nvPicPr>
          <p:cNvPr id="172" name="Picture 4" descr=""/>
          <p:cNvPicPr/>
          <p:nvPr/>
        </p:nvPicPr>
        <p:blipFill>
          <a:blip r:embed="rId1"/>
          <a:stretch/>
        </p:blipFill>
        <p:spPr>
          <a:xfrm>
            <a:off x="876240" y="1488960"/>
            <a:ext cx="7886520" cy="4454280"/>
          </a:xfrm>
          <a:prstGeom prst="rect">
            <a:avLst/>
          </a:prstGeom>
          <a:ln>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Create subProperties</a:t>
            </a:r>
            <a:endParaRPr b="0" lang="en-US" sz="4400" spc="-1" strike="noStrike">
              <a:solidFill>
                <a:srgbClr val="000000"/>
              </a:solidFill>
              <a:latin typeface="Times New Roman"/>
            </a:endParaRPr>
          </a:p>
        </p:txBody>
      </p:sp>
      <p:pic>
        <p:nvPicPr>
          <p:cNvPr id="174" name="Picture 4" descr=""/>
          <p:cNvPicPr/>
          <p:nvPr/>
        </p:nvPicPr>
        <p:blipFill>
          <a:blip r:embed="rId1"/>
          <a:stretch/>
        </p:blipFill>
        <p:spPr>
          <a:xfrm>
            <a:off x="876240" y="1447920"/>
            <a:ext cx="7810200" cy="4571640"/>
          </a:xfrm>
          <a:prstGeom prst="rect">
            <a:avLst/>
          </a:prstGeom>
          <a:ln>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Inverse Properties</a:t>
            </a:r>
            <a:endParaRPr b="0" lang="en-US" sz="4400" spc="-1" strike="noStrike">
              <a:solidFill>
                <a:srgbClr val="000000"/>
              </a:solidFill>
              <a:latin typeface="Times New Roman"/>
            </a:endParaRPr>
          </a:p>
        </p:txBody>
      </p:sp>
      <p:pic>
        <p:nvPicPr>
          <p:cNvPr id="176" name="Picture 8" descr=""/>
          <p:cNvPicPr/>
          <p:nvPr/>
        </p:nvPicPr>
        <p:blipFill>
          <a:blip r:embed="rId1"/>
          <a:stretch/>
        </p:blipFill>
        <p:spPr>
          <a:xfrm>
            <a:off x="1600200" y="2286000"/>
            <a:ext cx="6019560" cy="1738080"/>
          </a:xfrm>
          <a:prstGeom prst="rect">
            <a:avLst/>
          </a:prstGeom>
          <a:ln>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Inverse Properties</a:t>
            </a:r>
            <a:endParaRPr b="0" lang="en-US" sz="4400" spc="-1" strike="noStrike">
              <a:solidFill>
                <a:srgbClr val="000000"/>
              </a:solidFill>
              <a:latin typeface="Times New Roman"/>
            </a:endParaRPr>
          </a:p>
        </p:txBody>
      </p:sp>
      <p:pic>
        <p:nvPicPr>
          <p:cNvPr id="178" name="Picture 3" descr=""/>
          <p:cNvPicPr/>
          <p:nvPr/>
        </p:nvPicPr>
        <p:blipFill>
          <a:blip r:embed="rId1"/>
          <a:stretch/>
        </p:blipFill>
        <p:spPr>
          <a:xfrm>
            <a:off x="4648320" y="1371600"/>
            <a:ext cx="3962160" cy="1520640"/>
          </a:xfrm>
          <a:prstGeom prst="rect">
            <a:avLst/>
          </a:prstGeom>
          <a:ln>
            <a:noFill/>
          </a:ln>
        </p:spPr>
      </p:pic>
      <p:pic>
        <p:nvPicPr>
          <p:cNvPr id="179" name="Picture 4" descr=""/>
          <p:cNvPicPr/>
          <p:nvPr/>
        </p:nvPicPr>
        <p:blipFill>
          <a:blip r:embed="rId2"/>
          <a:stretch/>
        </p:blipFill>
        <p:spPr>
          <a:xfrm>
            <a:off x="685800" y="1295280"/>
            <a:ext cx="3428640" cy="2523600"/>
          </a:xfrm>
          <a:prstGeom prst="rect">
            <a:avLst/>
          </a:prstGeom>
          <a:ln>
            <a:noFill/>
          </a:ln>
        </p:spPr>
      </p:pic>
      <p:pic>
        <p:nvPicPr>
          <p:cNvPr id="180" name="Picture 5" descr=""/>
          <p:cNvPicPr/>
          <p:nvPr/>
        </p:nvPicPr>
        <p:blipFill>
          <a:blip r:embed="rId3"/>
          <a:stretch/>
        </p:blipFill>
        <p:spPr>
          <a:xfrm>
            <a:off x="711360" y="4038480"/>
            <a:ext cx="3403080" cy="2410920"/>
          </a:xfrm>
          <a:prstGeom prst="rect">
            <a:avLst/>
          </a:prstGeom>
          <a:ln>
            <a:noFill/>
          </a:ln>
        </p:spPr>
      </p:pic>
      <p:pic>
        <p:nvPicPr>
          <p:cNvPr id="181" name="Picture 6" descr=""/>
          <p:cNvPicPr/>
          <p:nvPr/>
        </p:nvPicPr>
        <p:blipFill>
          <a:blip r:embed="rId4"/>
          <a:stretch/>
        </p:blipFill>
        <p:spPr>
          <a:xfrm>
            <a:off x="4648320" y="3565440"/>
            <a:ext cx="3885840" cy="2910960"/>
          </a:xfrm>
          <a:prstGeom prst="rect">
            <a:avLst/>
          </a:prstGeom>
          <a:ln>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Inverse Properties</a:t>
            </a:r>
            <a:endParaRPr b="0" lang="en-US" sz="4400" spc="-1" strike="noStrike">
              <a:solidFill>
                <a:srgbClr val="000000"/>
              </a:solidFill>
              <a:latin typeface="Times New Roman"/>
            </a:endParaRPr>
          </a:p>
        </p:txBody>
      </p:sp>
      <p:pic>
        <p:nvPicPr>
          <p:cNvPr id="183" name="Picture 7" descr=""/>
          <p:cNvPicPr/>
          <p:nvPr/>
        </p:nvPicPr>
        <p:blipFill>
          <a:blip r:embed="rId1"/>
          <a:stretch/>
        </p:blipFill>
        <p:spPr>
          <a:xfrm>
            <a:off x="762120" y="1371600"/>
            <a:ext cx="3200040" cy="2193480"/>
          </a:xfrm>
          <a:prstGeom prst="rect">
            <a:avLst/>
          </a:prstGeom>
          <a:ln>
            <a:noFill/>
          </a:ln>
        </p:spPr>
      </p:pic>
      <p:pic>
        <p:nvPicPr>
          <p:cNvPr id="184" name="Picture 8" descr=""/>
          <p:cNvPicPr/>
          <p:nvPr/>
        </p:nvPicPr>
        <p:blipFill>
          <a:blip r:embed="rId2"/>
          <a:stretch/>
        </p:blipFill>
        <p:spPr>
          <a:xfrm>
            <a:off x="4191120" y="1371600"/>
            <a:ext cx="4495320" cy="1290240"/>
          </a:xfrm>
          <a:prstGeom prst="rect">
            <a:avLst/>
          </a:prstGeom>
          <a:ln>
            <a:noFill/>
          </a:ln>
        </p:spPr>
      </p:pic>
      <p:pic>
        <p:nvPicPr>
          <p:cNvPr id="185" name="Picture 9" descr=""/>
          <p:cNvPicPr/>
          <p:nvPr/>
        </p:nvPicPr>
        <p:blipFill>
          <a:blip r:embed="rId3"/>
          <a:stretch/>
        </p:blipFill>
        <p:spPr>
          <a:xfrm>
            <a:off x="762120" y="3809880"/>
            <a:ext cx="4266720" cy="2437920"/>
          </a:xfrm>
          <a:prstGeom prst="rect">
            <a:avLst/>
          </a:prstGeom>
          <a:ln>
            <a:noFill/>
          </a:ln>
        </p:spPr>
      </p:pic>
      <p:pic>
        <p:nvPicPr>
          <p:cNvPr id="186" name="Picture 10" descr=""/>
          <p:cNvPicPr/>
          <p:nvPr/>
        </p:nvPicPr>
        <p:blipFill>
          <a:blip r:embed="rId4"/>
          <a:stretch/>
        </p:blipFill>
        <p:spPr>
          <a:xfrm>
            <a:off x="5181480" y="3608280"/>
            <a:ext cx="3428640" cy="263952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685800" y="609480"/>
            <a:ext cx="7772040" cy="1142640"/>
          </a:xfrm>
          <a:prstGeom prst="rect">
            <a:avLst/>
          </a:prstGeom>
          <a:noFill/>
          <a:ln>
            <a:noFill/>
          </a:ln>
        </p:spPr>
        <p:txBody>
          <a:bodyPr anchor="ctr">
            <a:noAutofit/>
          </a:bodyPr>
          <a:p>
            <a:pPr algn="ctr">
              <a:lnSpc>
                <a:spcPct val="100000"/>
              </a:lnSpc>
            </a:pPr>
            <a:r>
              <a:rPr b="1" lang="vi-VN" sz="4400" spc="-1" strike="noStrike">
                <a:solidFill>
                  <a:srgbClr val="ff3300"/>
                </a:solidFill>
                <a:latin typeface="Candara"/>
              </a:rPr>
              <a:t>Protégé-OWL</a:t>
            </a:r>
            <a:endParaRPr b="0" lang="en-US" sz="4400" spc="-1" strike="noStrike">
              <a:solidFill>
                <a:srgbClr val="000000"/>
              </a:solidFill>
              <a:latin typeface="Times New Roman"/>
            </a:endParaRPr>
          </a:p>
        </p:txBody>
      </p:sp>
      <p:sp>
        <p:nvSpPr>
          <p:cNvPr id="96" name="TextShape 2"/>
          <p:cNvSpPr txBox="1"/>
          <p:nvPr/>
        </p:nvSpPr>
        <p:spPr>
          <a:xfrm>
            <a:off x="685800" y="1981080"/>
            <a:ext cx="7772040" cy="4114440"/>
          </a:xfrm>
          <a:prstGeom prst="rect">
            <a:avLst/>
          </a:prstGeom>
          <a:noFill/>
          <a:ln>
            <a:noFill/>
          </a:ln>
        </p:spPr>
        <p:txBody>
          <a:bodyPr>
            <a:noAutofit/>
          </a:bodyPr>
          <a:p>
            <a:pPr marL="343080" indent="-342720" algn="just">
              <a:lnSpc>
                <a:spcPct val="90000"/>
              </a:lnSpc>
              <a:spcBef>
                <a:spcPts val="561"/>
              </a:spcBef>
              <a:tabLst>
                <a:tab algn="l" pos="0"/>
              </a:tabLst>
            </a:pPr>
            <a:r>
              <a:rPr b="0" lang="vi-VN" sz="2800" spc="-1" strike="noStrike">
                <a:solidFill>
                  <a:srgbClr val="000000"/>
                </a:solidFill>
                <a:latin typeface="Cambria"/>
              </a:rPr>
              <a:t>	</a:t>
            </a:r>
            <a:r>
              <a:rPr b="0" lang="vi-VN" sz="2800" spc="-1" strike="noStrike">
                <a:solidFill>
                  <a:srgbClr val="000000"/>
                </a:solidFill>
                <a:latin typeface="Cambria"/>
              </a:rPr>
              <a:t>The Protégé-OWL editor enables users to: </a:t>
            </a:r>
            <a:endParaRPr b="0" lang="en-US" sz="2800" spc="-1" strike="noStrike">
              <a:solidFill>
                <a:srgbClr val="000000"/>
              </a:solidFill>
              <a:latin typeface="Cambria"/>
            </a:endParaRPr>
          </a:p>
          <a:p>
            <a:pPr marL="343080" indent="-342720" algn="just">
              <a:lnSpc>
                <a:spcPct val="90000"/>
              </a:lnSpc>
              <a:spcBef>
                <a:spcPts val="561"/>
              </a:spcBef>
              <a:buClr>
                <a:srgbClr val="000000"/>
              </a:buClr>
              <a:buFont typeface="Symbol" charset="2"/>
              <a:buChar char=""/>
              <a:tabLst>
                <a:tab algn="l" pos="0"/>
              </a:tabLst>
            </a:pPr>
            <a:r>
              <a:rPr b="0" lang="vi-VN" sz="2800" spc="-1" strike="noStrike">
                <a:solidFill>
                  <a:srgbClr val="000000"/>
                </a:solidFill>
                <a:latin typeface="Cambria"/>
              </a:rPr>
              <a:t>Load and save OWL and RDF ontologies.</a:t>
            </a:r>
            <a:endParaRPr b="0" lang="en-US" sz="2800" spc="-1" strike="noStrike">
              <a:solidFill>
                <a:srgbClr val="000000"/>
              </a:solidFill>
              <a:latin typeface="Cambria"/>
            </a:endParaRPr>
          </a:p>
          <a:p>
            <a:pPr marL="343080" indent="-342720" algn="just">
              <a:lnSpc>
                <a:spcPct val="90000"/>
              </a:lnSpc>
              <a:spcBef>
                <a:spcPts val="561"/>
              </a:spcBef>
              <a:buClr>
                <a:srgbClr val="000000"/>
              </a:buClr>
              <a:buFont typeface="Symbol" charset="2"/>
              <a:buChar char=""/>
              <a:tabLst>
                <a:tab algn="l" pos="0"/>
              </a:tabLst>
            </a:pPr>
            <a:r>
              <a:rPr b="0" lang="vi-VN" sz="2800" spc="-1" strike="noStrike">
                <a:solidFill>
                  <a:srgbClr val="000000"/>
                </a:solidFill>
                <a:latin typeface="Cambria"/>
              </a:rPr>
              <a:t>Edit and visualize classes, properties, and SWRL rules.</a:t>
            </a:r>
            <a:endParaRPr b="0" lang="en-US" sz="2800" spc="-1" strike="noStrike">
              <a:solidFill>
                <a:srgbClr val="000000"/>
              </a:solidFill>
              <a:latin typeface="Cambria"/>
            </a:endParaRPr>
          </a:p>
          <a:p>
            <a:pPr marL="343080" indent="-342720" algn="just">
              <a:lnSpc>
                <a:spcPct val="90000"/>
              </a:lnSpc>
              <a:spcBef>
                <a:spcPts val="561"/>
              </a:spcBef>
              <a:buClr>
                <a:srgbClr val="000000"/>
              </a:buClr>
              <a:buFont typeface="Symbol" charset="2"/>
              <a:buChar char=""/>
              <a:tabLst>
                <a:tab algn="l" pos="0"/>
              </a:tabLst>
            </a:pPr>
            <a:r>
              <a:rPr b="0" lang="vi-VN" sz="2800" spc="-1" strike="noStrike">
                <a:solidFill>
                  <a:srgbClr val="000000"/>
                </a:solidFill>
                <a:latin typeface="Cambria"/>
              </a:rPr>
              <a:t>Define logical class characteristics as OWL expressions.</a:t>
            </a:r>
            <a:endParaRPr b="0" lang="en-US" sz="2800" spc="-1" strike="noStrike">
              <a:solidFill>
                <a:srgbClr val="000000"/>
              </a:solidFill>
              <a:latin typeface="Cambria"/>
            </a:endParaRPr>
          </a:p>
          <a:p>
            <a:pPr marL="343080" indent="-342720" algn="just">
              <a:lnSpc>
                <a:spcPct val="90000"/>
              </a:lnSpc>
              <a:spcBef>
                <a:spcPts val="561"/>
              </a:spcBef>
              <a:buClr>
                <a:srgbClr val="000000"/>
              </a:buClr>
              <a:buFont typeface="Symbol" charset="2"/>
              <a:buChar char=""/>
              <a:tabLst>
                <a:tab algn="l" pos="0"/>
              </a:tabLst>
            </a:pPr>
            <a:r>
              <a:rPr b="0" lang="vi-VN" sz="2800" spc="-1" strike="noStrike">
                <a:solidFill>
                  <a:srgbClr val="000000"/>
                </a:solidFill>
                <a:latin typeface="Cambria"/>
              </a:rPr>
              <a:t>Execute reasoners such as description logic classifiers.</a:t>
            </a:r>
            <a:endParaRPr b="0" lang="en-US" sz="2800" spc="-1" strike="noStrike">
              <a:solidFill>
                <a:srgbClr val="000000"/>
              </a:solidFill>
              <a:latin typeface="Cambria"/>
            </a:endParaRPr>
          </a:p>
          <a:p>
            <a:pPr marL="343080" indent="-342720" algn="just">
              <a:lnSpc>
                <a:spcPct val="90000"/>
              </a:lnSpc>
              <a:spcBef>
                <a:spcPts val="561"/>
              </a:spcBef>
              <a:buClr>
                <a:srgbClr val="000000"/>
              </a:buClr>
              <a:buFont typeface="Symbol" charset="2"/>
              <a:buChar char=""/>
              <a:tabLst>
                <a:tab algn="l" pos="0"/>
              </a:tabLst>
            </a:pPr>
            <a:r>
              <a:rPr b="0" lang="vi-VN" sz="2800" spc="-1" strike="noStrike">
                <a:solidFill>
                  <a:srgbClr val="000000"/>
                </a:solidFill>
                <a:latin typeface="Cambria"/>
              </a:rPr>
              <a:t>Edit OWL individuals for Semantic Web markup.</a:t>
            </a:r>
            <a:endParaRPr b="0" lang="en-US" sz="2800" spc="-1" strike="noStrike">
              <a:solidFill>
                <a:srgbClr val="000000"/>
              </a:solidFill>
              <a:latin typeface="Cambria"/>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Inverse Properties</a:t>
            </a:r>
            <a:endParaRPr b="0" lang="en-US" sz="4400" spc="-1" strike="noStrike">
              <a:solidFill>
                <a:srgbClr val="000000"/>
              </a:solidFill>
              <a:latin typeface="Times New Roman"/>
            </a:endParaRPr>
          </a:p>
        </p:txBody>
      </p:sp>
      <p:sp>
        <p:nvSpPr>
          <p:cNvPr id="188" name="CustomShape 2"/>
          <p:cNvSpPr/>
          <p:nvPr/>
        </p:nvSpPr>
        <p:spPr>
          <a:xfrm>
            <a:off x="1279440" y="1614600"/>
            <a:ext cx="6873480" cy="516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2800" spc="-1" strike="noStrike">
                <a:solidFill>
                  <a:srgbClr val="000000"/>
                </a:solidFill>
                <a:latin typeface="Cambria"/>
              </a:rPr>
              <a:t>isToppingOf  &lt; - - &gt; hasTopping </a:t>
            </a:r>
            <a:endParaRPr b="0" lang="fr-CA" sz="2800" spc="-1" strike="noStrike">
              <a:latin typeface="Arial"/>
            </a:endParaRPr>
          </a:p>
        </p:txBody>
      </p:sp>
      <p:pic>
        <p:nvPicPr>
          <p:cNvPr id="189" name="Picture 8" descr=""/>
          <p:cNvPicPr/>
          <p:nvPr/>
        </p:nvPicPr>
        <p:blipFill>
          <a:blip r:embed="rId1"/>
          <a:stretch/>
        </p:blipFill>
        <p:spPr>
          <a:xfrm>
            <a:off x="2286000" y="2362320"/>
            <a:ext cx="4952520" cy="4185720"/>
          </a:xfrm>
          <a:prstGeom prst="rect">
            <a:avLst/>
          </a:prstGeom>
          <a:ln>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Functional Properties</a:t>
            </a:r>
            <a:endParaRPr b="0" lang="en-US" sz="4400" spc="-1" strike="noStrike">
              <a:solidFill>
                <a:srgbClr val="000000"/>
              </a:solidFill>
              <a:latin typeface="Times New Roman"/>
            </a:endParaRPr>
          </a:p>
        </p:txBody>
      </p:sp>
      <p:pic>
        <p:nvPicPr>
          <p:cNvPr id="191" name="Picture 5" descr=""/>
          <p:cNvPicPr/>
          <p:nvPr/>
        </p:nvPicPr>
        <p:blipFill>
          <a:blip r:embed="rId1"/>
          <a:stretch/>
        </p:blipFill>
        <p:spPr>
          <a:xfrm>
            <a:off x="1371600" y="1295280"/>
            <a:ext cx="7086240" cy="2342880"/>
          </a:xfrm>
          <a:prstGeom prst="rect">
            <a:avLst/>
          </a:prstGeom>
          <a:ln>
            <a:noFill/>
          </a:ln>
        </p:spPr>
      </p:pic>
      <p:pic>
        <p:nvPicPr>
          <p:cNvPr id="192" name="Picture 7" descr=""/>
          <p:cNvPicPr/>
          <p:nvPr/>
        </p:nvPicPr>
        <p:blipFill>
          <a:blip r:embed="rId2"/>
          <a:stretch/>
        </p:blipFill>
        <p:spPr>
          <a:xfrm>
            <a:off x="1523880" y="3733920"/>
            <a:ext cx="3428640" cy="2738160"/>
          </a:xfrm>
          <a:prstGeom prst="rect">
            <a:avLst/>
          </a:prstGeom>
          <a:ln>
            <a:noFill/>
          </a:ln>
        </p:spPr>
      </p:pic>
      <p:pic>
        <p:nvPicPr>
          <p:cNvPr id="193" name="Picture 8" descr=""/>
          <p:cNvPicPr/>
          <p:nvPr/>
        </p:nvPicPr>
        <p:blipFill>
          <a:blip r:embed="rId3"/>
          <a:stretch/>
        </p:blipFill>
        <p:spPr>
          <a:xfrm>
            <a:off x="5715000" y="3770280"/>
            <a:ext cx="2209320" cy="1944360"/>
          </a:xfrm>
          <a:prstGeom prst="rect">
            <a:avLst/>
          </a:prstGeom>
          <a:ln>
            <a:noFill/>
          </a:ln>
        </p:spPr>
      </p:pic>
      <p:sp>
        <p:nvSpPr>
          <p:cNvPr id="194" name="CustomShape 2"/>
          <p:cNvSpPr/>
          <p:nvPr/>
        </p:nvSpPr>
        <p:spPr>
          <a:xfrm>
            <a:off x="4894200" y="5676840"/>
            <a:ext cx="3857040" cy="82188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i="1" lang="vi-VN" sz="2400" spc="-1" strike="noStrike">
                <a:solidFill>
                  <a:srgbClr val="3333cc"/>
                </a:solidFill>
                <a:latin typeface="Candara"/>
              </a:rPr>
              <a:t>Property Characteristics</a:t>
            </a:r>
            <a:endParaRPr b="0" lang="fr-CA" sz="2400" spc="-1" strike="noStrike">
              <a:latin typeface="Arial"/>
            </a:endParaRPr>
          </a:p>
          <a:p>
            <a:pPr algn="ctr">
              <a:lnSpc>
                <a:spcPct val="100000"/>
              </a:lnSpc>
            </a:pPr>
            <a:r>
              <a:rPr b="0" i="1" lang="vi-VN" sz="2400" spc="-1" strike="noStrike">
                <a:solidFill>
                  <a:srgbClr val="3333cc"/>
                </a:solidFill>
                <a:latin typeface="Candara"/>
              </a:rPr>
              <a:t>Widget</a:t>
            </a:r>
            <a:endParaRPr b="0" lang="fr-CA" sz="24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Inverse Functional Properties</a:t>
            </a:r>
            <a:endParaRPr b="0" lang="en-US" sz="4400" spc="-1" strike="noStrike">
              <a:solidFill>
                <a:srgbClr val="000000"/>
              </a:solidFill>
              <a:latin typeface="Times New Roman"/>
            </a:endParaRPr>
          </a:p>
        </p:txBody>
      </p:sp>
      <p:pic>
        <p:nvPicPr>
          <p:cNvPr id="196" name="Picture 4" descr=""/>
          <p:cNvPicPr/>
          <p:nvPr/>
        </p:nvPicPr>
        <p:blipFill>
          <a:blip r:embed="rId1"/>
          <a:stretch/>
        </p:blipFill>
        <p:spPr>
          <a:xfrm>
            <a:off x="1143000" y="1135080"/>
            <a:ext cx="7162560" cy="2522160"/>
          </a:xfrm>
          <a:prstGeom prst="rect">
            <a:avLst/>
          </a:prstGeom>
          <a:ln>
            <a:noFill/>
          </a:ln>
        </p:spPr>
      </p:pic>
      <p:pic>
        <p:nvPicPr>
          <p:cNvPr id="197" name="Picture 5" descr=""/>
          <p:cNvPicPr/>
          <p:nvPr/>
        </p:nvPicPr>
        <p:blipFill>
          <a:blip r:embed="rId2"/>
          <a:stretch/>
        </p:blipFill>
        <p:spPr>
          <a:xfrm>
            <a:off x="1676520" y="3733920"/>
            <a:ext cx="3276360" cy="2765160"/>
          </a:xfrm>
          <a:prstGeom prst="rect">
            <a:avLst/>
          </a:prstGeom>
          <a:ln>
            <a:noFill/>
          </a:ln>
        </p:spPr>
      </p:pic>
      <p:pic>
        <p:nvPicPr>
          <p:cNvPr id="198" name="Picture 6" descr=""/>
          <p:cNvPicPr/>
          <p:nvPr/>
        </p:nvPicPr>
        <p:blipFill>
          <a:blip r:embed="rId3"/>
          <a:stretch/>
        </p:blipFill>
        <p:spPr>
          <a:xfrm>
            <a:off x="5562720" y="4114800"/>
            <a:ext cx="2285640" cy="1931760"/>
          </a:xfrm>
          <a:prstGeom prst="rect">
            <a:avLst/>
          </a:prstGeom>
          <a:ln>
            <a:noFill/>
          </a:ln>
        </p:spPr>
      </p:pic>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Transitive Properties</a:t>
            </a:r>
            <a:endParaRPr b="0" lang="en-US" sz="4400" spc="-1" strike="noStrike">
              <a:solidFill>
                <a:srgbClr val="000000"/>
              </a:solidFill>
              <a:latin typeface="Times New Roman"/>
            </a:endParaRPr>
          </a:p>
        </p:txBody>
      </p:sp>
      <p:pic>
        <p:nvPicPr>
          <p:cNvPr id="200" name="Picture 4" descr=""/>
          <p:cNvPicPr/>
          <p:nvPr/>
        </p:nvPicPr>
        <p:blipFill>
          <a:blip r:embed="rId1"/>
          <a:stretch/>
        </p:blipFill>
        <p:spPr>
          <a:xfrm>
            <a:off x="1066680" y="1600200"/>
            <a:ext cx="7619760" cy="3746160"/>
          </a:xfrm>
          <a:prstGeom prst="rect">
            <a:avLst/>
          </a:prstGeom>
          <a:ln>
            <a:noFill/>
          </a:ln>
        </p:spPr>
      </p:pic>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Transitive Properties</a:t>
            </a:r>
            <a:endParaRPr b="0" lang="en-US" sz="4400" spc="-1" strike="noStrike">
              <a:solidFill>
                <a:srgbClr val="000000"/>
              </a:solidFill>
              <a:latin typeface="Times New Roman"/>
            </a:endParaRPr>
          </a:p>
        </p:txBody>
      </p:sp>
      <p:pic>
        <p:nvPicPr>
          <p:cNvPr id="202" name="Picture 5" descr=""/>
          <p:cNvPicPr/>
          <p:nvPr/>
        </p:nvPicPr>
        <p:blipFill>
          <a:blip r:embed="rId1"/>
          <a:stretch/>
        </p:blipFill>
        <p:spPr>
          <a:xfrm>
            <a:off x="5486400" y="2362320"/>
            <a:ext cx="2666520" cy="2469960"/>
          </a:xfrm>
          <a:prstGeom prst="rect">
            <a:avLst/>
          </a:prstGeom>
          <a:ln>
            <a:noFill/>
          </a:ln>
        </p:spPr>
      </p:pic>
      <p:pic>
        <p:nvPicPr>
          <p:cNvPr id="203" name="Picture 10" descr=""/>
          <p:cNvPicPr/>
          <p:nvPr/>
        </p:nvPicPr>
        <p:blipFill>
          <a:blip r:embed="rId2"/>
          <a:stretch/>
        </p:blipFill>
        <p:spPr>
          <a:xfrm>
            <a:off x="1143000" y="1219320"/>
            <a:ext cx="2895120" cy="2482560"/>
          </a:xfrm>
          <a:prstGeom prst="rect">
            <a:avLst/>
          </a:prstGeom>
          <a:ln>
            <a:noFill/>
          </a:ln>
        </p:spPr>
      </p:pic>
      <p:pic>
        <p:nvPicPr>
          <p:cNvPr id="204" name="Picture 11" descr=""/>
          <p:cNvPicPr/>
          <p:nvPr/>
        </p:nvPicPr>
        <p:blipFill>
          <a:blip r:embed="rId3"/>
          <a:stretch/>
        </p:blipFill>
        <p:spPr>
          <a:xfrm>
            <a:off x="1143000" y="3962520"/>
            <a:ext cx="2895120" cy="2390400"/>
          </a:xfrm>
          <a:prstGeom prst="rect">
            <a:avLst/>
          </a:prstGeom>
          <a:ln>
            <a:noFill/>
          </a:ln>
        </p:spPr>
      </p:pic>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Symmetric Properties</a:t>
            </a:r>
            <a:endParaRPr b="0" lang="en-US" sz="4400" spc="-1" strike="noStrike">
              <a:solidFill>
                <a:srgbClr val="000000"/>
              </a:solidFill>
              <a:latin typeface="Times New Roman"/>
            </a:endParaRPr>
          </a:p>
        </p:txBody>
      </p:sp>
      <p:pic>
        <p:nvPicPr>
          <p:cNvPr id="206" name="Picture 4" descr=""/>
          <p:cNvPicPr/>
          <p:nvPr/>
        </p:nvPicPr>
        <p:blipFill>
          <a:blip r:embed="rId1"/>
          <a:stretch/>
        </p:blipFill>
        <p:spPr>
          <a:xfrm>
            <a:off x="1143000" y="1905120"/>
            <a:ext cx="7314840" cy="2080800"/>
          </a:xfrm>
          <a:prstGeom prst="rect">
            <a:avLst/>
          </a:prstGeom>
          <a:ln>
            <a:noFill/>
          </a:ln>
        </p:spPr>
      </p:pic>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Property Domain and Range</a:t>
            </a:r>
            <a:endParaRPr b="0" lang="en-US" sz="4400" spc="-1" strike="noStrike">
              <a:solidFill>
                <a:srgbClr val="000000"/>
              </a:solidFill>
              <a:latin typeface="Times New Roman"/>
            </a:endParaRPr>
          </a:p>
        </p:txBody>
      </p:sp>
      <p:pic>
        <p:nvPicPr>
          <p:cNvPr id="208" name="Picture 4" descr=""/>
          <p:cNvPicPr/>
          <p:nvPr/>
        </p:nvPicPr>
        <p:blipFill>
          <a:blip r:embed="rId1"/>
          <a:stretch/>
        </p:blipFill>
        <p:spPr>
          <a:xfrm>
            <a:off x="1752480" y="1752480"/>
            <a:ext cx="5714640" cy="2814120"/>
          </a:xfrm>
          <a:prstGeom prst="rect">
            <a:avLst/>
          </a:prstGeom>
          <a:ln>
            <a:noFill/>
          </a:ln>
        </p:spPr>
      </p:pic>
      <p:sp>
        <p:nvSpPr>
          <p:cNvPr id="209" name="CustomShape 2"/>
          <p:cNvSpPr/>
          <p:nvPr/>
        </p:nvSpPr>
        <p:spPr>
          <a:xfrm>
            <a:off x="1600200" y="4816440"/>
            <a:ext cx="6248160" cy="1186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vi-VN" sz="2400" spc="-1" strike="noStrike">
                <a:solidFill>
                  <a:srgbClr val="3333cc"/>
                </a:solidFill>
                <a:latin typeface="Candara"/>
              </a:rPr>
              <a:t>The domain and range for the </a:t>
            </a:r>
            <a:r>
              <a:rPr b="1" i="1" lang="vi-VN" sz="2400" spc="-1" strike="noStrike">
                <a:solidFill>
                  <a:srgbClr val="3333cc"/>
                </a:solidFill>
                <a:latin typeface="Candara"/>
              </a:rPr>
              <a:t>hasTopping</a:t>
            </a:r>
            <a:r>
              <a:rPr b="0" i="1" lang="vi-VN" sz="2400" spc="-1" strike="noStrike">
                <a:solidFill>
                  <a:srgbClr val="3333cc"/>
                </a:solidFill>
                <a:latin typeface="Candara"/>
              </a:rPr>
              <a:t> property and its inverse property </a:t>
            </a:r>
            <a:r>
              <a:rPr b="1" i="1" lang="vi-VN" sz="2400" spc="-1" strike="noStrike">
                <a:solidFill>
                  <a:srgbClr val="3333cc"/>
                </a:solidFill>
                <a:latin typeface="Candara"/>
              </a:rPr>
              <a:t>isToppingOf</a:t>
            </a:r>
            <a:endParaRPr b="0" lang="fr-CA" sz="24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Property Domain and Range</a:t>
            </a:r>
            <a:endParaRPr b="0" lang="en-US" sz="4400" spc="-1" strike="noStrike">
              <a:solidFill>
                <a:srgbClr val="000000"/>
              </a:solidFill>
              <a:latin typeface="Times New Roman"/>
            </a:endParaRPr>
          </a:p>
        </p:txBody>
      </p:sp>
      <p:sp>
        <p:nvSpPr>
          <p:cNvPr id="211" name="CustomShape 2"/>
          <p:cNvSpPr/>
          <p:nvPr/>
        </p:nvSpPr>
        <p:spPr>
          <a:xfrm>
            <a:off x="1660680" y="6172200"/>
            <a:ext cx="5806800" cy="4561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vi-VN" sz="2400" spc="-1" strike="noStrike">
                <a:solidFill>
                  <a:srgbClr val="3333cc"/>
                </a:solidFill>
                <a:latin typeface="Candara"/>
              </a:rPr>
              <a:t>Specify the range of </a:t>
            </a:r>
            <a:r>
              <a:rPr b="1" i="1" lang="vi-VN" sz="2400" spc="-1" strike="noStrike">
                <a:solidFill>
                  <a:srgbClr val="3333cc"/>
                </a:solidFill>
                <a:latin typeface="Candara"/>
              </a:rPr>
              <a:t>hasTopping</a:t>
            </a:r>
            <a:endParaRPr b="0" lang="fr-CA" sz="2400" spc="-1" strike="noStrike">
              <a:latin typeface="Arial"/>
            </a:endParaRPr>
          </a:p>
        </p:txBody>
      </p:sp>
      <p:pic>
        <p:nvPicPr>
          <p:cNvPr id="212" name="Picture 5" descr=""/>
          <p:cNvPicPr/>
          <p:nvPr/>
        </p:nvPicPr>
        <p:blipFill>
          <a:blip r:embed="rId1"/>
          <a:stretch/>
        </p:blipFill>
        <p:spPr>
          <a:xfrm>
            <a:off x="838080" y="1295280"/>
            <a:ext cx="2895120" cy="2425320"/>
          </a:xfrm>
          <a:prstGeom prst="rect">
            <a:avLst/>
          </a:prstGeom>
          <a:ln>
            <a:noFill/>
          </a:ln>
        </p:spPr>
      </p:pic>
      <p:pic>
        <p:nvPicPr>
          <p:cNvPr id="213" name="Picture 6" descr=""/>
          <p:cNvPicPr/>
          <p:nvPr/>
        </p:nvPicPr>
        <p:blipFill>
          <a:blip r:embed="rId2"/>
          <a:stretch/>
        </p:blipFill>
        <p:spPr>
          <a:xfrm>
            <a:off x="3886200" y="1295280"/>
            <a:ext cx="4723920" cy="1936440"/>
          </a:xfrm>
          <a:prstGeom prst="rect">
            <a:avLst/>
          </a:prstGeom>
          <a:ln>
            <a:noFill/>
          </a:ln>
        </p:spPr>
      </p:pic>
      <p:pic>
        <p:nvPicPr>
          <p:cNvPr id="214" name="Picture 8" descr=""/>
          <p:cNvPicPr/>
          <p:nvPr/>
        </p:nvPicPr>
        <p:blipFill>
          <a:blip r:embed="rId3"/>
          <a:stretch/>
        </p:blipFill>
        <p:spPr>
          <a:xfrm>
            <a:off x="952560" y="3809880"/>
            <a:ext cx="2666520" cy="2260080"/>
          </a:xfrm>
          <a:prstGeom prst="rect">
            <a:avLst/>
          </a:prstGeom>
          <a:ln>
            <a:noFill/>
          </a:ln>
        </p:spPr>
      </p:pic>
      <p:pic>
        <p:nvPicPr>
          <p:cNvPr id="215" name="Picture 9" descr=""/>
          <p:cNvPicPr/>
          <p:nvPr/>
        </p:nvPicPr>
        <p:blipFill>
          <a:blip r:embed="rId4"/>
          <a:stretch/>
        </p:blipFill>
        <p:spPr>
          <a:xfrm>
            <a:off x="3962520" y="4232160"/>
            <a:ext cx="4647960" cy="1787040"/>
          </a:xfrm>
          <a:prstGeom prst="rect">
            <a:avLst/>
          </a:prstGeom>
          <a:ln>
            <a:noFill/>
          </a:ln>
        </p:spPr>
      </p:pic>
      <p:sp>
        <p:nvSpPr>
          <p:cNvPr id="216" name="CustomShape 3"/>
          <p:cNvSpPr/>
          <p:nvPr/>
        </p:nvSpPr>
        <p:spPr>
          <a:xfrm>
            <a:off x="6384960" y="3505320"/>
            <a:ext cx="2149200" cy="4561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vi-VN" sz="2400" spc="-1" strike="noStrike">
                <a:solidFill>
                  <a:srgbClr val="3333cc"/>
                </a:solidFill>
                <a:latin typeface="Times New Roman"/>
              </a:rPr>
              <a:t>Range Widget</a:t>
            </a:r>
            <a:endParaRPr b="0" lang="fr-CA" sz="24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Property Domain and Range</a:t>
            </a:r>
            <a:endParaRPr b="0" lang="en-US" sz="4400" spc="-1" strike="noStrike">
              <a:solidFill>
                <a:srgbClr val="000000"/>
              </a:solidFill>
              <a:latin typeface="Times New Roman"/>
            </a:endParaRPr>
          </a:p>
        </p:txBody>
      </p:sp>
      <p:sp>
        <p:nvSpPr>
          <p:cNvPr id="218" name="CustomShape 2"/>
          <p:cNvSpPr/>
          <p:nvPr/>
        </p:nvSpPr>
        <p:spPr>
          <a:xfrm>
            <a:off x="1660680" y="6172200"/>
            <a:ext cx="5806800" cy="4561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vi-VN" sz="2400" spc="-1" strike="noStrike">
                <a:solidFill>
                  <a:srgbClr val="3333cc"/>
                </a:solidFill>
                <a:latin typeface="Candara"/>
              </a:rPr>
              <a:t>Specify the domain of </a:t>
            </a:r>
            <a:r>
              <a:rPr b="1" i="1" lang="vi-VN" sz="2400" spc="-1" strike="noStrike">
                <a:solidFill>
                  <a:srgbClr val="3333cc"/>
                </a:solidFill>
                <a:latin typeface="Candara"/>
              </a:rPr>
              <a:t>hasTopping</a:t>
            </a:r>
            <a:endParaRPr b="0" lang="fr-CA" sz="2400" spc="-1" strike="noStrike">
              <a:latin typeface="Arial"/>
            </a:endParaRPr>
          </a:p>
        </p:txBody>
      </p:sp>
      <p:sp>
        <p:nvSpPr>
          <p:cNvPr id="219" name="CustomShape 3"/>
          <p:cNvSpPr/>
          <p:nvPr/>
        </p:nvSpPr>
        <p:spPr>
          <a:xfrm>
            <a:off x="6384960" y="3505320"/>
            <a:ext cx="2149200" cy="4561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vi-VN" sz="2400" spc="-1" strike="noStrike">
                <a:solidFill>
                  <a:srgbClr val="3333cc"/>
                </a:solidFill>
                <a:latin typeface="Times New Roman"/>
              </a:rPr>
              <a:t>Domain Widget</a:t>
            </a:r>
            <a:endParaRPr b="0" lang="fr-CA" sz="2400" spc="-1" strike="noStrike">
              <a:latin typeface="Arial"/>
            </a:endParaRPr>
          </a:p>
        </p:txBody>
      </p:sp>
      <p:pic>
        <p:nvPicPr>
          <p:cNvPr id="220" name="Picture 9" descr=""/>
          <p:cNvPicPr/>
          <p:nvPr/>
        </p:nvPicPr>
        <p:blipFill>
          <a:blip r:embed="rId1"/>
          <a:stretch/>
        </p:blipFill>
        <p:spPr>
          <a:xfrm>
            <a:off x="762120" y="1219320"/>
            <a:ext cx="2895120" cy="2368080"/>
          </a:xfrm>
          <a:prstGeom prst="rect">
            <a:avLst/>
          </a:prstGeom>
          <a:ln>
            <a:noFill/>
          </a:ln>
        </p:spPr>
      </p:pic>
      <p:pic>
        <p:nvPicPr>
          <p:cNvPr id="221" name="Picture 10" descr=""/>
          <p:cNvPicPr/>
          <p:nvPr/>
        </p:nvPicPr>
        <p:blipFill>
          <a:blip r:embed="rId2"/>
          <a:stretch/>
        </p:blipFill>
        <p:spPr>
          <a:xfrm>
            <a:off x="3886200" y="1600200"/>
            <a:ext cx="4647960" cy="1598400"/>
          </a:xfrm>
          <a:prstGeom prst="rect">
            <a:avLst/>
          </a:prstGeom>
          <a:ln>
            <a:noFill/>
          </a:ln>
        </p:spPr>
      </p:pic>
      <p:pic>
        <p:nvPicPr>
          <p:cNvPr id="222" name="Picture 12" descr=""/>
          <p:cNvPicPr/>
          <p:nvPr/>
        </p:nvPicPr>
        <p:blipFill>
          <a:blip r:embed="rId3"/>
          <a:stretch/>
        </p:blipFill>
        <p:spPr>
          <a:xfrm>
            <a:off x="825480" y="3762360"/>
            <a:ext cx="2819160" cy="2383920"/>
          </a:xfrm>
          <a:prstGeom prst="rect">
            <a:avLst/>
          </a:prstGeom>
          <a:ln>
            <a:noFill/>
          </a:ln>
        </p:spPr>
      </p:pic>
      <p:pic>
        <p:nvPicPr>
          <p:cNvPr id="223" name="Picture 13" descr=""/>
          <p:cNvPicPr/>
          <p:nvPr/>
        </p:nvPicPr>
        <p:blipFill>
          <a:blip r:embed="rId4"/>
          <a:stretch/>
        </p:blipFill>
        <p:spPr>
          <a:xfrm>
            <a:off x="3886200" y="4338720"/>
            <a:ext cx="4647960" cy="1147320"/>
          </a:xfrm>
          <a:prstGeom prst="rect">
            <a:avLst/>
          </a:prstGeom>
          <a:ln>
            <a:noFill/>
          </a:ln>
        </p:spPr>
      </p:pic>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Property Domain and Range</a:t>
            </a:r>
            <a:endParaRPr b="0" lang="en-US" sz="4400" spc="-1" strike="noStrike">
              <a:solidFill>
                <a:srgbClr val="000000"/>
              </a:solidFill>
              <a:latin typeface="Times New Roman"/>
            </a:endParaRPr>
          </a:p>
        </p:txBody>
      </p:sp>
      <p:sp>
        <p:nvSpPr>
          <p:cNvPr id="225" name="CustomShape 2"/>
          <p:cNvSpPr/>
          <p:nvPr/>
        </p:nvSpPr>
        <p:spPr>
          <a:xfrm>
            <a:off x="1676520" y="3962520"/>
            <a:ext cx="5806800" cy="4561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vi-VN" sz="2400" spc="-1" strike="noStrike">
                <a:solidFill>
                  <a:srgbClr val="3333cc"/>
                </a:solidFill>
                <a:latin typeface="Candara"/>
              </a:rPr>
              <a:t>Specify the domain of </a:t>
            </a:r>
            <a:r>
              <a:rPr b="1" i="1" lang="vi-VN" sz="2400" spc="-1" strike="noStrike">
                <a:solidFill>
                  <a:srgbClr val="3333cc"/>
                </a:solidFill>
                <a:latin typeface="Candara"/>
              </a:rPr>
              <a:t>isToppingOf</a:t>
            </a:r>
            <a:endParaRPr b="0" lang="fr-CA" sz="2400" spc="-1" strike="noStrike">
              <a:latin typeface="Arial"/>
            </a:endParaRPr>
          </a:p>
        </p:txBody>
      </p:sp>
      <p:pic>
        <p:nvPicPr>
          <p:cNvPr id="226" name="Picture 9" descr=""/>
          <p:cNvPicPr/>
          <p:nvPr/>
        </p:nvPicPr>
        <p:blipFill>
          <a:blip r:embed="rId1"/>
          <a:stretch/>
        </p:blipFill>
        <p:spPr>
          <a:xfrm>
            <a:off x="1295280" y="2362320"/>
            <a:ext cx="6552720" cy="1447560"/>
          </a:xfrm>
          <a:prstGeom prst="rect">
            <a:avLst/>
          </a:prstGeom>
          <a:ln>
            <a:noFill/>
          </a:ln>
        </p:spPr>
      </p:pic>
      <p:sp>
        <p:nvSpPr>
          <p:cNvPr id="227" name="CustomShape 3"/>
          <p:cNvSpPr/>
          <p:nvPr/>
        </p:nvSpPr>
        <p:spPr>
          <a:xfrm>
            <a:off x="990720" y="4724280"/>
            <a:ext cx="7467120" cy="1186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US" sz="2400" spc="-1" strike="noStrike">
                <a:solidFill>
                  <a:srgbClr val="3333cc"/>
                </a:solidFill>
                <a:latin typeface="Candara"/>
              </a:rPr>
              <a:t>=</a:t>
            </a:r>
            <a:r>
              <a:rPr b="0" i="1" lang="vi-VN" sz="2400" spc="-1" strike="noStrike">
                <a:solidFill>
                  <a:srgbClr val="3333cc"/>
                </a:solidFill>
                <a:latin typeface="Candara"/>
              </a:rPr>
              <a:t>&gt; Specify the domain and range for the </a:t>
            </a:r>
            <a:r>
              <a:rPr b="1" i="1" lang="vi-VN" sz="2400" spc="-1" strike="noStrike">
                <a:solidFill>
                  <a:srgbClr val="3333cc"/>
                </a:solidFill>
                <a:latin typeface="Candara"/>
              </a:rPr>
              <a:t>hasBase</a:t>
            </a:r>
            <a:r>
              <a:rPr b="0" i="1" lang="vi-VN" sz="2400" spc="-1" strike="noStrike">
                <a:solidFill>
                  <a:srgbClr val="3333cc"/>
                </a:solidFill>
                <a:latin typeface="Candara"/>
              </a:rPr>
              <a:t> property and its inverse property </a:t>
            </a:r>
            <a:r>
              <a:rPr b="1" i="1" lang="vi-VN" sz="2400" spc="-1" strike="noStrike">
                <a:solidFill>
                  <a:srgbClr val="3333cc"/>
                </a:solidFill>
                <a:latin typeface="Candara"/>
              </a:rPr>
              <a:t>isBaseOf</a:t>
            </a:r>
            <a:endParaRPr b="0" lang="fr-CA"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685800" y="609480"/>
            <a:ext cx="7772040" cy="1142640"/>
          </a:xfrm>
          <a:prstGeom prst="rect">
            <a:avLst/>
          </a:prstGeom>
          <a:noFill/>
          <a:ln>
            <a:noFill/>
          </a:ln>
        </p:spPr>
        <p:txBody>
          <a:bodyPr anchor="ctr">
            <a:noAutofit/>
          </a:bodyPr>
          <a:p>
            <a:pPr algn="ctr">
              <a:lnSpc>
                <a:spcPct val="100000"/>
              </a:lnSpc>
            </a:pPr>
            <a:r>
              <a:rPr b="1" lang="vi-VN" sz="4400" spc="-1" strike="noStrike">
                <a:solidFill>
                  <a:srgbClr val="ff3300"/>
                </a:solidFill>
                <a:latin typeface="Candara"/>
              </a:rPr>
              <a:t>Download Protégé-OWL</a:t>
            </a:r>
            <a:endParaRPr b="0" lang="en-US" sz="4400" spc="-1" strike="noStrike">
              <a:solidFill>
                <a:srgbClr val="000000"/>
              </a:solidFill>
              <a:latin typeface="Times New Roman"/>
            </a:endParaRPr>
          </a:p>
        </p:txBody>
      </p:sp>
      <p:sp>
        <p:nvSpPr>
          <p:cNvPr id="98" name="TextShape 2"/>
          <p:cNvSpPr txBox="1"/>
          <p:nvPr/>
        </p:nvSpPr>
        <p:spPr>
          <a:xfrm>
            <a:off x="685800" y="1981080"/>
            <a:ext cx="7772040" cy="4114440"/>
          </a:xfrm>
          <a:prstGeom prst="rect">
            <a:avLst/>
          </a:prstGeom>
          <a:noFill/>
          <a:ln>
            <a:noFill/>
          </a:ln>
        </p:spPr>
        <p:txBody>
          <a:bodyPr>
            <a:noAutofit/>
          </a:bodyPr>
          <a:p>
            <a:pPr marL="343080" indent="-342720">
              <a:lnSpc>
                <a:spcPct val="100000"/>
              </a:lnSpc>
              <a:spcBef>
                <a:spcPts val="561"/>
              </a:spcBef>
              <a:tabLst>
                <a:tab algn="l" pos="0"/>
              </a:tabLst>
            </a:pPr>
            <a:r>
              <a:rPr b="0" lang="vi-VN" sz="2800" spc="-1" strike="noStrike">
                <a:solidFill>
                  <a:srgbClr val="000000"/>
                </a:solidFill>
                <a:latin typeface="Cambria"/>
              </a:rPr>
              <a:t>	</a:t>
            </a:r>
            <a:r>
              <a:rPr b="0" lang="vi-VN" sz="2800" spc="-1" strike="noStrike">
                <a:solidFill>
                  <a:srgbClr val="000000"/>
                </a:solidFill>
                <a:latin typeface="Cambria"/>
              </a:rPr>
              <a:t>http://protege.stanford.edu/</a:t>
            </a:r>
            <a:endParaRPr b="0" lang="en-US" sz="2800" spc="-1" strike="noStrike">
              <a:solidFill>
                <a:srgbClr val="000000"/>
              </a:solidFill>
              <a:latin typeface="Cambria"/>
            </a:endParaRPr>
          </a:p>
          <a:p>
            <a:pPr marL="343080" indent="-342720">
              <a:lnSpc>
                <a:spcPct val="100000"/>
              </a:lnSpc>
              <a:spcBef>
                <a:spcPts val="561"/>
              </a:spcBef>
              <a:buClr>
                <a:srgbClr val="000000"/>
              </a:buClr>
              <a:buFont typeface="Symbol" charset="2"/>
              <a:buChar char=""/>
              <a:tabLst>
                <a:tab algn="l" pos="0"/>
              </a:tabLst>
            </a:pPr>
            <a:r>
              <a:rPr b="0" lang="vi-VN" sz="2800" spc="-1" strike="noStrike">
                <a:solidFill>
                  <a:srgbClr val="000000"/>
                </a:solidFill>
                <a:latin typeface="Cambria"/>
              </a:rPr>
              <a:t>Protégé 4 - support for OWL 2.0</a:t>
            </a:r>
            <a:endParaRPr b="0" lang="en-US" sz="2800" spc="-1" strike="noStrike">
              <a:solidFill>
                <a:srgbClr val="000000"/>
              </a:solidFill>
              <a:latin typeface="Cambria"/>
            </a:endParaRPr>
          </a:p>
          <a:p>
            <a:pPr marL="343080" indent="-342720">
              <a:lnSpc>
                <a:spcPct val="100000"/>
              </a:lnSpc>
              <a:spcBef>
                <a:spcPts val="561"/>
              </a:spcBef>
              <a:buClr>
                <a:srgbClr val="000000"/>
              </a:buClr>
              <a:buFont typeface="Symbol" charset="2"/>
              <a:buChar char=""/>
              <a:tabLst>
                <a:tab algn="l" pos="0"/>
              </a:tabLst>
            </a:pPr>
            <a:r>
              <a:rPr b="0" lang="vi-VN" sz="2800" spc="-1" strike="noStrike">
                <a:solidFill>
                  <a:srgbClr val="000000"/>
                </a:solidFill>
                <a:latin typeface="Cambria"/>
              </a:rPr>
              <a:t>Protégé 3 - support for OWL 1.0, RDF(S), and Frames</a:t>
            </a:r>
            <a:endParaRPr b="0" lang="en-US" sz="2800" spc="-1" strike="noStrike">
              <a:solidFill>
                <a:srgbClr val="000000"/>
              </a:solidFill>
              <a:latin typeface="Cambria"/>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Describing and Defining Class</a:t>
            </a:r>
            <a:endParaRPr b="0" lang="en-US" sz="4400" spc="-1" strike="noStrike">
              <a:solidFill>
                <a:srgbClr val="000000"/>
              </a:solidFill>
              <a:latin typeface="Times New Roman"/>
            </a:endParaRPr>
          </a:p>
        </p:txBody>
      </p:sp>
      <p:sp>
        <p:nvSpPr>
          <p:cNvPr id="229" name="TextShape 2"/>
          <p:cNvSpPr txBox="1"/>
          <p:nvPr/>
        </p:nvSpPr>
        <p:spPr>
          <a:xfrm>
            <a:off x="685800" y="1523880"/>
            <a:ext cx="7924320" cy="4571640"/>
          </a:xfrm>
          <a:prstGeom prst="rect">
            <a:avLst/>
          </a:prstGeom>
          <a:noFill/>
          <a:ln>
            <a:noFill/>
          </a:ln>
        </p:spPr>
        <p:txBody>
          <a:bodyPr>
            <a:noAutofit/>
          </a:bodyPr>
          <a:p>
            <a:pPr marL="343080" indent="-342720" algn="just">
              <a:lnSpc>
                <a:spcPct val="100000"/>
              </a:lnSpc>
              <a:spcBef>
                <a:spcPts val="561"/>
              </a:spcBef>
              <a:buClr>
                <a:srgbClr val="000000"/>
              </a:buClr>
              <a:buFont typeface="Symbol" charset="2"/>
              <a:buChar char=""/>
            </a:pPr>
            <a:r>
              <a:rPr b="0" lang="vi-VN" sz="2800" spc="-1" strike="noStrike">
                <a:solidFill>
                  <a:srgbClr val="000000"/>
                </a:solidFill>
                <a:latin typeface="Cambria"/>
              </a:rPr>
              <a:t>Property Restrictions</a:t>
            </a:r>
            <a:endParaRPr b="0" lang="en-US" sz="2800" spc="-1" strike="noStrike">
              <a:solidFill>
                <a:srgbClr val="000000"/>
              </a:solidFill>
              <a:latin typeface="Cambria"/>
            </a:endParaRPr>
          </a:p>
          <a:p>
            <a:pPr marL="343080" indent="-342720">
              <a:lnSpc>
                <a:spcPct val="100000"/>
              </a:lnSpc>
              <a:spcBef>
                <a:spcPts val="561"/>
              </a:spcBef>
              <a:tabLst>
                <a:tab algn="l" pos="0"/>
              </a:tabLst>
            </a:pPr>
            <a:r>
              <a:rPr b="0" lang="vi-VN" sz="2800" spc="-1" strike="noStrike">
                <a:solidFill>
                  <a:srgbClr val="000000"/>
                </a:solidFill>
                <a:latin typeface="Cambria"/>
              </a:rPr>
              <a:t>	</a:t>
            </a:r>
            <a:r>
              <a:rPr b="0" lang="vi-VN" sz="2800" spc="-1" strike="noStrike">
                <a:solidFill>
                  <a:srgbClr val="000000"/>
                </a:solidFill>
                <a:latin typeface="Cambria"/>
              </a:rPr>
              <a:t>	</a:t>
            </a:r>
            <a:r>
              <a:rPr b="0" lang="vi-VN" sz="2800" spc="-1" strike="noStrike">
                <a:solidFill>
                  <a:srgbClr val="000000"/>
                </a:solidFill>
                <a:latin typeface="Cambria"/>
              </a:rPr>
              <a:t>- Quantifier Restrictions</a:t>
            </a:r>
            <a:endParaRPr b="0" lang="en-US" sz="2800" spc="-1" strike="noStrike">
              <a:solidFill>
                <a:srgbClr val="000000"/>
              </a:solidFill>
              <a:latin typeface="Cambria"/>
            </a:endParaRPr>
          </a:p>
          <a:p>
            <a:pPr marL="343080" indent="-342720">
              <a:lnSpc>
                <a:spcPct val="100000"/>
              </a:lnSpc>
              <a:spcBef>
                <a:spcPts val="561"/>
              </a:spcBef>
              <a:tabLst>
                <a:tab algn="l" pos="0"/>
              </a:tabLst>
            </a:pPr>
            <a:r>
              <a:rPr b="0" lang="vi-VN" sz="2800" spc="-1" strike="noStrike">
                <a:solidFill>
                  <a:srgbClr val="000000"/>
                </a:solidFill>
                <a:latin typeface="Cambria"/>
              </a:rPr>
              <a:t>	</a:t>
            </a:r>
            <a:r>
              <a:rPr b="0" lang="vi-VN" sz="2800" spc="-1" strike="noStrike">
                <a:solidFill>
                  <a:srgbClr val="000000"/>
                </a:solidFill>
                <a:latin typeface="Cambria"/>
              </a:rPr>
              <a:t>	</a:t>
            </a:r>
            <a:r>
              <a:rPr b="0" lang="vi-VN" sz="2800" spc="-1" strike="noStrike">
                <a:solidFill>
                  <a:srgbClr val="000000"/>
                </a:solidFill>
                <a:latin typeface="Cambria"/>
              </a:rPr>
              <a:t>- Cardinality Restrictions</a:t>
            </a:r>
            <a:endParaRPr b="0" lang="en-US" sz="2800" spc="-1" strike="noStrike">
              <a:solidFill>
                <a:srgbClr val="000000"/>
              </a:solidFill>
              <a:latin typeface="Cambria"/>
            </a:endParaRPr>
          </a:p>
          <a:p>
            <a:pPr marL="343080" indent="-342720">
              <a:lnSpc>
                <a:spcPct val="100000"/>
              </a:lnSpc>
              <a:spcBef>
                <a:spcPts val="561"/>
              </a:spcBef>
              <a:tabLst>
                <a:tab algn="l" pos="0"/>
              </a:tabLst>
            </a:pPr>
            <a:r>
              <a:rPr b="0" lang="vi-VN" sz="2800" spc="-1" strike="noStrike">
                <a:solidFill>
                  <a:srgbClr val="000000"/>
                </a:solidFill>
                <a:latin typeface="Cambria"/>
              </a:rPr>
              <a:t>	</a:t>
            </a:r>
            <a:r>
              <a:rPr b="0" lang="vi-VN" sz="2800" spc="-1" strike="noStrike">
                <a:solidFill>
                  <a:srgbClr val="000000"/>
                </a:solidFill>
                <a:latin typeface="Cambria"/>
              </a:rPr>
              <a:t>	</a:t>
            </a:r>
            <a:r>
              <a:rPr b="0" lang="vi-VN" sz="2800" spc="-1" strike="noStrike">
                <a:solidFill>
                  <a:srgbClr val="000000"/>
                </a:solidFill>
                <a:latin typeface="Cambria"/>
              </a:rPr>
              <a:t>- hasValue Restrictions.</a:t>
            </a:r>
            <a:endParaRPr b="0" lang="en-US" sz="2800" spc="-1" strike="noStrike">
              <a:solidFill>
                <a:srgbClr val="000000"/>
              </a:solidFill>
              <a:latin typeface="Cambria"/>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Describing and Defining Class</a:t>
            </a:r>
            <a:endParaRPr b="0" lang="en-US" sz="4400" spc="-1" strike="noStrike">
              <a:solidFill>
                <a:srgbClr val="000000"/>
              </a:solidFill>
              <a:latin typeface="Times New Roman"/>
            </a:endParaRPr>
          </a:p>
        </p:txBody>
      </p:sp>
      <p:sp>
        <p:nvSpPr>
          <p:cNvPr id="231" name="TextShape 2"/>
          <p:cNvSpPr txBox="1"/>
          <p:nvPr/>
        </p:nvSpPr>
        <p:spPr>
          <a:xfrm>
            <a:off x="685800" y="1523880"/>
            <a:ext cx="7924320" cy="4571640"/>
          </a:xfrm>
          <a:prstGeom prst="rect">
            <a:avLst/>
          </a:prstGeom>
          <a:noFill/>
          <a:ln>
            <a:noFill/>
          </a:ln>
        </p:spPr>
        <p:txBody>
          <a:bodyPr>
            <a:noAutofit/>
          </a:bodyPr>
          <a:p>
            <a:pPr marL="343080" indent="-342720" algn="just">
              <a:lnSpc>
                <a:spcPct val="100000"/>
              </a:lnSpc>
              <a:spcBef>
                <a:spcPts val="561"/>
              </a:spcBef>
              <a:buClr>
                <a:srgbClr val="000000"/>
              </a:buClr>
              <a:buFont typeface="Symbol" charset="2"/>
              <a:buChar char=""/>
            </a:pPr>
            <a:r>
              <a:rPr b="0" lang="vi-VN" sz="2800" spc="-1" strike="noStrike">
                <a:solidFill>
                  <a:srgbClr val="000000"/>
                </a:solidFill>
                <a:latin typeface="Cambria"/>
              </a:rPr>
              <a:t>Quantifier Restrictions</a:t>
            </a:r>
            <a:endParaRPr b="0" lang="en-US" sz="2800" spc="-1" strike="noStrike">
              <a:solidFill>
                <a:srgbClr val="000000"/>
              </a:solidFill>
              <a:latin typeface="Cambria"/>
            </a:endParaRPr>
          </a:p>
          <a:p>
            <a:pPr marL="343080" indent="-342720" algn="just">
              <a:lnSpc>
                <a:spcPct val="100000"/>
              </a:lnSpc>
              <a:spcBef>
                <a:spcPts val="561"/>
              </a:spcBef>
              <a:tabLst>
                <a:tab algn="l" pos="0"/>
              </a:tabLst>
            </a:pPr>
            <a:r>
              <a:rPr b="0" lang="vi-VN" sz="2800" spc="-1" strike="noStrike">
                <a:solidFill>
                  <a:srgbClr val="000000"/>
                </a:solidFill>
                <a:latin typeface="Cambria"/>
              </a:rPr>
              <a:t>	</a:t>
            </a:r>
            <a:r>
              <a:rPr b="0" lang="vi-VN" sz="2800" spc="-1" strike="noStrike">
                <a:solidFill>
                  <a:srgbClr val="000000"/>
                </a:solidFill>
                <a:latin typeface="Cambria"/>
              </a:rPr>
              <a:t>- The existential quantifier, which can be read as at least one, or some.</a:t>
            </a:r>
            <a:endParaRPr b="0" lang="en-US" sz="2800" spc="-1" strike="noStrike">
              <a:solidFill>
                <a:srgbClr val="000000"/>
              </a:solidFill>
              <a:latin typeface="Cambria"/>
            </a:endParaRPr>
          </a:p>
          <a:p>
            <a:pPr marL="343080" indent="-342720" algn="just">
              <a:lnSpc>
                <a:spcPct val="100000"/>
              </a:lnSpc>
              <a:spcBef>
                <a:spcPts val="561"/>
              </a:spcBef>
              <a:tabLst>
                <a:tab algn="l" pos="0"/>
              </a:tabLst>
            </a:pPr>
            <a:r>
              <a:rPr b="0" lang="vi-VN" sz="2800" spc="-1" strike="noStrike">
                <a:solidFill>
                  <a:srgbClr val="000000"/>
                </a:solidFill>
                <a:latin typeface="Cambria"/>
              </a:rPr>
              <a:t>	</a:t>
            </a:r>
            <a:r>
              <a:rPr b="0" lang="vi-VN" sz="2800" spc="-1" strike="noStrike">
                <a:solidFill>
                  <a:srgbClr val="000000"/>
                </a:solidFill>
                <a:latin typeface="Cambria"/>
              </a:rPr>
              <a:t>- The universal quantifier, which can be read as only</a:t>
            </a:r>
            <a:endParaRPr b="0" lang="en-US" sz="2800" spc="-1" strike="noStrike">
              <a:solidFill>
                <a:srgbClr val="000000"/>
              </a:solidFill>
              <a:latin typeface="Cambria"/>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Existential Restrictions</a:t>
            </a:r>
            <a:endParaRPr b="0" lang="en-US" sz="4400" spc="-1" strike="noStrike">
              <a:solidFill>
                <a:srgbClr val="000000"/>
              </a:solidFill>
              <a:latin typeface="Times New Roman"/>
            </a:endParaRPr>
          </a:p>
        </p:txBody>
      </p:sp>
      <p:sp>
        <p:nvSpPr>
          <p:cNvPr id="233" name="TextShape 2"/>
          <p:cNvSpPr txBox="1"/>
          <p:nvPr/>
        </p:nvSpPr>
        <p:spPr>
          <a:xfrm>
            <a:off x="762120" y="4724280"/>
            <a:ext cx="7924320" cy="1676160"/>
          </a:xfrm>
          <a:prstGeom prst="rect">
            <a:avLst/>
          </a:prstGeom>
          <a:noFill/>
          <a:ln>
            <a:noFill/>
          </a:ln>
        </p:spPr>
        <p:txBody>
          <a:bodyPr>
            <a:noAutofit/>
          </a:bodyPr>
          <a:p>
            <a:pPr algn="ctr">
              <a:lnSpc>
                <a:spcPct val="100000"/>
              </a:lnSpc>
              <a:spcBef>
                <a:spcPts val="479"/>
              </a:spcBef>
              <a:tabLst>
                <a:tab algn="l" pos="0"/>
              </a:tabLst>
            </a:pPr>
            <a:r>
              <a:rPr b="0" lang="vi-VN" sz="2400" spc="-1" strike="noStrike">
                <a:solidFill>
                  <a:srgbClr val="000000"/>
                </a:solidFill>
                <a:latin typeface="Cambria"/>
              </a:rPr>
              <a:t>The Restriction    hasTopping Mozzarella. This restriction describes the class of individuals that have at least one topping that is Mozzarella. The restriction describes an anonymous (unnamed) class of individuals that satisfy the restriction.</a:t>
            </a:r>
            <a:endParaRPr b="0" lang="en-US" sz="2400" spc="-1" strike="noStrike">
              <a:solidFill>
                <a:srgbClr val="000000"/>
              </a:solidFill>
              <a:latin typeface="Cambria"/>
            </a:endParaRPr>
          </a:p>
        </p:txBody>
      </p:sp>
      <p:pic>
        <p:nvPicPr>
          <p:cNvPr id="234" name="Picture 5" descr=""/>
          <p:cNvPicPr/>
          <p:nvPr/>
        </p:nvPicPr>
        <p:blipFill>
          <a:blip r:embed="rId1"/>
          <a:stretch/>
        </p:blipFill>
        <p:spPr>
          <a:xfrm>
            <a:off x="1981080" y="1295280"/>
            <a:ext cx="5105160" cy="3265200"/>
          </a:xfrm>
          <a:prstGeom prst="rect">
            <a:avLst/>
          </a:prstGeom>
          <a:ln>
            <a:noFill/>
          </a:ln>
        </p:spPr>
      </p:pic>
      <p:pic>
        <p:nvPicPr>
          <p:cNvPr id="235" name="" descr=""/>
          <p:cNvPicPr/>
          <p:nvPr/>
        </p:nvPicPr>
        <p:blipFill>
          <a:blip r:embed="rId2"/>
          <a:stretch/>
        </p:blipFill>
        <p:spPr>
          <a:xfrm>
            <a:off x="3048120" y="4813200"/>
            <a:ext cx="266760" cy="317520"/>
          </a:xfrm>
          <a:prstGeom prst="rect">
            <a:avLst/>
          </a:prstGeom>
          <a:ln>
            <a:noFill/>
          </a:ln>
        </p:spPr>
      </p:pic>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Existential Restrictions</a:t>
            </a:r>
            <a:endParaRPr b="0" lang="en-US" sz="4400" spc="-1" strike="noStrike">
              <a:solidFill>
                <a:srgbClr val="000000"/>
              </a:solidFill>
              <a:latin typeface="Times New Roman"/>
            </a:endParaRPr>
          </a:p>
        </p:txBody>
      </p:sp>
      <p:pic>
        <p:nvPicPr>
          <p:cNvPr id="237" name="Picture 7" descr=""/>
          <p:cNvPicPr/>
          <p:nvPr/>
        </p:nvPicPr>
        <p:blipFill>
          <a:blip r:embed="rId1"/>
          <a:stretch/>
        </p:blipFill>
        <p:spPr>
          <a:xfrm>
            <a:off x="838080" y="1219320"/>
            <a:ext cx="7772040" cy="5385960"/>
          </a:xfrm>
          <a:prstGeom prst="rect">
            <a:avLst/>
          </a:prstGeom>
          <a:ln>
            <a:noFill/>
          </a:ln>
        </p:spPr>
      </p:pic>
      <p:sp>
        <p:nvSpPr>
          <p:cNvPr id="238" name="CustomShape 2"/>
          <p:cNvSpPr/>
          <p:nvPr/>
        </p:nvSpPr>
        <p:spPr>
          <a:xfrm>
            <a:off x="4876920" y="4419720"/>
            <a:ext cx="2606400" cy="4561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vi-VN" sz="2400" spc="-1" strike="noStrike">
                <a:solidFill>
                  <a:srgbClr val="3333cc"/>
                </a:solidFill>
                <a:latin typeface="Times New Roman"/>
              </a:rPr>
              <a:t>Conditions Widget</a:t>
            </a:r>
            <a:endParaRPr b="0" lang="fr-CA" sz="2400" spc="-1" strike="noStrike">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Existential Restrictions</a:t>
            </a:r>
            <a:endParaRPr b="0" lang="en-US" sz="4400" spc="-1" strike="noStrike">
              <a:solidFill>
                <a:srgbClr val="000000"/>
              </a:solidFill>
              <a:latin typeface="Times New Roman"/>
            </a:endParaRPr>
          </a:p>
        </p:txBody>
      </p:sp>
      <p:sp>
        <p:nvSpPr>
          <p:cNvPr id="240" name="CustomShape 2"/>
          <p:cNvSpPr/>
          <p:nvPr/>
        </p:nvSpPr>
        <p:spPr>
          <a:xfrm>
            <a:off x="1736640" y="5883120"/>
            <a:ext cx="5806800" cy="1186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vi-VN" sz="2400" spc="-1" strike="noStrike">
                <a:solidFill>
                  <a:srgbClr val="3333cc"/>
                </a:solidFill>
                <a:latin typeface="Candara"/>
              </a:rPr>
              <a:t>Add a restriction to Pizza that specifies a Pizza must have a PizzaBase</a:t>
            </a:r>
            <a:endParaRPr b="0" lang="fr-CA" sz="2400" spc="-1" strike="noStrike">
              <a:latin typeface="Arial"/>
            </a:endParaRPr>
          </a:p>
        </p:txBody>
      </p:sp>
      <p:pic>
        <p:nvPicPr>
          <p:cNvPr id="241" name="Picture 5" descr=""/>
          <p:cNvPicPr/>
          <p:nvPr/>
        </p:nvPicPr>
        <p:blipFill>
          <a:blip r:embed="rId1"/>
          <a:stretch/>
        </p:blipFill>
        <p:spPr>
          <a:xfrm>
            <a:off x="914400" y="1143000"/>
            <a:ext cx="3914280" cy="4638240"/>
          </a:xfrm>
          <a:prstGeom prst="rect">
            <a:avLst/>
          </a:prstGeom>
          <a:ln>
            <a:noFill/>
          </a:ln>
        </p:spPr>
      </p:pic>
      <p:sp>
        <p:nvSpPr>
          <p:cNvPr id="242" name="CustomShape 3"/>
          <p:cNvSpPr/>
          <p:nvPr/>
        </p:nvSpPr>
        <p:spPr>
          <a:xfrm>
            <a:off x="1219320" y="3946680"/>
            <a:ext cx="3200040" cy="395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vi-VN" sz="2000" spc="-1" strike="noStrike">
                <a:solidFill>
                  <a:srgbClr val="3333cc"/>
                </a:solidFill>
                <a:latin typeface="Times New Roman"/>
              </a:rPr>
              <a:t>Type PizzaBase or ...</a:t>
            </a:r>
            <a:endParaRPr b="0" lang="fr-CA" sz="2000" spc="-1" strike="noStrike">
              <a:latin typeface="Arial"/>
            </a:endParaRPr>
          </a:p>
        </p:txBody>
      </p:sp>
      <p:pic>
        <p:nvPicPr>
          <p:cNvPr id="243" name="Picture 7" descr=""/>
          <p:cNvPicPr/>
          <p:nvPr/>
        </p:nvPicPr>
        <p:blipFill>
          <a:blip r:embed="rId2"/>
          <a:stretch/>
        </p:blipFill>
        <p:spPr>
          <a:xfrm>
            <a:off x="5257800" y="1828800"/>
            <a:ext cx="3249360" cy="3276360"/>
          </a:xfrm>
          <a:prstGeom prst="rect">
            <a:avLst/>
          </a:prstGeom>
          <a:ln>
            <a:noFill/>
          </a:ln>
        </p:spPr>
      </p:pic>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Existential Restrictions</a:t>
            </a:r>
            <a:endParaRPr b="0" lang="en-US" sz="4400" spc="-1" strike="noStrike">
              <a:solidFill>
                <a:srgbClr val="000000"/>
              </a:solidFill>
              <a:latin typeface="Times New Roman"/>
            </a:endParaRPr>
          </a:p>
        </p:txBody>
      </p:sp>
      <p:sp>
        <p:nvSpPr>
          <p:cNvPr id="245" name="CustomShape 2"/>
          <p:cNvSpPr/>
          <p:nvPr/>
        </p:nvSpPr>
        <p:spPr>
          <a:xfrm>
            <a:off x="1905120" y="4648320"/>
            <a:ext cx="5806800" cy="8211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vi-VN" sz="2400" spc="-1" strike="noStrike">
                <a:solidFill>
                  <a:srgbClr val="3333cc"/>
                </a:solidFill>
                <a:latin typeface="Candara"/>
              </a:rPr>
              <a:t>Conditions Widget: Description of a Pizza</a:t>
            </a:r>
            <a:endParaRPr b="0" lang="fr-CA" sz="2400" spc="-1" strike="noStrike">
              <a:latin typeface="Arial"/>
            </a:endParaRPr>
          </a:p>
        </p:txBody>
      </p:sp>
      <p:pic>
        <p:nvPicPr>
          <p:cNvPr id="246" name="Picture 8" descr=""/>
          <p:cNvPicPr/>
          <p:nvPr/>
        </p:nvPicPr>
        <p:blipFill>
          <a:blip r:embed="rId1"/>
          <a:stretch/>
        </p:blipFill>
        <p:spPr>
          <a:xfrm>
            <a:off x="1219320" y="1913040"/>
            <a:ext cx="7009920" cy="2354040"/>
          </a:xfrm>
          <a:prstGeom prst="rect">
            <a:avLst/>
          </a:prstGeom>
          <a:ln>
            <a:noFill/>
          </a:ln>
        </p:spPr>
      </p:pic>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Existential Restrictions</a:t>
            </a:r>
            <a:endParaRPr b="0" lang="en-US" sz="4400" spc="-1" strike="noStrike">
              <a:solidFill>
                <a:srgbClr val="000000"/>
              </a:solidFill>
              <a:latin typeface="Times New Roman"/>
            </a:endParaRPr>
          </a:p>
        </p:txBody>
      </p:sp>
      <p:pic>
        <p:nvPicPr>
          <p:cNvPr id="248" name="Picture 5" descr=""/>
          <p:cNvPicPr/>
          <p:nvPr/>
        </p:nvPicPr>
        <p:blipFill>
          <a:blip r:embed="rId1"/>
          <a:stretch/>
        </p:blipFill>
        <p:spPr>
          <a:xfrm>
            <a:off x="1600200" y="1447920"/>
            <a:ext cx="6400440" cy="4144680"/>
          </a:xfrm>
          <a:prstGeom prst="rect">
            <a:avLst/>
          </a:prstGeom>
          <a:ln>
            <a:noFill/>
          </a:ln>
        </p:spPr>
      </p:pic>
      <p:sp>
        <p:nvSpPr>
          <p:cNvPr id="249" name="CustomShape 2"/>
          <p:cNvSpPr/>
          <p:nvPr/>
        </p:nvSpPr>
        <p:spPr>
          <a:xfrm>
            <a:off x="1371600" y="5715000"/>
            <a:ext cx="6933960" cy="1186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vi-VN" sz="2400" spc="-1" strike="noStrike">
                <a:solidFill>
                  <a:srgbClr val="3333cc"/>
                </a:solidFill>
                <a:latin typeface="Candara"/>
              </a:rPr>
              <a:t>In order </a:t>
            </a:r>
            <a:r>
              <a:rPr b="0" i="1" lang="vi-VN" sz="2400" spc="-1" strike="noStrike">
                <a:solidFill>
                  <a:srgbClr val="3333cc"/>
                </a:solidFill>
                <a:latin typeface="Candara"/>
              </a:rPr>
              <a:t>for</a:t>
            </a:r>
            <a:r>
              <a:rPr b="0" lang="vi-VN" sz="2400" spc="-1" strike="noStrike">
                <a:solidFill>
                  <a:srgbClr val="3333cc"/>
                </a:solidFill>
                <a:latin typeface="Candara"/>
              </a:rPr>
              <a:t> something to be a Pizza it is necessary for it to have a (at least one) PizzaBase</a:t>
            </a:r>
            <a:endParaRPr b="0" lang="fr-CA" sz="2400" spc="-1" strike="noStrike">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000" spc="-1" strike="noStrike">
                <a:solidFill>
                  <a:srgbClr val="ff3300"/>
                </a:solidFill>
                <a:latin typeface="Candara"/>
              </a:rPr>
              <a:t>Creating Some Different Kinds Of Pizzas</a:t>
            </a:r>
            <a:endParaRPr b="0" lang="en-US" sz="4000" spc="-1" strike="noStrike">
              <a:solidFill>
                <a:srgbClr val="000000"/>
              </a:solidFill>
              <a:latin typeface="Times New Roman"/>
            </a:endParaRPr>
          </a:p>
        </p:txBody>
      </p:sp>
      <p:sp>
        <p:nvSpPr>
          <p:cNvPr id="251" name="CustomShape 2"/>
          <p:cNvSpPr/>
          <p:nvPr/>
        </p:nvSpPr>
        <p:spPr>
          <a:xfrm>
            <a:off x="1371600" y="5410080"/>
            <a:ext cx="7009920" cy="1186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vi-VN" sz="2400" spc="-1" strike="noStrike">
                <a:solidFill>
                  <a:srgbClr val="3333cc"/>
                </a:solidFill>
                <a:latin typeface="Candara"/>
              </a:rPr>
              <a:t>Create a subclass of Pizza called NamedPizza, and a subclass of NamedPizza called MargheritaPizza</a:t>
            </a:r>
            <a:endParaRPr b="0" lang="fr-CA" sz="2400" spc="-1" strike="noStrike">
              <a:latin typeface="Arial"/>
            </a:endParaRPr>
          </a:p>
        </p:txBody>
      </p:sp>
      <p:pic>
        <p:nvPicPr>
          <p:cNvPr id="252" name="Picture 5" descr=""/>
          <p:cNvPicPr/>
          <p:nvPr/>
        </p:nvPicPr>
        <p:blipFill>
          <a:blip r:embed="rId1"/>
          <a:stretch/>
        </p:blipFill>
        <p:spPr>
          <a:xfrm>
            <a:off x="1066680" y="1636560"/>
            <a:ext cx="7543440" cy="3620880"/>
          </a:xfrm>
          <a:prstGeom prst="rect">
            <a:avLst/>
          </a:prstGeom>
          <a:ln>
            <a:noFill/>
          </a:ln>
        </p:spPr>
      </p:pic>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000" spc="-1" strike="noStrike">
                <a:solidFill>
                  <a:srgbClr val="ff3300"/>
                </a:solidFill>
                <a:latin typeface="Candara"/>
              </a:rPr>
              <a:t>Creating Some Different Kinds Of Pizzas</a:t>
            </a:r>
            <a:endParaRPr b="0" lang="en-US" sz="4000" spc="-1" strike="noStrike">
              <a:solidFill>
                <a:srgbClr val="000000"/>
              </a:solidFill>
              <a:latin typeface="Times New Roman"/>
            </a:endParaRPr>
          </a:p>
        </p:txBody>
      </p:sp>
      <p:sp>
        <p:nvSpPr>
          <p:cNvPr id="254" name="CustomShape 2"/>
          <p:cNvSpPr/>
          <p:nvPr/>
        </p:nvSpPr>
        <p:spPr>
          <a:xfrm>
            <a:off x="1143000" y="5562720"/>
            <a:ext cx="7238520" cy="1552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vi-VN" sz="2400" spc="-1" strike="noStrike">
                <a:solidFill>
                  <a:srgbClr val="3333cc"/>
                </a:solidFill>
                <a:latin typeface="Candara"/>
              </a:rPr>
              <a:t>Create an existential restriction on MargheritaPizza to specify that a MargheritaPizza has at least one MozzarellaTopping</a:t>
            </a:r>
            <a:endParaRPr b="0" lang="fr-CA" sz="2400" spc="-1" strike="noStrike">
              <a:latin typeface="Arial"/>
            </a:endParaRPr>
          </a:p>
        </p:txBody>
      </p:sp>
      <p:pic>
        <p:nvPicPr>
          <p:cNvPr id="255" name="Picture 5" descr=""/>
          <p:cNvPicPr/>
          <p:nvPr/>
        </p:nvPicPr>
        <p:blipFill>
          <a:blip r:embed="rId1"/>
          <a:stretch/>
        </p:blipFill>
        <p:spPr>
          <a:xfrm>
            <a:off x="609480" y="1359000"/>
            <a:ext cx="8237160" cy="4203360"/>
          </a:xfrm>
          <a:prstGeom prst="rect">
            <a:avLst/>
          </a:prstGeom>
          <a:ln>
            <a:noFill/>
          </a:ln>
        </p:spPr>
      </p:pic>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000" spc="-1" strike="noStrike">
                <a:solidFill>
                  <a:srgbClr val="ff3300"/>
                </a:solidFill>
                <a:latin typeface="Candara"/>
              </a:rPr>
              <a:t>Creating Some Different Kinds Of Pizzas</a:t>
            </a:r>
            <a:endParaRPr b="0" lang="en-US" sz="4000" spc="-1" strike="noStrike">
              <a:solidFill>
                <a:srgbClr val="000000"/>
              </a:solidFill>
              <a:latin typeface="Times New Roman"/>
            </a:endParaRPr>
          </a:p>
        </p:txBody>
      </p:sp>
      <p:sp>
        <p:nvSpPr>
          <p:cNvPr id="257" name="CustomShape 2"/>
          <p:cNvSpPr/>
          <p:nvPr/>
        </p:nvSpPr>
        <p:spPr>
          <a:xfrm>
            <a:off x="1143000" y="5181480"/>
            <a:ext cx="7238520" cy="1552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vi-VN" sz="2400" spc="-1" strike="noStrike">
                <a:solidFill>
                  <a:srgbClr val="3333cc"/>
                </a:solidFill>
                <a:latin typeface="Candara"/>
              </a:rPr>
              <a:t>Create an existential restriction on MargheritaPizza to specify that a MargheritaPizza has at least one TomatoTopping</a:t>
            </a:r>
            <a:endParaRPr b="0" lang="fr-CA" sz="2400" spc="-1" strike="noStrike">
              <a:latin typeface="Arial"/>
            </a:endParaRPr>
          </a:p>
        </p:txBody>
      </p:sp>
      <p:pic>
        <p:nvPicPr>
          <p:cNvPr id="258" name="Picture 5" descr=""/>
          <p:cNvPicPr/>
          <p:nvPr/>
        </p:nvPicPr>
        <p:blipFill>
          <a:blip r:embed="rId1"/>
          <a:stretch/>
        </p:blipFill>
        <p:spPr>
          <a:xfrm>
            <a:off x="685800" y="1905120"/>
            <a:ext cx="8278560" cy="297144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685800" y="609480"/>
            <a:ext cx="7772040" cy="1142640"/>
          </a:xfrm>
          <a:prstGeom prst="rect">
            <a:avLst/>
          </a:prstGeom>
          <a:noFill/>
          <a:ln>
            <a:noFill/>
          </a:ln>
        </p:spPr>
        <p:txBody>
          <a:bodyPr anchor="ctr">
            <a:noAutofit/>
          </a:bodyPr>
          <a:p>
            <a:pPr algn="ctr">
              <a:lnSpc>
                <a:spcPct val="100000"/>
              </a:lnSpc>
            </a:pPr>
            <a:r>
              <a:rPr b="1" lang="vi-VN" sz="4400" spc="-1" strike="noStrike">
                <a:solidFill>
                  <a:srgbClr val="ff3300"/>
                </a:solidFill>
                <a:latin typeface="Candara"/>
              </a:rPr>
              <a:t>Protégé-OWL</a:t>
            </a:r>
            <a:r>
              <a:rPr b="0" lang="vi-VN" sz="4400" spc="-1" strike="noStrike">
                <a:solidFill>
                  <a:srgbClr val="ff3300"/>
                </a:solidFill>
                <a:latin typeface="Candara"/>
              </a:rPr>
              <a:t> 3.4.1</a:t>
            </a:r>
            <a:endParaRPr b="0" lang="en-US" sz="4400" spc="-1" strike="noStrike">
              <a:solidFill>
                <a:srgbClr val="000000"/>
              </a:solidFill>
              <a:latin typeface="Times New Roman"/>
            </a:endParaRPr>
          </a:p>
        </p:txBody>
      </p:sp>
      <p:pic>
        <p:nvPicPr>
          <p:cNvPr id="100" name="Picture 5" descr="p1"/>
          <p:cNvPicPr/>
          <p:nvPr/>
        </p:nvPicPr>
        <p:blipFill>
          <a:blip r:embed="rId1"/>
          <a:stretch/>
        </p:blipFill>
        <p:spPr>
          <a:xfrm>
            <a:off x="685800" y="2104920"/>
            <a:ext cx="8076960" cy="3358800"/>
          </a:xfrm>
          <a:prstGeom prst="rect">
            <a:avLst/>
          </a:prstGeom>
          <a:ln>
            <a:noFill/>
          </a:ln>
        </p:spPr>
      </p:pic>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000" spc="-1" strike="noStrike">
                <a:solidFill>
                  <a:srgbClr val="ff3300"/>
                </a:solidFill>
                <a:latin typeface="Candara"/>
              </a:rPr>
              <a:t>Creating Some Different Kinds Of Pizzas</a:t>
            </a:r>
            <a:endParaRPr b="0" lang="en-US" sz="4000" spc="-1" strike="noStrike">
              <a:solidFill>
                <a:srgbClr val="000000"/>
              </a:solidFill>
              <a:latin typeface="Times New Roman"/>
            </a:endParaRPr>
          </a:p>
        </p:txBody>
      </p:sp>
      <p:sp>
        <p:nvSpPr>
          <p:cNvPr id="260" name="CustomShape 2"/>
          <p:cNvSpPr/>
          <p:nvPr/>
        </p:nvSpPr>
        <p:spPr>
          <a:xfrm>
            <a:off x="1143000" y="5578560"/>
            <a:ext cx="7238520" cy="821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vi-VN" sz="2400" spc="-1" strike="noStrike">
                <a:solidFill>
                  <a:srgbClr val="3333cc"/>
                </a:solidFill>
                <a:latin typeface="Candara"/>
              </a:rPr>
              <a:t>Create AmericanaPizza by cloning and modifying the description of MargheritaPizza</a:t>
            </a:r>
            <a:endParaRPr b="0" lang="fr-CA" sz="2400" spc="-1" strike="noStrike">
              <a:latin typeface="Arial"/>
            </a:endParaRPr>
          </a:p>
        </p:txBody>
      </p:sp>
      <p:pic>
        <p:nvPicPr>
          <p:cNvPr id="261" name="Picture 5" descr=""/>
          <p:cNvPicPr/>
          <p:nvPr/>
        </p:nvPicPr>
        <p:blipFill>
          <a:blip r:embed="rId1"/>
          <a:stretch/>
        </p:blipFill>
        <p:spPr>
          <a:xfrm>
            <a:off x="609480" y="1447920"/>
            <a:ext cx="4114440" cy="3962160"/>
          </a:xfrm>
          <a:prstGeom prst="rect">
            <a:avLst/>
          </a:prstGeom>
          <a:ln>
            <a:noFill/>
          </a:ln>
        </p:spPr>
      </p:pic>
      <p:pic>
        <p:nvPicPr>
          <p:cNvPr id="262" name="Picture 6" descr=""/>
          <p:cNvPicPr/>
          <p:nvPr/>
        </p:nvPicPr>
        <p:blipFill>
          <a:blip r:embed="rId2"/>
          <a:stretch/>
        </p:blipFill>
        <p:spPr>
          <a:xfrm>
            <a:off x="4800600" y="1482840"/>
            <a:ext cx="4038120" cy="1336320"/>
          </a:xfrm>
          <a:prstGeom prst="rect">
            <a:avLst/>
          </a:prstGeom>
          <a:ln>
            <a:noFill/>
          </a:ln>
        </p:spPr>
      </p:pic>
      <p:pic>
        <p:nvPicPr>
          <p:cNvPr id="263" name="Picture 7" descr=""/>
          <p:cNvPicPr/>
          <p:nvPr/>
        </p:nvPicPr>
        <p:blipFill>
          <a:blip r:embed="rId3"/>
          <a:stretch/>
        </p:blipFill>
        <p:spPr>
          <a:xfrm>
            <a:off x="5257800" y="2949480"/>
            <a:ext cx="3200040" cy="2460240"/>
          </a:xfrm>
          <a:prstGeom prst="rect">
            <a:avLst/>
          </a:prstGeom>
          <a:ln>
            <a:noFill/>
          </a:ln>
        </p:spPr>
      </p:pic>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000" spc="-1" strike="noStrike">
                <a:solidFill>
                  <a:srgbClr val="ff3300"/>
                </a:solidFill>
                <a:latin typeface="Candara"/>
              </a:rPr>
              <a:t>Creating Some Different Kinds Of Pizzas</a:t>
            </a:r>
            <a:endParaRPr b="0" lang="en-US" sz="4000" spc="-1" strike="noStrike">
              <a:solidFill>
                <a:srgbClr val="000000"/>
              </a:solidFill>
              <a:latin typeface="Times New Roman"/>
            </a:endParaRPr>
          </a:p>
        </p:txBody>
      </p:sp>
      <p:sp>
        <p:nvSpPr>
          <p:cNvPr id="265" name="CustomShape 2"/>
          <p:cNvSpPr/>
          <p:nvPr/>
        </p:nvSpPr>
        <p:spPr>
          <a:xfrm>
            <a:off x="1143000" y="5562720"/>
            <a:ext cx="7238520" cy="821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vi-VN" sz="2400" spc="-1" strike="noStrike">
                <a:solidFill>
                  <a:srgbClr val="3333cc"/>
                </a:solidFill>
                <a:latin typeface="Candara"/>
              </a:rPr>
              <a:t>Create AmericanaPizza by </a:t>
            </a:r>
            <a:r>
              <a:rPr b="1" i="1" lang="vi-VN" sz="2400" spc="-1" strike="noStrike">
                <a:solidFill>
                  <a:srgbClr val="3333cc"/>
                </a:solidFill>
                <a:latin typeface="Candara"/>
              </a:rPr>
              <a:t>cloning</a:t>
            </a:r>
            <a:r>
              <a:rPr b="0" i="1" lang="vi-VN" sz="2400" spc="-1" strike="noStrike">
                <a:solidFill>
                  <a:srgbClr val="3333cc"/>
                </a:solidFill>
                <a:latin typeface="Candara"/>
              </a:rPr>
              <a:t> and </a:t>
            </a:r>
            <a:r>
              <a:rPr b="1" i="1" lang="vi-VN" sz="2400" spc="-1" strike="noStrike">
                <a:solidFill>
                  <a:srgbClr val="3333cc"/>
                </a:solidFill>
                <a:latin typeface="Candara"/>
              </a:rPr>
              <a:t>modifying</a:t>
            </a:r>
            <a:r>
              <a:rPr b="0" i="1" lang="vi-VN" sz="2400" spc="-1" strike="noStrike">
                <a:solidFill>
                  <a:srgbClr val="3333cc"/>
                </a:solidFill>
                <a:latin typeface="Candara"/>
              </a:rPr>
              <a:t> the description of MargheritaPizza</a:t>
            </a:r>
            <a:endParaRPr b="0" lang="fr-CA" sz="2400" spc="-1" strike="noStrike">
              <a:latin typeface="Arial"/>
            </a:endParaRPr>
          </a:p>
        </p:txBody>
      </p:sp>
      <p:pic>
        <p:nvPicPr>
          <p:cNvPr id="266" name="Picture 7" descr=""/>
          <p:cNvPicPr/>
          <p:nvPr/>
        </p:nvPicPr>
        <p:blipFill>
          <a:blip r:embed="rId1"/>
          <a:stretch/>
        </p:blipFill>
        <p:spPr>
          <a:xfrm>
            <a:off x="990720" y="1828800"/>
            <a:ext cx="7619760" cy="2971440"/>
          </a:xfrm>
          <a:prstGeom prst="rect">
            <a:avLst/>
          </a:prstGeom>
          <a:ln>
            <a:noFill/>
          </a:ln>
        </p:spPr>
      </p:pic>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000" spc="-1" strike="noStrike">
                <a:solidFill>
                  <a:srgbClr val="ff3300"/>
                </a:solidFill>
                <a:latin typeface="Candara"/>
              </a:rPr>
              <a:t>Creating Some Different Kinds Of Pizzas</a:t>
            </a:r>
            <a:endParaRPr b="0" lang="en-US" sz="4000" spc="-1" strike="noStrike">
              <a:solidFill>
                <a:srgbClr val="000000"/>
              </a:solidFill>
              <a:latin typeface="Times New Roman"/>
            </a:endParaRPr>
          </a:p>
        </p:txBody>
      </p:sp>
      <p:sp>
        <p:nvSpPr>
          <p:cNvPr id="268" name="CustomShape 2"/>
          <p:cNvSpPr/>
          <p:nvPr/>
        </p:nvSpPr>
        <p:spPr>
          <a:xfrm>
            <a:off x="1143000" y="6019920"/>
            <a:ext cx="7238520" cy="8211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vi-VN" sz="2400" spc="-1" strike="noStrike">
                <a:solidFill>
                  <a:srgbClr val="3333cc"/>
                </a:solidFill>
                <a:latin typeface="Candara"/>
              </a:rPr>
              <a:t>Create an </a:t>
            </a:r>
            <a:r>
              <a:rPr b="0" lang="vi-VN" sz="2400" spc="-1" strike="noStrike">
                <a:solidFill>
                  <a:srgbClr val="3333cc"/>
                </a:solidFill>
                <a:latin typeface="Candara"/>
              </a:rPr>
              <a:t>AmericanHotPizza </a:t>
            </a:r>
            <a:r>
              <a:rPr b="1" lang="vi-VN" sz="2400" spc="-1" strike="noStrike">
                <a:solidFill>
                  <a:srgbClr val="3333cc"/>
                </a:solidFill>
                <a:latin typeface="Candara"/>
              </a:rPr>
              <a:t>and a </a:t>
            </a:r>
            <a:r>
              <a:rPr b="0" lang="vi-VN" sz="2400" spc="-1" strike="noStrike">
                <a:solidFill>
                  <a:srgbClr val="3333cc"/>
                </a:solidFill>
                <a:latin typeface="Candara"/>
              </a:rPr>
              <a:t>SohoPizza</a:t>
            </a:r>
            <a:endParaRPr b="0" lang="fr-CA" sz="2400" spc="-1" strike="noStrike">
              <a:latin typeface="Arial"/>
            </a:endParaRPr>
          </a:p>
        </p:txBody>
      </p:sp>
      <p:sp>
        <p:nvSpPr>
          <p:cNvPr id="269" name="TextShape 3"/>
          <p:cNvSpPr txBox="1"/>
          <p:nvPr/>
        </p:nvSpPr>
        <p:spPr>
          <a:xfrm>
            <a:off x="685800" y="1600200"/>
            <a:ext cx="7924320" cy="4571640"/>
          </a:xfrm>
          <a:prstGeom prst="rect">
            <a:avLst/>
          </a:prstGeom>
          <a:noFill/>
          <a:ln>
            <a:noFill/>
          </a:ln>
        </p:spPr>
        <p:txBody>
          <a:bodyPr>
            <a:noAutofit/>
          </a:bodyPr>
          <a:p>
            <a:pPr marL="343080" indent="-342720" algn="just">
              <a:lnSpc>
                <a:spcPct val="100000"/>
              </a:lnSpc>
              <a:spcBef>
                <a:spcPts val="241"/>
              </a:spcBef>
              <a:spcAft>
                <a:spcPts val="241"/>
              </a:spcAft>
              <a:buClr>
                <a:srgbClr val="000000"/>
              </a:buClr>
              <a:buFont typeface="Symbol" charset="2"/>
              <a:buChar char=""/>
            </a:pPr>
            <a:r>
              <a:rPr b="0" lang="vi-VN" sz="2400" spc="-1" strike="noStrike">
                <a:solidFill>
                  <a:srgbClr val="000000"/>
                </a:solidFill>
                <a:latin typeface="Cambria"/>
              </a:rPr>
              <a:t>An AmericanHotPizza is almost the same as an AmericanaPizza, but has Jalapeno peppers on it—create this by cloning the class AmericanaPizza and adding an existential restriction along the hasTopping property with a filler of JalapenoPepperTopping.</a:t>
            </a:r>
            <a:endParaRPr b="0" lang="en-US" sz="2400" spc="-1" strike="noStrike">
              <a:solidFill>
                <a:srgbClr val="000000"/>
              </a:solidFill>
              <a:latin typeface="Cambria"/>
            </a:endParaRPr>
          </a:p>
          <a:p>
            <a:pPr marL="343080" indent="-342720" algn="just">
              <a:lnSpc>
                <a:spcPct val="100000"/>
              </a:lnSpc>
              <a:spcBef>
                <a:spcPts val="241"/>
              </a:spcBef>
              <a:spcAft>
                <a:spcPts val="241"/>
              </a:spcAft>
              <a:buClr>
                <a:srgbClr val="000000"/>
              </a:buClr>
              <a:buFont typeface="Symbol" charset="2"/>
              <a:buChar char=""/>
            </a:pPr>
            <a:r>
              <a:rPr b="0" lang="vi-VN" sz="2400" spc="-1" strike="noStrike">
                <a:solidFill>
                  <a:srgbClr val="000000"/>
                </a:solidFill>
                <a:latin typeface="Cambria"/>
              </a:rPr>
              <a:t>A SohoPizza is almost the same as a MargheritaPizza but has additional toppings of olives and and parmezan cheese  create this by cloning MargheritaPizza and adding two existential restrictions along the property hasTopping, one with a filler of OliveTopping, and one with a filler of ParmezanTopping.</a:t>
            </a:r>
            <a:endParaRPr b="0" lang="en-US" sz="2400" spc="-1" strike="noStrike">
              <a:solidFill>
                <a:srgbClr val="000000"/>
              </a:solidFill>
              <a:latin typeface="Cambria"/>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000" spc="-1" strike="noStrike">
                <a:solidFill>
                  <a:srgbClr val="ff3300"/>
                </a:solidFill>
                <a:latin typeface="Candara"/>
              </a:rPr>
              <a:t>Creating Some Different Kinds Of Pizzas</a:t>
            </a:r>
            <a:endParaRPr b="0" lang="en-US" sz="4000" spc="-1" strike="noStrike">
              <a:solidFill>
                <a:srgbClr val="000000"/>
              </a:solidFill>
              <a:latin typeface="Times New Roman"/>
            </a:endParaRPr>
          </a:p>
        </p:txBody>
      </p:sp>
      <p:pic>
        <p:nvPicPr>
          <p:cNvPr id="271" name="Picture 7" descr=""/>
          <p:cNvPicPr/>
          <p:nvPr/>
        </p:nvPicPr>
        <p:blipFill>
          <a:blip r:embed="rId1"/>
          <a:stretch/>
        </p:blipFill>
        <p:spPr>
          <a:xfrm>
            <a:off x="515880" y="1676520"/>
            <a:ext cx="8475480" cy="4038120"/>
          </a:xfrm>
          <a:prstGeom prst="rect">
            <a:avLst/>
          </a:prstGeom>
          <a:ln>
            <a:noFill/>
          </a:ln>
        </p:spPr>
      </p:pic>
      <p:sp>
        <p:nvSpPr>
          <p:cNvPr id="272" name="CustomShape 2"/>
          <p:cNvSpPr/>
          <p:nvPr/>
        </p:nvSpPr>
        <p:spPr>
          <a:xfrm>
            <a:off x="1143000" y="6019920"/>
            <a:ext cx="7238520" cy="8211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vi-VN" sz="2400" spc="-1" strike="noStrike">
                <a:solidFill>
                  <a:srgbClr val="3333cc"/>
                </a:solidFill>
                <a:latin typeface="Candara"/>
              </a:rPr>
              <a:t>Create an </a:t>
            </a:r>
            <a:r>
              <a:rPr b="0" lang="vi-VN" sz="2400" spc="-1" strike="noStrike">
                <a:solidFill>
                  <a:srgbClr val="3333cc"/>
                </a:solidFill>
                <a:latin typeface="Candara"/>
              </a:rPr>
              <a:t>AmericanHotPizza </a:t>
            </a:r>
            <a:r>
              <a:rPr b="1" lang="vi-VN" sz="2400" spc="-1" strike="noStrike">
                <a:solidFill>
                  <a:srgbClr val="3333cc"/>
                </a:solidFill>
                <a:latin typeface="Candara"/>
              </a:rPr>
              <a:t>and a </a:t>
            </a:r>
            <a:r>
              <a:rPr b="0" lang="vi-VN" sz="2400" spc="-1" strike="noStrike">
                <a:solidFill>
                  <a:srgbClr val="3333cc"/>
                </a:solidFill>
                <a:latin typeface="Candara"/>
              </a:rPr>
              <a:t>SohoPizza</a:t>
            </a:r>
            <a:endParaRPr b="0" lang="fr-CA" sz="2400" spc="-1" strike="noStrike">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000" spc="-1" strike="noStrike">
                <a:solidFill>
                  <a:srgbClr val="ff3300"/>
                </a:solidFill>
                <a:latin typeface="Candara"/>
              </a:rPr>
              <a:t>Creating Some Different Kinds Of Pizzas</a:t>
            </a:r>
            <a:endParaRPr b="0" lang="en-US" sz="4000" spc="-1" strike="noStrike">
              <a:solidFill>
                <a:srgbClr val="000000"/>
              </a:solidFill>
              <a:latin typeface="Times New Roman"/>
            </a:endParaRPr>
          </a:p>
        </p:txBody>
      </p:sp>
      <p:pic>
        <p:nvPicPr>
          <p:cNvPr id="274" name="Picture 5" descr=""/>
          <p:cNvPicPr/>
          <p:nvPr/>
        </p:nvPicPr>
        <p:blipFill>
          <a:blip r:embed="rId1"/>
          <a:stretch/>
        </p:blipFill>
        <p:spPr>
          <a:xfrm>
            <a:off x="601560" y="1752480"/>
            <a:ext cx="8389440" cy="3885840"/>
          </a:xfrm>
          <a:prstGeom prst="rect">
            <a:avLst/>
          </a:prstGeom>
          <a:ln>
            <a:noFill/>
          </a:ln>
        </p:spPr>
      </p:pic>
      <p:sp>
        <p:nvSpPr>
          <p:cNvPr id="275" name="CustomShape 2"/>
          <p:cNvSpPr/>
          <p:nvPr/>
        </p:nvSpPr>
        <p:spPr>
          <a:xfrm>
            <a:off x="1143000" y="6019920"/>
            <a:ext cx="7238520" cy="8211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vi-VN" sz="2400" spc="-1" strike="noStrike">
                <a:solidFill>
                  <a:srgbClr val="3333cc"/>
                </a:solidFill>
                <a:latin typeface="Candara"/>
              </a:rPr>
              <a:t>Create an </a:t>
            </a:r>
            <a:r>
              <a:rPr b="0" lang="vi-VN" sz="2400" spc="-1" strike="noStrike">
                <a:solidFill>
                  <a:srgbClr val="3333cc"/>
                </a:solidFill>
                <a:latin typeface="Candara"/>
              </a:rPr>
              <a:t>AmericanHotPizza </a:t>
            </a:r>
            <a:r>
              <a:rPr b="1" lang="vi-VN" sz="2400" spc="-1" strike="noStrike">
                <a:solidFill>
                  <a:srgbClr val="3333cc"/>
                </a:solidFill>
                <a:latin typeface="Candara"/>
              </a:rPr>
              <a:t>and a </a:t>
            </a:r>
            <a:r>
              <a:rPr b="0" lang="vi-VN" sz="2400" spc="-1" strike="noStrike">
                <a:solidFill>
                  <a:srgbClr val="3333cc"/>
                </a:solidFill>
                <a:latin typeface="Candara"/>
              </a:rPr>
              <a:t>SohoPizza</a:t>
            </a:r>
            <a:endParaRPr b="0" lang="fr-CA" sz="2400" spc="-1" strike="noStrike">
              <a:latin typeface="Arial"/>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000" spc="-1" strike="noStrike">
                <a:solidFill>
                  <a:srgbClr val="ff3300"/>
                </a:solidFill>
                <a:latin typeface="Candara"/>
              </a:rPr>
              <a:t>Creating Some Different Kinds Of Pizzas</a:t>
            </a:r>
            <a:endParaRPr b="0" lang="en-US" sz="4000" spc="-1" strike="noStrike">
              <a:solidFill>
                <a:srgbClr val="000000"/>
              </a:solidFill>
              <a:latin typeface="Times New Roman"/>
            </a:endParaRPr>
          </a:p>
        </p:txBody>
      </p:sp>
      <p:sp>
        <p:nvSpPr>
          <p:cNvPr id="277" name="CustomShape 2"/>
          <p:cNvSpPr/>
          <p:nvPr/>
        </p:nvSpPr>
        <p:spPr>
          <a:xfrm>
            <a:off x="1143000" y="6019920"/>
            <a:ext cx="7238520" cy="8211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vi-VN" sz="2400" spc="-1" strike="noStrike">
                <a:solidFill>
                  <a:srgbClr val="3333cc"/>
                </a:solidFill>
                <a:latin typeface="Candara"/>
              </a:rPr>
              <a:t>Make subclasses of NamedPizza disjoint from each other</a:t>
            </a:r>
            <a:endParaRPr b="0" lang="fr-CA" sz="2400" spc="-1" strike="noStrike">
              <a:latin typeface="Arial"/>
            </a:endParaRPr>
          </a:p>
        </p:txBody>
      </p:sp>
      <p:pic>
        <p:nvPicPr>
          <p:cNvPr id="278" name="Picture 5" descr=""/>
          <p:cNvPicPr/>
          <p:nvPr/>
        </p:nvPicPr>
        <p:blipFill>
          <a:blip r:embed="rId1"/>
          <a:stretch/>
        </p:blipFill>
        <p:spPr>
          <a:xfrm>
            <a:off x="1828800" y="1433520"/>
            <a:ext cx="5181120" cy="4509720"/>
          </a:xfrm>
          <a:prstGeom prst="rect">
            <a:avLst/>
          </a:prstGeom>
          <a:ln>
            <a:noFill/>
          </a:ln>
        </p:spPr>
      </p:pic>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000" spc="-1" strike="noStrike">
                <a:solidFill>
                  <a:srgbClr val="ff3300"/>
                </a:solidFill>
                <a:latin typeface="Candara"/>
              </a:rPr>
              <a:t>Using a Reasoner</a:t>
            </a:r>
            <a:endParaRPr b="0" lang="en-US" sz="4000" spc="-1" strike="noStrike">
              <a:solidFill>
                <a:srgbClr val="000000"/>
              </a:solidFill>
              <a:latin typeface="Times New Roman"/>
            </a:endParaRPr>
          </a:p>
        </p:txBody>
      </p:sp>
      <p:sp>
        <p:nvSpPr>
          <p:cNvPr id="280" name="TextShape 2"/>
          <p:cNvSpPr txBox="1"/>
          <p:nvPr/>
        </p:nvSpPr>
        <p:spPr>
          <a:xfrm>
            <a:off x="685800" y="1600200"/>
            <a:ext cx="7924320" cy="4571640"/>
          </a:xfrm>
          <a:prstGeom prst="rect">
            <a:avLst/>
          </a:prstGeom>
          <a:noFill/>
          <a:ln>
            <a:noFill/>
          </a:ln>
        </p:spPr>
        <p:txBody>
          <a:bodyPr>
            <a:noAutofit/>
          </a:bodyPr>
          <a:p>
            <a:pPr marL="343080" indent="-342720">
              <a:lnSpc>
                <a:spcPct val="80000"/>
              </a:lnSpc>
              <a:spcBef>
                <a:spcPts val="561"/>
              </a:spcBef>
              <a:buClr>
                <a:srgbClr val="000000"/>
              </a:buClr>
              <a:buFont typeface="Symbol" charset="2"/>
              <a:buChar char=""/>
            </a:pPr>
            <a:r>
              <a:rPr b="0" lang="vi-VN" sz="2800" spc="-1" strike="noStrike">
                <a:solidFill>
                  <a:srgbClr val="000000"/>
                </a:solidFill>
                <a:latin typeface="Cambria"/>
              </a:rPr>
              <a:t>compute the inferred ontology class hierarchy</a:t>
            </a:r>
            <a:endParaRPr b="0" lang="en-US" sz="2800" spc="-1" strike="noStrike">
              <a:solidFill>
                <a:srgbClr val="000000"/>
              </a:solidFill>
              <a:latin typeface="Cambria"/>
            </a:endParaRPr>
          </a:p>
          <a:p>
            <a:pPr marL="343080" indent="-342720">
              <a:lnSpc>
                <a:spcPct val="80000"/>
              </a:lnSpc>
              <a:spcBef>
                <a:spcPts val="561"/>
              </a:spcBef>
              <a:buClr>
                <a:srgbClr val="000000"/>
              </a:buClr>
              <a:buFont typeface="Symbol" charset="2"/>
              <a:buChar char=""/>
            </a:pPr>
            <a:r>
              <a:rPr b="0" lang="vi-VN" sz="2800" spc="-1" strike="noStrike">
                <a:solidFill>
                  <a:srgbClr val="000000"/>
                </a:solidFill>
                <a:latin typeface="Cambria"/>
              </a:rPr>
              <a:t>consistency checking</a:t>
            </a:r>
            <a:endParaRPr b="0" lang="en-US" sz="2800" spc="-1" strike="noStrike">
              <a:solidFill>
                <a:srgbClr val="000000"/>
              </a:solidFill>
              <a:latin typeface="Cambria"/>
            </a:endParaRPr>
          </a:p>
        </p:txBody>
      </p:sp>
      <p:pic>
        <p:nvPicPr>
          <p:cNvPr id="281" name="Picture 6" descr=""/>
          <p:cNvPicPr/>
          <p:nvPr/>
        </p:nvPicPr>
        <p:blipFill>
          <a:blip r:embed="rId1"/>
          <a:stretch/>
        </p:blipFill>
        <p:spPr>
          <a:xfrm>
            <a:off x="838080" y="2938320"/>
            <a:ext cx="3580920" cy="2319120"/>
          </a:xfrm>
          <a:prstGeom prst="rect">
            <a:avLst/>
          </a:prstGeom>
          <a:ln>
            <a:noFill/>
          </a:ln>
        </p:spPr>
      </p:pic>
      <p:sp>
        <p:nvSpPr>
          <p:cNvPr id="282" name="CustomShape 3"/>
          <p:cNvSpPr/>
          <p:nvPr/>
        </p:nvSpPr>
        <p:spPr>
          <a:xfrm>
            <a:off x="838080" y="5562720"/>
            <a:ext cx="3580920" cy="821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vi-VN" sz="2400" spc="-1" strike="noStrike">
                <a:solidFill>
                  <a:srgbClr val="3333cc"/>
                </a:solidFill>
                <a:latin typeface="Candara"/>
              </a:rPr>
              <a:t>Determining the OWL Sub-Language</a:t>
            </a:r>
            <a:endParaRPr b="0" lang="fr-CA" sz="2400" spc="-1" strike="noStrike">
              <a:latin typeface="Arial"/>
            </a:endParaRPr>
          </a:p>
        </p:txBody>
      </p:sp>
      <p:pic>
        <p:nvPicPr>
          <p:cNvPr id="283" name="Picture 8" descr=""/>
          <p:cNvPicPr/>
          <p:nvPr/>
        </p:nvPicPr>
        <p:blipFill>
          <a:blip r:embed="rId2"/>
          <a:stretch/>
        </p:blipFill>
        <p:spPr>
          <a:xfrm>
            <a:off x="4800600" y="2209680"/>
            <a:ext cx="3733560" cy="1452240"/>
          </a:xfrm>
          <a:prstGeom prst="rect">
            <a:avLst/>
          </a:prstGeom>
          <a:ln>
            <a:noFill/>
          </a:ln>
        </p:spPr>
      </p:pic>
      <p:pic>
        <p:nvPicPr>
          <p:cNvPr id="284" name="Picture 9" descr=""/>
          <p:cNvPicPr/>
          <p:nvPr/>
        </p:nvPicPr>
        <p:blipFill>
          <a:blip r:embed="rId3"/>
          <a:stretch/>
        </p:blipFill>
        <p:spPr>
          <a:xfrm>
            <a:off x="5392800" y="3809880"/>
            <a:ext cx="2684160" cy="2819160"/>
          </a:xfrm>
          <a:prstGeom prst="rect">
            <a:avLst/>
          </a:prstGeom>
          <a:ln>
            <a:noFill/>
          </a:ln>
        </p:spPr>
      </p:pic>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000" spc="-1" strike="noStrike">
                <a:solidFill>
                  <a:srgbClr val="ff3300"/>
                </a:solidFill>
                <a:latin typeface="Candara"/>
              </a:rPr>
              <a:t>Using a Reasoner</a:t>
            </a:r>
            <a:endParaRPr b="0" lang="en-US" sz="4000" spc="-1" strike="noStrike">
              <a:solidFill>
                <a:srgbClr val="000000"/>
              </a:solidFill>
              <a:latin typeface="Times New Roman"/>
            </a:endParaRPr>
          </a:p>
        </p:txBody>
      </p:sp>
      <p:pic>
        <p:nvPicPr>
          <p:cNvPr id="286" name="Picture 9" descr=""/>
          <p:cNvPicPr/>
          <p:nvPr/>
        </p:nvPicPr>
        <p:blipFill>
          <a:blip r:embed="rId1"/>
          <a:stretch/>
        </p:blipFill>
        <p:spPr>
          <a:xfrm>
            <a:off x="1066680" y="1501920"/>
            <a:ext cx="7543440" cy="4517640"/>
          </a:xfrm>
          <a:prstGeom prst="rect">
            <a:avLst/>
          </a:prstGeom>
          <a:ln>
            <a:noFill/>
          </a:ln>
        </p:spPr>
      </p:pic>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000" spc="-1" strike="noStrike">
                <a:solidFill>
                  <a:srgbClr val="ff3300"/>
                </a:solidFill>
                <a:latin typeface="Candara"/>
              </a:rPr>
              <a:t>Inconsistent Classes</a:t>
            </a:r>
            <a:endParaRPr b="0" lang="en-US" sz="4000" spc="-1" strike="noStrike">
              <a:solidFill>
                <a:srgbClr val="000000"/>
              </a:solidFill>
              <a:latin typeface="Times New Roman"/>
            </a:endParaRPr>
          </a:p>
        </p:txBody>
      </p:sp>
      <p:sp>
        <p:nvSpPr>
          <p:cNvPr id="288" name="CustomShape 2"/>
          <p:cNvSpPr/>
          <p:nvPr/>
        </p:nvSpPr>
        <p:spPr>
          <a:xfrm>
            <a:off x="990720" y="5715000"/>
            <a:ext cx="7543440" cy="1186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vi-VN" sz="2400" spc="-1" strike="noStrike">
                <a:solidFill>
                  <a:srgbClr val="3333cc"/>
                </a:solidFill>
                <a:latin typeface="Candara"/>
              </a:rPr>
              <a:t>Add a Probe Class called ProbeInconsistentTopping which is a subclass of both CheeseTopping and Vegetable</a:t>
            </a:r>
            <a:endParaRPr b="0" lang="fr-CA" sz="2400" spc="-1" strike="noStrike">
              <a:latin typeface="Arial"/>
            </a:endParaRPr>
          </a:p>
        </p:txBody>
      </p:sp>
      <p:pic>
        <p:nvPicPr>
          <p:cNvPr id="289" name="Picture 7" descr=""/>
          <p:cNvPicPr/>
          <p:nvPr/>
        </p:nvPicPr>
        <p:blipFill>
          <a:blip r:embed="rId1"/>
          <a:stretch/>
        </p:blipFill>
        <p:spPr>
          <a:xfrm>
            <a:off x="533520" y="1371600"/>
            <a:ext cx="8229240" cy="4190760"/>
          </a:xfrm>
          <a:prstGeom prst="rect">
            <a:avLst/>
          </a:prstGeom>
          <a:ln>
            <a:noFill/>
          </a:ln>
        </p:spPr>
      </p:pic>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000" spc="-1" strike="noStrike">
                <a:solidFill>
                  <a:srgbClr val="ff3300"/>
                </a:solidFill>
                <a:latin typeface="Candara"/>
              </a:rPr>
              <a:t>Inconsistent Classes</a:t>
            </a:r>
            <a:endParaRPr b="0" lang="en-US" sz="4000" spc="-1" strike="noStrike">
              <a:solidFill>
                <a:srgbClr val="000000"/>
              </a:solidFill>
              <a:latin typeface="Times New Roman"/>
            </a:endParaRPr>
          </a:p>
        </p:txBody>
      </p:sp>
      <p:sp>
        <p:nvSpPr>
          <p:cNvPr id="291" name="CustomShape 2"/>
          <p:cNvSpPr/>
          <p:nvPr/>
        </p:nvSpPr>
        <p:spPr>
          <a:xfrm>
            <a:off x="990720" y="5715000"/>
            <a:ext cx="7543440" cy="821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vi-VN" sz="2400" spc="-1" strike="noStrike">
                <a:solidFill>
                  <a:srgbClr val="3333cc"/>
                </a:solidFill>
                <a:latin typeface="Candara"/>
              </a:rPr>
              <a:t>The Class ProbeInconsistentTopping found to be inconsistent by the reasoner</a:t>
            </a:r>
            <a:endParaRPr b="0" lang="fr-CA" sz="2400" spc="-1" strike="noStrike">
              <a:latin typeface="Arial"/>
            </a:endParaRPr>
          </a:p>
        </p:txBody>
      </p:sp>
      <p:pic>
        <p:nvPicPr>
          <p:cNvPr id="292" name="Picture 5" descr=""/>
          <p:cNvPicPr/>
          <p:nvPr/>
        </p:nvPicPr>
        <p:blipFill>
          <a:blip r:embed="rId1"/>
          <a:stretch/>
        </p:blipFill>
        <p:spPr>
          <a:xfrm>
            <a:off x="2895480" y="1219320"/>
            <a:ext cx="3047760" cy="426672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685800" y="609480"/>
            <a:ext cx="7772040" cy="1142640"/>
          </a:xfrm>
          <a:prstGeom prst="rect">
            <a:avLst/>
          </a:prstGeom>
          <a:noFill/>
          <a:ln>
            <a:noFill/>
          </a:ln>
        </p:spPr>
        <p:txBody>
          <a:bodyPr anchor="ctr">
            <a:noAutofit/>
          </a:bodyPr>
          <a:p>
            <a:pPr algn="ctr">
              <a:lnSpc>
                <a:spcPct val="100000"/>
              </a:lnSpc>
            </a:pPr>
            <a:r>
              <a:rPr b="1" lang="vi-VN" sz="4400" spc="-1" strike="noStrike">
                <a:solidFill>
                  <a:srgbClr val="ff3300"/>
                </a:solidFill>
                <a:latin typeface="Candara"/>
              </a:rPr>
              <a:t>Install Protégé-OWL</a:t>
            </a:r>
            <a:r>
              <a:rPr b="0" lang="vi-VN" sz="4400" spc="-1" strike="noStrike">
                <a:solidFill>
                  <a:srgbClr val="ff3300"/>
                </a:solidFill>
                <a:latin typeface="Candara"/>
              </a:rPr>
              <a:t> 3.4.1</a:t>
            </a:r>
            <a:endParaRPr b="0" lang="en-US" sz="4400" spc="-1" strike="noStrike">
              <a:solidFill>
                <a:srgbClr val="000000"/>
              </a:solidFill>
              <a:latin typeface="Times New Roman"/>
            </a:endParaRPr>
          </a:p>
        </p:txBody>
      </p:sp>
      <p:sp>
        <p:nvSpPr>
          <p:cNvPr id="102" name="TextShape 2"/>
          <p:cNvSpPr txBox="1"/>
          <p:nvPr/>
        </p:nvSpPr>
        <p:spPr>
          <a:xfrm>
            <a:off x="685800" y="1676520"/>
            <a:ext cx="7772040" cy="4038120"/>
          </a:xfrm>
          <a:prstGeom prst="rect">
            <a:avLst/>
          </a:prstGeom>
          <a:noFill/>
          <a:ln>
            <a:noFill/>
          </a:ln>
        </p:spPr>
        <p:txBody>
          <a:bodyPr>
            <a:noAutofit/>
          </a:bodyPr>
          <a:p>
            <a:pPr marL="343080" indent="-342720" algn="just">
              <a:lnSpc>
                <a:spcPct val="100000"/>
              </a:lnSpc>
              <a:spcBef>
                <a:spcPts val="561"/>
              </a:spcBef>
              <a:buClr>
                <a:srgbClr val="000000"/>
              </a:buClr>
              <a:buFont typeface="Symbol" charset="2"/>
              <a:buChar char=""/>
            </a:pPr>
            <a:r>
              <a:rPr b="0" lang="vi-VN" sz="2800" spc="-1" strike="noStrike">
                <a:solidFill>
                  <a:srgbClr val="000000"/>
                </a:solidFill>
                <a:latin typeface="Cambria"/>
              </a:rPr>
              <a:t>Select “Basic + OWL” in the installation Wizard</a:t>
            </a:r>
            <a:endParaRPr b="0" lang="en-US" sz="2800" spc="-1" strike="noStrike">
              <a:solidFill>
                <a:srgbClr val="000000"/>
              </a:solidFill>
              <a:latin typeface="Cambria"/>
            </a:endParaRPr>
          </a:p>
        </p:txBody>
      </p:sp>
      <p:pic>
        <p:nvPicPr>
          <p:cNvPr id="103" name="Picture 5" descr="install_1"/>
          <p:cNvPicPr/>
          <p:nvPr/>
        </p:nvPicPr>
        <p:blipFill>
          <a:blip r:embed="rId1"/>
          <a:stretch/>
        </p:blipFill>
        <p:spPr>
          <a:xfrm>
            <a:off x="1676520" y="2362320"/>
            <a:ext cx="5943240" cy="4247640"/>
          </a:xfrm>
          <a:prstGeom prst="rect">
            <a:avLst/>
          </a:prstGeom>
          <a:ln>
            <a:noFill/>
          </a:ln>
        </p:spPr>
      </p:pic>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000" spc="-1" strike="noStrike">
                <a:solidFill>
                  <a:srgbClr val="ff3300"/>
                </a:solidFill>
                <a:latin typeface="Candara"/>
              </a:rPr>
              <a:t>Inconsistent Classes</a:t>
            </a:r>
            <a:endParaRPr b="0" lang="en-US" sz="4000" spc="-1" strike="noStrike">
              <a:solidFill>
                <a:srgbClr val="000000"/>
              </a:solidFill>
              <a:latin typeface="Times New Roman"/>
            </a:endParaRPr>
          </a:p>
        </p:txBody>
      </p:sp>
      <p:sp>
        <p:nvSpPr>
          <p:cNvPr id="294" name="CustomShape 2"/>
          <p:cNvSpPr/>
          <p:nvPr/>
        </p:nvSpPr>
        <p:spPr>
          <a:xfrm>
            <a:off x="990720" y="2819520"/>
            <a:ext cx="7543440" cy="20394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vi-VN" sz="3200" spc="-1" strike="noStrike">
                <a:solidFill>
                  <a:srgbClr val="3333cc"/>
                </a:solidFill>
                <a:latin typeface="Cambria"/>
              </a:rPr>
              <a:t>Remove the disjoint statement between CheeseTopping and VegetableTopping, what happens?</a:t>
            </a:r>
            <a:endParaRPr b="0" lang="fr-CA" sz="3200" spc="-1" strike="noStrike">
              <a:latin typeface="Arial"/>
            </a:endParaRPr>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3600" spc="-1" strike="noStrike">
                <a:solidFill>
                  <a:srgbClr val="ff3300"/>
                </a:solidFill>
                <a:latin typeface="Candara"/>
              </a:rPr>
              <a:t>Necessary And Sufficient Conditions (Primitive and Defined Classes)</a:t>
            </a:r>
            <a:endParaRPr b="0" lang="en-US" sz="3600" spc="-1" strike="noStrike">
              <a:solidFill>
                <a:srgbClr val="000000"/>
              </a:solidFill>
              <a:latin typeface="Times New Roman"/>
            </a:endParaRPr>
          </a:p>
        </p:txBody>
      </p:sp>
      <p:sp>
        <p:nvSpPr>
          <p:cNvPr id="296" name="TextShape 2"/>
          <p:cNvSpPr txBox="1"/>
          <p:nvPr/>
        </p:nvSpPr>
        <p:spPr>
          <a:xfrm>
            <a:off x="685800" y="1752480"/>
            <a:ext cx="7924320" cy="4571640"/>
          </a:xfrm>
          <a:prstGeom prst="rect">
            <a:avLst/>
          </a:prstGeom>
          <a:noFill/>
          <a:ln>
            <a:noFill/>
          </a:ln>
        </p:spPr>
        <p:txBody>
          <a:bodyPr>
            <a:noAutofit/>
          </a:bodyPr>
          <a:p>
            <a:pPr marL="343080" indent="-342720" algn="just">
              <a:lnSpc>
                <a:spcPct val="80000"/>
              </a:lnSpc>
              <a:spcBef>
                <a:spcPts val="561"/>
              </a:spcBef>
              <a:buClr>
                <a:srgbClr val="000000"/>
              </a:buClr>
              <a:buFont typeface="Symbol" charset="2"/>
              <a:buChar char=""/>
            </a:pPr>
            <a:r>
              <a:rPr b="0" lang="vi-VN" sz="2800" spc="-1" strike="noStrike">
                <a:solidFill>
                  <a:srgbClr val="000000"/>
                </a:solidFill>
                <a:latin typeface="Cambria"/>
              </a:rPr>
              <a:t>All of the classes that we have created so far have only used necessary conditions to describe them.</a:t>
            </a:r>
            <a:endParaRPr b="0" lang="en-US" sz="2800" spc="-1" strike="noStrike">
              <a:solidFill>
                <a:srgbClr val="000000"/>
              </a:solidFill>
              <a:latin typeface="Cambria"/>
            </a:endParaRPr>
          </a:p>
          <a:p>
            <a:pPr marL="343080" indent="-342720" algn="just">
              <a:lnSpc>
                <a:spcPct val="80000"/>
              </a:lnSpc>
              <a:spcBef>
                <a:spcPts val="561"/>
              </a:spcBef>
              <a:buClr>
                <a:srgbClr val="000000"/>
              </a:buClr>
              <a:buFont typeface="Symbol" charset="2"/>
              <a:buChar char=""/>
            </a:pPr>
            <a:r>
              <a:rPr b="0" lang="vi-VN" sz="2800" spc="-1" strike="noStrike">
                <a:solidFill>
                  <a:srgbClr val="000000"/>
                </a:solidFill>
                <a:latin typeface="Cambria"/>
              </a:rPr>
              <a:t>Necessary conditions can be read as, “If something is a member of this class then it is necessary to fulfil these conditions”. </a:t>
            </a:r>
            <a:endParaRPr b="0" lang="en-US" sz="2800" spc="-1" strike="noStrike">
              <a:solidFill>
                <a:srgbClr val="000000"/>
              </a:solidFill>
              <a:latin typeface="Cambria"/>
            </a:endParaRPr>
          </a:p>
          <a:p>
            <a:pPr marL="343080" indent="-342720" algn="just">
              <a:lnSpc>
                <a:spcPct val="80000"/>
              </a:lnSpc>
              <a:spcBef>
                <a:spcPts val="561"/>
              </a:spcBef>
              <a:buClr>
                <a:srgbClr val="000000"/>
              </a:buClr>
              <a:buFont typeface="Symbol" charset="2"/>
              <a:buChar char=""/>
            </a:pPr>
            <a:r>
              <a:rPr b="0" lang="vi-VN" sz="2800" spc="-1" strike="noStrike">
                <a:solidFill>
                  <a:srgbClr val="000000"/>
                </a:solidFill>
                <a:latin typeface="Cambria"/>
              </a:rPr>
              <a:t>With necessary conditions alone, we cannot say that, “If something fulfils these conditions then it must be a member of this class”.</a:t>
            </a:r>
            <a:endParaRPr b="0" lang="en-US" sz="2800" spc="-1" strike="noStrike">
              <a:solidFill>
                <a:srgbClr val="000000"/>
              </a:solidFill>
              <a:latin typeface="Cambria"/>
            </a:endParaRPr>
          </a:p>
          <a:p>
            <a:pPr marL="343080" indent="-342720" algn="just">
              <a:lnSpc>
                <a:spcPct val="80000"/>
              </a:lnSpc>
              <a:spcBef>
                <a:spcPts val="561"/>
              </a:spcBef>
              <a:buClr>
                <a:srgbClr val="000000"/>
              </a:buClr>
              <a:buFont typeface="Symbol" charset="2"/>
              <a:buChar char=""/>
            </a:pPr>
            <a:r>
              <a:rPr b="0" lang="vi-VN" sz="2800" spc="-1" strike="noStrike">
                <a:solidFill>
                  <a:srgbClr val="000000"/>
                </a:solidFill>
                <a:latin typeface="Cambria"/>
              </a:rPr>
              <a:t>A class that only has necessary conditions is known as a Primitive Class.</a:t>
            </a:r>
            <a:endParaRPr b="0" lang="en-US" sz="2800" spc="-1" strike="noStrike">
              <a:solidFill>
                <a:srgbClr val="000000"/>
              </a:solidFill>
              <a:latin typeface="Cambria"/>
            </a:endParaRPr>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CustomShape 1"/>
          <p:cNvSpPr/>
          <p:nvPr/>
        </p:nvSpPr>
        <p:spPr>
          <a:xfrm>
            <a:off x="762120" y="5715000"/>
            <a:ext cx="7848360" cy="1186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vi-VN" sz="2400" spc="-1" strike="noStrike">
                <a:solidFill>
                  <a:srgbClr val="3333cc"/>
                </a:solidFill>
                <a:latin typeface="Candara"/>
              </a:rPr>
              <a:t>Create a subclass of Pizza called CheesyPizza and specify that it has at least one topping that is a kind of CheeseTopping</a:t>
            </a:r>
            <a:endParaRPr b="0" lang="fr-CA" sz="2400" spc="-1" strike="noStrike">
              <a:latin typeface="Arial"/>
            </a:endParaRPr>
          </a:p>
        </p:txBody>
      </p:sp>
      <p:sp>
        <p:nvSpPr>
          <p:cNvPr id="298" name="TextShape 2"/>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3600" spc="-1" strike="noStrike">
                <a:solidFill>
                  <a:srgbClr val="ff3300"/>
                </a:solidFill>
                <a:latin typeface="Candara"/>
              </a:rPr>
              <a:t>Necessary And Sufficient Conditions (Primitive and Defined Classes)</a:t>
            </a:r>
            <a:endParaRPr b="0" lang="en-US" sz="3600" spc="-1" strike="noStrike">
              <a:solidFill>
                <a:srgbClr val="000000"/>
              </a:solidFill>
              <a:latin typeface="Times New Roman"/>
            </a:endParaRPr>
          </a:p>
        </p:txBody>
      </p:sp>
      <p:pic>
        <p:nvPicPr>
          <p:cNvPr id="299" name="Picture 7" descr=""/>
          <p:cNvPicPr/>
          <p:nvPr/>
        </p:nvPicPr>
        <p:blipFill>
          <a:blip r:embed="rId1"/>
          <a:stretch/>
        </p:blipFill>
        <p:spPr>
          <a:xfrm>
            <a:off x="533520" y="1828800"/>
            <a:ext cx="8475480" cy="3580920"/>
          </a:xfrm>
          <a:prstGeom prst="rect">
            <a:avLst/>
          </a:prstGeom>
          <a:ln>
            <a:noFill/>
          </a:ln>
        </p:spPr>
      </p:pic>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762120" y="5715000"/>
            <a:ext cx="7848360" cy="821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vi-VN" sz="2400" spc="-1" strike="noStrike">
                <a:solidFill>
                  <a:srgbClr val="3333cc"/>
                </a:solidFill>
                <a:latin typeface="Candara"/>
              </a:rPr>
              <a:t>Convert the necessary conditions for CheesyPizza into necessary &amp; sufficient conditions</a:t>
            </a:r>
            <a:endParaRPr b="0" lang="fr-CA" sz="2400" spc="-1" strike="noStrike">
              <a:latin typeface="Arial"/>
            </a:endParaRPr>
          </a:p>
        </p:txBody>
      </p:sp>
      <p:sp>
        <p:nvSpPr>
          <p:cNvPr id="301" name="TextShape 2"/>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3600" spc="-1" strike="noStrike">
                <a:solidFill>
                  <a:srgbClr val="ff3300"/>
                </a:solidFill>
                <a:latin typeface="Candara"/>
              </a:rPr>
              <a:t>Necessary And Sufficient Conditions (Primitive and Defined Classes)</a:t>
            </a:r>
            <a:endParaRPr b="0" lang="en-US" sz="3600" spc="-1" strike="noStrike">
              <a:solidFill>
                <a:srgbClr val="000000"/>
              </a:solidFill>
              <a:latin typeface="Times New Roman"/>
            </a:endParaRPr>
          </a:p>
        </p:txBody>
      </p:sp>
      <p:pic>
        <p:nvPicPr>
          <p:cNvPr id="302" name="Picture 5" descr=""/>
          <p:cNvPicPr/>
          <p:nvPr/>
        </p:nvPicPr>
        <p:blipFill>
          <a:blip r:embed="rId1"/>
          <a:stretch/>
        </p:blipFill>
        <p:spPr>
          <a:xfrm>
            <a:off x="439560" y="1828800"/>
            <a:ext cx="8475480" cy="3428640"/>
          </a:xfrm>
          <a:prstGeom prst="rect">
            <a:avLst/>
          </a:prstGeom>
          <a:ln>
            <a:noFill/>
          </a:ln>
        </p:spPr>
      </p:pic>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CustomShape 1"/>
          <p:cNvSpPr/>
          <p:nvPr/>
        </p:nvSpPr>
        <p:spPr>
          <a:xfrm>
            <a:off x="762120" y="5883120"/>
            <a:ext cx="7848360" cy="821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vi-VN" sz="2400" spc="-1" strike="noStrike">
                <a:solidFill>
                  <a:srgbClr val="3333cc"/>
                </a:solidFill>
                <a:latin typeface="Candara"/>
              </a:rPr>
              <a:t>Use the reasoner to automatically compute the subclasses of CheesyPizza</a:t>
            </a:r>
            <a:endParaRPr b="0" lang="fr-CA" sz="2400" spc="-1" strike="noStrike">
              <a:latin typeface="Arial"/>
            </a:endParaRPr>
          </a:p>
        </p:txBody>
      </p:sp>
      <p:sp>
        <p:nvSpPr>
          <p:cNvPr id="304" name="TextShape 2"/>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3600" spc="-1" strike="noStrike">
                <a:solidFill>
                  <a:srgbClr val="ff3300"/>
                </a:solidFill>
                <a:latin typeface="Candara"/>
              </a:rPr>
              <a:t>Necessary And Sufficient Conditions (Primitive and Defined Classes)</a:t>
            </a:r>
            <a:endParaRPr b="0" lang="en-US" sz="3600" spc="-1" strike="noStrike">
              <a:solidFill>
                <a:srgbClr val="000000"/>
              </a:solidFill>
              <a:latin typeface="Times New Roman"/>
            </a:endParaRPr>
          </a:p>
        </p:txBody>
      </p:sp>
      <p:pic>
        <p:nvPicPr>
          <p:cNvPr id="305" name="Picture 5" descr=""/>
          <p:cNvPicPr/>
          <p:nvPr/>
        </p:nvPicPr>
        <p:blipFill>
          <a:blip r:embed="rId1"/>
          <a:stretch/>
        </p:blipFill>
        <p:spPr>
          <a:xfrm>
            <a:off x="1523880" y="1523880"/>
            <a:ext cx="6095520" cy="4312800"/>
          </a:xfrm>
          <a:prstGeom prst="rect">
            <a:avLst/>
          </a:prstGeom>
          <a:ln>
            <a:noFill/>
          </a:ln>
        </p:spPr>
      </p:pic>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838080" y="5486400"/>
            <a:ext cx="7848360" cy="1186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vi-VN" sz="2400" spc="-1" strike="noStrike">
                <a:solidFill>
                  <a:srgbClr val="000000"/>
                </a:solidFill>
                <a:latin typeface="Candara"/>
              </a:rPr>
              <a:t>Download and install a recent version of Graphviz:</a:t>
            </a:r>
            <a:endParaRPr b="0" lang="fr-CA" sz="2400" spc="-1" strike="noStrike">
              <a:latin typeface="Arial"/>
            </a:endParaRPr>
          </a:p>
          <a:p>
            <a:pPr algn="ctr">
              <a:lnSpc>
                <a:spcPct val="100000"/>
              </a:lnSpc>
            </a:pPr>
            <a:r>
              <a:rPr b="0" lang="vi-VN" sz="2400" spc="-1" strike="noStrike">
                <a:solidFill>
                  <a:srgbClr val="3333cc"/>
                </a:solidFill>
                <a:latin typeface="Candara"/>
              </a:rPr>
              <a:t>http://www.graphviz.org</a:t>
            </a:r>
            <a:r>
              <a:rPr b="0" lang="vi-VN" sz="2400" spc="-1" strike="noStrike">
                <a:solidFill>
                  <a:srgbClr val="000000"/>
                </a:solidFill>
                <a:latin typeface="Candara"/>
              </a:rPr>
              <a:t> </a:t>
            </a:r>
            <a:endParaRPr b="0" lang="fr-CA" sz="2400" spc="-1" strike="noStrike">
              <a:latin typeface="Arial"/>
            </a:endParaRPr>
          </a:p>
        </p:txBody>
      </p:sp>
      <p:sp>
        <p:nvSpPr>
          <p:cNvPr id="307" name="TextShape 2"/>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000" spc="-1" strike="noStrike">
                <a:solidFill>
                  <a:srgbClr val="ff3300"/>
                </a:solidFill>
                <a:latin typeface="Candara"/>
              </a:rPr>
              <a:t>OW</a:t>
            </a:r>
            <a:r>
              <a:rPr b="0" lang="en-US" sz="4000" spc="-1" strike="noStrike">
                <a:solidFill>
                  <a:srgbClr val="ff3300"/>
                </a:solidFill>
                <a:latin typeface="Candara"/>
              </a:rPr>
              <a:t>L</a:t>
            </a:r>
            <a:r>
              <a:rPr b="0" lang="vi-VN" sz="4000" spc="-1" strike="noStrike">
                <a:solidFill>
                  <a:srgbClr val="ff3300"/>
                </a:solidFill>
                <a:latin typeface="Candara"/>
              </a:rPr>
              <a:t>Viz</a:t>
            </a:r>
            <a:endParaRPr b="0" lang="en-US" sz="4000" spc="-1" strike="noStrike">
              <a:solidFill>
                <a:srgbClr val="000000"/>
              </a:solidFill>
              <a:latin typeface="Times New Roman"/>
            </a:endParaRPr>
          </a:p>
        </p:txBody>
      </p:sp>
      <p:pic>
        <p:nvPicPr>
          <p:cNvPr id="308" name="Picture 5" descr=""/>
          <p:cNvPicPr/>
          <p:nvPr/>
        </p:nvPicPr>
        <p:blipFill>
          <a:blip r:embed="rId1"/>
          <a:stretch/>
        </p:blipFill>
        <p:spPr>
          <a:xfrm>
            <a:off x="685800" y="1447920"/>
            <a:ext cx="3885840" cy="3744720"/>
          </a:xfrm>
          <a:prstGeom prst="rect">
            <a:avLst/>
          </a:prstGeom>
          <a:ln>
            <a:noFill/>
          </a:ln>
        </p:spPr>
      </p:pic>
      <p:pic>
        <p:nvPicPr>
          <p:cNvPr id="309" name="Picture 6" descr=""/>
          <p:cNvPicPr/>
          <p:nvPr/>
        </p:nvPicPr>
        <p:blipFill>
          <a:blip r:embed="rId2"/>
          <a:stretch/>
        </p:blipFill>
        <p:spPr>
          <a:xfrm>
            <a:off x="5273640" y="1447920"/>
            <a:ext cx="3565080" cy="3733560"/>
          </a:xfrm>
          <a:prstGeom prst="rect">
            <a:avLst/>
          </a:prstGeom>
          <a:ln>
            <a:noFill/>
          </a:ln>
        </p:spPr>
      </p:pic>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1"/>
          <p:cNvSpPr/>
          <p:nvPr/>
        </p:nvSpPr>
        <p:spPr>
          <a:xfrm>
            <a:off x="838080" y="5486400"/>
            <a:ext cx="7848360" cy="8211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vi-VN" sz="2400" spc="-1" strike="noStrike">
                <a:solidFill>
                  <a:srgbClr val="3333cc"/>
                </a:solidFill>
                <a:latin typeface="Candara"/>
              </a:rPr>
              <a:t>OWLViz Displaying the Asserted Hierarchy for CheesyPizza</a:t>
            </a:r>
            <a:endParaRPr b="0" lang="fr-CA" sz="2400" spc="-1" strike="noStrike">
              <a:latin typeface="Arial"/>
            </a:endParaRPr>
          </a:p>
        </p:txBody>
      </p:sp>
      <p:sp>
        <p:nvSpPr>
          <p:cNvPr id="311" name="TextShape 2"/>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000" spc="-1" strike="noStrike">
                <a:solidFill>
                  <a:srgbClr val="ff3300"/>
                </a:solidFill>
                <a:latin typeface="Candara"/>
              </a:rPr>
              <a:t>O</a:t>
            </a:r>
            <a:r>
              <a:rPr b="0" lang="en-US" sz="4000" spc="-1" strike="noStrike">
                <a:solidFill>
                  <a:srgbClr val="ff3300"/>
                </a:solidFill>
                <a:latin typeface="Candara"/>
              </a:rPr>
              <a:t>WL</a:t>
            </a:r>
            <a:r>
              <a:rPr b="0" lang="vi-VN" sz="4000" spc="-1" strike="noStrike">
                <a:solidFill>
                  <a:srgbClr val="ff3300"/>
                </a:solidFill>
                <a:latin typeface="Candara"/>
              </a:rPr>
              <a:t>Viz</a:t>
            </a:r>
            <a:endParaRPr b="0" lang="en-US" sz="4000" spc="-1" strike="noStrike">
              <a:solidFill>
                <a:srgbClr val="000000"/>
              </a:solidFill>
              <a:latin typeface="Times New Roman"/>
            </a:endParaRPr>
          </a:p>
        </p:txBody>
      </p:sp>
      <p:pic>
        <p:nvPicPr>
          <p:cNvPr id="312" name="Picture 7" descr=""/>
          <p:cNvPicPr/>
          <p:nvPr/>
        </p:nvPicPr>
        <p:blipFill>
          <a:blip r:embed="rId1"/>
          <a:stretch/>
        </p:blipFill>
        <p:spPr>
          <a:xfrm>
            <a:off x="1143000" y="1981080"/>
            <a:ext cx="7391160" cy="3068280"/>
          </a:xfrm>
          <a:prstGeom prst="rect">
            <a:avLst/>
          </a:prstGeom>
          <a:ln>
            <a:noFill/>
          </a:ln>
        </p:spPr>
      </p:pic>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CustomShape 1"/>
          <p:cNvSpPr/>
          <p:nvPr/>
        </p:nvSpPr>
        <p:spPr>
          <a:xfrm>
            <a:off x="838080" y="5486400"/>
            <a:ext cx="7848360" cy="8211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vi-VN" sz="2400" spc="-1" strike="noStrike">
                <a:solidFill>
                  <a:srgbClr val="3333cc"/>
                </a:solidFill>
                <a:latin typeface="Candara"/>
              </a:rPr>
              <a:t>OWLViz Displaying the Inferred Hierarchy for CheesyPizza</a:t>
            </a:r>
            <a:endParaRPr b="0" lang="fr-CA" sz="2400" spc="-1" strike="noStrike">
              <a:latin typeface="Arial"/>
            </a:endParaRPr>
          </a:p>
        </p:txBody>
      </p:sp>
      <p:sp>
        <p:nvSpPr>
          <p:cNvPr id="314" name="TextShape 2"/>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000" spc="-1" strike="noStrike">
                <a:solidFill>
                  <a:srgbClr val="ff3300"/>
                </a:solidFill>
                <a:latin typeface="Candara"/>
              </a:rPr>
              <a:t>OW</a:t>
            </a:r>
            <a:r>
              <a:rPr b="0" lang="en-US" sz="4000" spc="-1" strike="noStrike">
                <a:solidFill>
                  <a:srgbClr val="ff3300"/>
                </a:solidFill>
                <a:latin typeface="Candara"/>
              </a:rPr>
              <a:t>L</a:t>
            </a:r>
            <a:r>
              <a:rPr b="0" lang="vi-VN" sz="4000" spc="-1" strike="noStrike">
                <a:solidFill>
                  <a:srgbClr val="ff3300"/>
                </a:solidFill>
                <a:latin typeface="Candara"/>
              </a:rPr>
              <a:t>Viz</a:t>
            </a:r>
            <a:endParaRPr b="0" lang="en-US" sz="4000" spc="-1" strike="noStrike">
              <a:solidFill>
                <a:srgbClr val="000000"/>
              </a:solidFill>
              <a:latin typeface="Times New Roman"/>
            </a:endParaRPr>
          </a:p>
        </p:txBody>
      </p:sp>
      <p:pic>
        <p:nvPicPr>
          <p:cNvPr id="315" name="Picture 5" descr=""/>
          <p:cNvPicPr/>
          <p:nvPr/>
        </p:nvPicPr>
        <p:blipFill>
          <a:blip r:embed="rId1"/>
          <a:stretch/>
        </p:blipFill>
        <p:spPr>
          <a:xfrm>
            <a:off x="990720" y="1828800"/>
            <a:ext cx="7543440" cy="3201480"/>
          </a:xfrm>
          <a:prstGeom prst="rect">
            <a:avLst/>
          </a:prstGeom>
          <a:ln>
            <a:noFill/>
          </a:ln>
        </p:spPr>
      </p:pic>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CustomShape 1"/>
          <p:cNvSpPr/>
          <p:nvPr/>
        </p:nvSpPr>
        <p:spPr>
          <a:xfrm>
            <a:off x="838080" y="6019920"/>
            <a:ext cx="7848360" cy="4561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vi-VN" sz="2400" spc="-1" strike="noStrike">
                <a:solidFill>
                  <a:srgbClr val="3333cc"/>
                </a:solidFill>
                <a:latin typeface="Candara"/>
              </a:rPr>
              <a:t>Create a class to describe a VegetarianPizza</a:t>
            </a:r>
            <a:endParaRPr b="0" lang="fr-CA" sz="2400" spc="-1" strike="noStrike">
              <a:latin typeface="Arial"/>
            </a:endParaRPr>
          </a:p>
        </p:txBody>
      </p:sp>
      <p:sp>
        <p:nvSpPr>
          <p:cNvPr id="317" name="TextShape 2"/>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Universal Restrictions</a:t>
            </a:r>
            <a:endParaRPr b="0" lang="en-US" sz="4400" spc="-1" strike="noStrike">
              <a:solidFill>
                <a:srgbClr val="000000"/>
              </a:solidFill>
              <a:latin typeface="Times New Roman"/>
            </a:endParaRPr>
          </a:p>
        </p:txBody>
      </p:sp>
      <p:pic>
        <p:nvPicPr>
          <p:cNvPr id="318" name="Picture 5" descr=""/>
          <p:cNvPicPr/>
          <p:nvPr/>
        </p:nvPicPr>
        <p:blipFill>
          <a:blip r:embed="rId1"/>
          <a:stretch/>
        </p:blipFill>
        <p:spPr>
          <a:xfrm>
            <a:off x="458640" y="1219320"/>
            <a:ext cx="8532360" cy="4647960"/>
          </a:xfrm>
          <a:prstGeom prst="rect">
            <a:avLst/>
          </a:prstGeom>
          <a:ln>
            <a:noFill/>
          </a:ln>
        </p:spPr>
      </p:pic>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CustomShape 1"/>
          <p:cNvSpPr/>
          <p:nvPr/>
        </p:nvSpPr>
        <p:spPr>
          <a:xfrm>
            <a:off x="838080" y="6019920"/>
            <a:ext cx="7848360" cy="4561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vi-VN" sz="2400" spc="-1" strike="noStrike">
                <a:solidFill>
                  <a:srgbClr val="3333cc"/>
                </a:solidFill>
                <a:latin typeface="Candara"/>
              </a:rPr>
              <a:t>Create a class to describe a VegetarianPizza</a:t>
            </a:r>
            <a:endParaRPr b="0" lang="fr-CA" sz="2400" spc="-1" strike="noStrike">
              <a:latin typeface="Arial"/>
            </a:endParaRPr>
          </a:p>
        </p:txBody>
      </p:sp>
      <p:sp>
        <p:nvSpPr>
          <p:cNvPr id="320" name="TextShape 2"/>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Universal Restrictions</a:t>
            </a:r>
            <a:endParaRPr b="0" lang="en-US" sz="4400" spc="-1" strike="noStrike">
              <a:solidFill>
                <a:srgbClr val="000000"/>
              </a:solidFill>
              <a:latin typeface="Times New Roman"/>
            </a:endParaRPr>
          </a:p>
        </p:txBody>
      </p:sp>
      <p:pic>
        <p:nvPicPr>
          <p:cNvPr id="321" name="Picture 5" descr=""/>
          <p:cNvPicPr/>
          <p:nvPr/>
        </p:nvPicPr>
        <p:blipFill>
          <a:blip r:embed="rId1"/>
          <a:stretch/>
        </p:blipFill>
        <p:spPr>
          <a:xfrm>
            <a:off x="457200" y="1676520"/>
            <a:ext cx="8475480" cy="388584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1" lang="vi-VN" sz="4400" spc="-1" strike="noStrike">
                <a:solidFill>
                  <a:srgbClr val="ff3300"/>
                </a:solidFill>
                <a:latin typeface="Candara"/>
              </a:rPr>
              <a:t>Protégé User Interface</a:t>
            </a:r>
            <a:endParaRPr b="0" lang="en-US" sz="4400" spc="-1" strike="noStrike">
              <a:solidFill>
                <a:srgbClr val="000000"/>
              </a:solidFill>
              <a:latin typeface="Times New Roman"/>
            </a:endParaRPr>
          </a:p>
        </p:txBody>
      </p:sp>
      <p:pic>
        <p:nvPicPr>
          <p:cNvPr id="105" name="Picture 6" descr="p2"/>
          <p:cNvPicPr/>
          <p:nvPr/>
        </p:nvPicPr>
        <p:blipFill>
          <a:blip r:embed="rId1"/>
          <a:stretch/>
        </p:blipFill>
        <p:spPr>
          <a:xfrm>
            <a:off x="781200" y="1371600"/>
            <a:ext cx="7905240" cy="5257440"/>
          </a:xfrm>
          <a:prstGeom prst="rect">
            <a:avLst/>
          </a:prstGeom>
          <a:ln>
            <a:noFill/>
          </a:ln>
        </p:spPr>
      </p:pic>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CustomShape 1"/>
          <p:cNvSpPr/>
          <p:nvPr/>
        </p:nvSpPr>
        <p:spPr>
          <a:xfrm>
            <a:off x="838080" y="5502240"/>
            <a:ext cx="7848360" cy="1186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vi-VN" sz="2400" spc="-1" strike="noStrike">
                <a:solidFill>
                  <a:srgbClr val="3333cc"/>
                </a:solidFill>
                <a:latin typeface="Candara"/>
              </a:rPr>
              <a:t>Convert the necessary conditions for VegetarianPizza into necessary &amp; sufficient conditions</a:t>
            </a:r>
            <a:endParaRPr b="0" lang="fr-CA" sz="2400" spc="-1" strike="noStrike">
              <a:latin typeface="Arial"/>
            </a:endParaRPr>
          </a:p>
        </p:txBody>
      </p:sp>
      <p:sp>
        <p:nvSpPr>
          <p:cNvPr id="323" name="TextShape 2"/>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Universal Restrictions</a:t>
            </a:r>
            <a:endParaRPr b="0" lang="en-US" sz="4400" spc="-1" strike="noStrike">
              <a:solidFill>
                <a:srgbClr val="000000"/>
              </a:solidFill>
              <a:latin typeface="Times New Roman"/>
            </a:endParaRPr>
          </a:p>
        </p:txBody>
      </p:sp>
      <p:pic>
        <p:nvPicPr>
          <p:cNvPr id="324" name="Picture 5" descr=""/>
          <p:cNvPicPr/>
          <p:nvPr/>
        </p:nvPicPr>
        <p:blipFill>
          <a:blip r:embed="rId1"/>
          <a:stretch/>
        </p:blipFill>
        <p:spPr>
          <a:xfrm>
            <a:off x="380880" y="1676520"/>
            <a:ext cx="8534160" cy="3580920"/>
          </a:xfrm>
          <a:prstGeom prst="rect">
            <a:avLst/>
          </a:prstGeom>
          <a:ln>
            <a:noFill/>
          </a:ln>
        </p:spPr>
      </p:pic>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Closure Axioms</a:t>
            </a:r>
            <a:endParaRPr b="0" lang="en-US" sz="4400" spc="-1" strike="noStrike">
              <a:solidFill>
                <a:srgbClr val="000000"/>
              </a:solidFill>
              <a:latin typeface="Times New Roman"/>
            </a:endParaRPr>
          </a:p>
        </p:txBody>
      </p:sp>
      <p:sp>
        <p:nvSpPr>
          <p:cNvPr id="326" name="TextShape 2"/>
          <p:cNvSpPr txBox="1"/>
          <p:nvPr/>
        </p:nvSpPr>
        <p:spPr>
          <a:xfrm>
            <a:off x="685800" y="1752480"/>
            <a:ext cx="7924320" cy="4571640"/>
          </a:xfrm>
          <a:prstGeom prst="rect">
            <a:avLst/>
          </a:prstGeom>
          <a:noFill/>
          <a:ln>
            <a:noFill/>
          </a:ln>
        </p:spPr>
        <p:txBody>
          <a:bodyPr>
            <a:noAutofit/>
          </a:bodyPr>
          <a:p>
            <a:pPr marL="343080" indent="-342720" algn="just">
              <a:lnSpc>
                <a:spcPct val="100000"/>
              </a:lnSpc>
              <a:spcBef>
                <a:spcPts val="561"/>
              </a:spcBef>
              <a:buClr>
                <a:srgbClr val="000000"/>
              </a:buClr>
              <a:buFont typeface="Symbol" charset="2"/>
              <a:buChar char=""/>
            </a:pPr>
            <a:r>
              <a:rPr b="0" lang="vi-VN" sz="2800" spc="-1" strike="noStrike">
                <a:solidFill>
                  <a:srgbClr val="000000"/>
                </a:solidFill>
                <a:latin typeface="Cambria"/>
              </a:rPr>
              <a:t>Press the ‘Classify taxonomy’ button.</a:t>
            </a:r>
            <a:endParaRPr b="0" lang="en-US" sz="2800" spc="-1" strike="noStrike">
              <a:solidFill>
                <a:srgbClr val="000000"/>
              </a:solidFill>
              <a:latin typeface="Cambria"/>
            </a:endParaRPr>
          </a:p>
          <a:p>
            <a:pPr marL="343080" indent="-342720" algn="just">
              <a:lnSpc>
                <a:spcPct val="100000"/>
              </a:lnSpc>
              <a:spcBef>
                <a:spcPts val="561"/>
              </a:spcBef>
              <a:buClr>
                <a:srgbClr val="000000"/>
              </a:buClr>
              <a:buFont typeface="Symbol" charset="2"/>
              <a:buChar char=""/>
            </a:pPr>
            <a:r>
              <a:rPr b="0" lang="vi-VN" sz="2800" spc="-1" strike="noStrike">
                <a:solidFill>
                  <a:srgbClr val="000000"/>
                </a:solidFill>
                <a:latin typeface="Cambria"/>
              </a:rPr>
              <a:t>You will notice that MargheritaPizza and also SohoPizza have not been classified as subclasses of VegetarianPizza</a:t>
            </a:r>
            <a:endParaRPr b="0" lang="en-US" sz="2800" spc="-1" strike="noStrike">
              <a:solidFill>
                <a:srgbClr val="000000"/>
              </a:solidFill>
              <a:latin typeface="Cambria"/>
            </a:endParaRPr>
          </a:p>
          <a:p>
            <a:pPr marL="343080" indent="-342720" algn="just">
              <a:lnSpc>
                <a:spcPct val="100000"/>
              </a:lnSpc>
              <a:spcBef>
                <a:spcPts val="561"/>
              </a:spcBef>
              <a:tabLst>
                <a:tab algn="l" pos="0"/>
              </a:tabLst>
            </a:pPr>
            <a:endParaRPr b="0" lang="en-US" sz="2800" spc="-1" strike="noStrike">
              <a:solidFill>
                <a:srgbClr val="000000"/>
              </a:solidFill>
              <a:latin typeface="Cambria"/>
            </a:endParaRPr>
          </a:p>
        </p:txBody>
      </p:sp>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838080" y="5654520"/>
            <a:ext cx="7848360" cy="821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vi-VN" sz="2400" spc="-1" strike="noStrike">
                <a:solidFill>
                  <a:srgbClr val="3333cc"/>
                </a:solidFill>
                <a:latin typeface="Candara"/>
              </a:rPr>
              <a:t>Add a closure axiom on the </a:t>
            </a:r>
            <a:r>
              <a:rPr b="1" i="1" lang="vi-VN" sz="2400" spc="-1" strike="noStrike">
                <a:solidFill>
                  <a:srgbClr val="3333cc"/>
                </a:solidFill>
                <a:latin typeface="Candara"/>
              </a:rPr>
              <a:t>hasTopping</a:t>
            </a:r>
            <a:r>
              <a:rPr b="0" i="1" lang="vi-VN" sz="2400" spc="-1" strike="noStrike">
                <a:solidFill>
                  <a:srgbClr val="3333cc"/>
                </a:solidFill>
                <a:latin typeface="Candara"/>
              </a:rPr>
              <a:t> property for </a:t>
            </a:r>
            <a:r>
              <a:rPr b="1" i="1" lang="vi-VN" sz="2400" spc="-1" strike="noStrike">
                <a:solidFill>
                  <a:srgbClr val="3333cc"/>
                </a:solidFill>
                <a:latin typeface="Candara"/>
              </a:rPr>
              <a:t>MargheritaPizza</a:t>
            </a:r>
            <a:endParaRPr b="0" lang="fr-CA" sz="2400" spc="-1" strike="noStrike">
              <a:latin typeface="Arial"/>
            </a:endParaRPr>
          </a:p>
        </p:txBody>
      </p:sp>
      <p:sp>
        <p:nvSpPr>
          <p:cNvPr id="328" name="TextShape 2"/>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Closure Axioms</a:t>
            </a:r>
            <a:endParaRPr b="0" lang="en-US" sz="4400" spc="-1" strike="noStrike">
              <a:solidFill>
                <a:srgbClr val="000000"/>
              </a:solidFill>
              <a:latin typeface="Times New Roman"/>
            </a:endParaRPr>
          </a:p>
        </p:txBody>
      </p:sp>
      <p:pic>
        <p:nvPicPr>
          <p:cNvPr id="329" name="Picture 4" descr=""/>
          <p:cNvPicPr/>
          <p:nvPr/>
        </p:nvPicPr>
        <p:blipFill>
          <a:blip r:embed="rId1"/>
          <a:stretch/>
        </p:blipFill>
        <p:spPr>
          <a:xfrm>
            <a:off x="533520" y="1295280"/>
            <a:ext cx="8351640" cy="4200120"/>
          </a:xfrm>
          <a:prstGeom prst="rect">
            <a:avLst/>
          </a:prstGeom>
          <a:ln>
            <a:noFill/>
          </a:ln>
        </p:spPr>
      </p:pic>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CustomShape 1"/>
          <p:cNvSpPr/>
          <p:nvPr/>
        </p:nvSpPr>
        <p:spPr>
          <a:xfrm>
            <a:off x="838080" y="5654520"/>
            <a:ext cx="7848360" cy="821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vi-VN" sz="2400" spc="-1" strike="noStrike">
                <a:solidFill>
                  <a:srgbClr val="3333cc"/>
                </a:solidFill>
                <a:latin typeface="Candara"/>
              </a:rPr>
              <a:t>Add a closure axiom on the </a:t>
            </a:r>
            <a:r>
              <a:rPr b="1" i="1" lang="vi-VN" sz="2400" spc="-1" strike="noStrike">
                <a:solidFill>
                  <a:srgbClr val="3333cc"/>
                </a:solidFill>
                <a:latin typeface="Candara"/>
              </a:rPr>
              <a:t>hasTopping</a:t>
            </a:r>
            <a:r>
              <a:rPr b="0" i="1" lang="vi-VN" sz="2400" spc="-1" strike="noStrike">
                <a:solidFill>
                  <a:srgbClr val="3333cc"/>
                </a:solidFill>
                <a:latin typeface="Candara"/>
              </a:rPr>
              <a:t> property for </a:t>
            </a:r>
            <a:r>
              <a:rPr b="1" i="1" lang="vi-VN" sz="2400" spc="-1" strike="noStrike">
                <a:solidFill>
                  <a:srgbClr val="3333cc"/>
                </a:solidFill>
                <a:latin typeface="Candara"/>
              </a:rPr>
              <a:t>SohoPizza</a:t>
            </a:r>
            <a:endParaRPr b="0" lang="fr-CA" sz="2400" spc="-1" strike="noStrike">
              <a:latin typeface="Arial"/>
            </a:endParaRPr>
          </a:p>
        </p:txBody>
      </p:sp>
      <p:sp>
        <p:nvSpPr>
          <p:cNvPr id="331" name="TextShape 2"/>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Closure Axioms</a:t>
            </a:r>
            <a:endParaRPr b="0" lang="en-US" sz="4400" spc="-1" strike="noStrike">
              <a:solidFill>
                <a:srgbClr val="000000"/>
              </a:solidFill>
              <a:latin typeface="Times New Roman"/>
            </a:endParaRPr>
          </a:p>
        </p:txBody>
      </p:sp>
      <p:pic>
        <p:nvPicPr>
          <p:cNvPr id="332" name="Picture 5" descr=""/>
          <p:cNvPicPr/>
          <p:nvPr/>
        </p:nvPicPr>
        <p:blipFill>
          <a:blip r:embed="rId1"/>
          <a:stretch/>
        </p:blipFill>
        <p:spPr>
          <a:xfrm>
            <a:off x="457200" y="1447920"/>
            <a:ext cx="8475480" cy="3962160"/>
          </a:xfrm>
          <a:prstGeom prst="rect">
            <a:avLst/>
          </a:prstGeom>
          <a:ln>
            <a:noFill/>
          </a:ln>
        </p:spPr>
      </p:pic>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CustomShape 1"/>
          <p:cNvSpPr/>
          <p:nvPr/>
        </p:nvSpPr>
        <p:spPr>
          <a:xfrm>
            <a:off x="838080" y="5715000"/>
            <a:ext cx="7848360" cy="821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vi-VN" sz="2400" spc="-1" strike="noStrike">
                <a:solidFill>
                  <a:srgbClr val="3333cc"/>
                </a:solidFill>
                <a:latin typeface="Candara"/>
              </a:rPr>
              <a:t>Automatically create a closure axiom on the </a:t>
            </a:r>
            <a:r>
              <a:rPr b="1" i="1" lang="vi-VN" sz="2400" spc="-1" strike="noStrike">
                <a:solidFill>
                  <a:srgbClr val="3333cc"/>
                </a:solidFill>
                <a:latin typeface="Candara"/>
              </a:rPr>
              <a:t>hasTopping</a:t>
            </a:r>
            <a:r>
              <a:rPr b="0" i="1" lang="vi-VN" sz="2400" spc="-1" strike="noStrike">
                <a:solidFill>
                  <a:srgbClr val="3333cc"/>
                </a:solidFill>
                <a:latin typeface="Candara"/>
              </a:rPr>
              <a:t> property for </a:t>
            </a:r>
            <a:r>
              <a:rPr b="1" i="1" lang="vi-VN" sz="2400" spc="-1" strike="noStrike">
                <a:solidFill>
                  <a:srgbClr val="3333cc"/>
                </a:solidFill>
                <a:latin typeface="Candara"/>
              </a:rPr>
              <a:t>AmericanaPizza</a:t>
            </a:r>
            <a:endParaRPr b="0" lang="fr-CA" sz="2400" spc="-1" strike="noStrike">
              <a:latin typeface="Arial"/>
            </a:endParaRPr>
          </a:p>
        </p:txBody>
      </p:sp>
      <p:sp>
        <p:nvSpPr>
          <p:cNvPr id="334" name="TextShape 2"/>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Closure Axioms</a:t>
            </a:r>
            <a:endParaRPr b="0" lang="en-US" sz="4400" spc="-1" strike="noStrike">
              <a:solidFill>
                <a:srgbClr val="000000"/>
              </a:solidFill>
              <a:latin typeface="Times New Roman"/>
            </a:endParaRPr>
          </a:p>
        </p:txBody>
      </p:sp>
      <p:pic>
        <p:nvPicPr>
          <p:cNvPr id="335" name="Picture 5" descr=""/>
          <p:cNvPicPr/>
          <p:nvPr/>
        </p:nvPicPr>
        <p:blipFill>
          <a:blip r:embed="rId1"/>
          <a:stretch/>
        </p:blipFill>
        <p:spPr>
          <a:xfrm>
            <a:off x="1066680" y="1371600"/>
            <a:ext cx="7238520" cy="4182840"/>
          </a:xfrm>
          <a:prstGeom prst="rect">
            <a:avLst/>
          </a:prstGeom>
          <a:ln>
            <a:noFill/>
          </a:ln>
        </p:spPr>
      </p:pic>
    </p:spTree>
  </p:cSld>
  <mc:AlternateContent>
    <mc:Choice Requires="p14">
      <p:transition spd="slow" p14:dur="2000"/>
    </mc:Choice>
    <mc:Fallback>
      <p:transition spd="slow"/>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CustomShape 1"/>
          <p:cNvSpPr/>
          <p:nvPr/>
        </p:nvSpPr>
        <p:spPr>
          <a:xfrm>
            <a:off x="838080" y="5715000"/>
            <a:ext cx="7848360" cy="821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vi-VN" sz="2400" spc="-1" strike="noStrike">
                <a:solidFill>
                  <a:srgbClr val="3333cc"/>
                </a:solidFill>
                <a:latin typeface="Candara"/>
              </a:rPr>
              <a:t>Automatically create a closure axiom on the hasTopping property for AmericanHotPizza</a:t>
            </a:r>
            <a:endParaRPr b="0" lang="fr-CA" sz="2400" spc="-1" strike="noStrike">
              <a:latin typeface="Arial"/>
            </a:endParaRPr>
          </a:p>
        </p:txBody>
      </p:sp>
      <p:sp>
        <p:nvSpPr>
          <p:cNvPr id="337" name="TextShape 2"/>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Closure Axioms</a:t>
            </a:r>
            <a:endParaRPr b="0" lang="en-US" sz="4400" spc="-1" strike="noStrike">
              <a:solidFill>
                <a:srgbClr val="000000"/>
              </a:solidFill>
              <a:latin typeface="Times New Roman"/>
            </a:endParaRPr>
          </a:p>
        </p:txBody>
      </p:sp>
      <p:pic>
        <p:nvPicPr>
          <p:cNvPr id="338" name="Picture 5" descr=""/>
          <p:cNvPicPr/>
          <p:nvPr/>
        </p:nvPicPr>
        <p:blipFill>
          <a:blip r:embed="rId1"/>
          <a:stretch/>
        </p:blipFill>
        <p:spPr>
          <a:xfrm>
            <a:off x="401760" y="1676520"/>
            <a:ext cx="8589600" cy="3657240"/>
          </a:xfrm>
          <a:prstGeom prst="rect">
            <a:avLst/>
          </a:prstGeom>
          <a:ln>
            <a:noFill/>
          </a:ln>
        </p:spPr>
      </p:pic>
    </p:spTree>
  </p:cSld>
  <mc:AlternateContent>
    <mc:Choice Requires="p14">
      <p:transition spd="slow" p14:dur="2000"/>
    </mc:Choice>
    <mc:Fallback>
      <p:transition spd="slow"/>
    </mc:Fallback>
  </mc:AlternateContent>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CustomShape 1"/>
          <p:cNvSpPr/>
          <p:nvPr/>
        </p:nvSpPr>
        <p:spPr>
          <a:xfrm>
            <a:off x="838080" y="5867280"/>
            <a:ext cx="7848360" cy="4561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vi-VN" sz="2400" spc="-1" strike="noStrike">
                <a:solidFill>
                  <a:srgbClr val="3333cc"/>
                </a:solidFill>
                <a:latin typeface="Candara"/>
              </a:rPr>
              <a:t>Use the reasoner to classify the ontology</a:t>
            </a:r>
            <a:endParaRPr b="0" lang="fr-CA" sz="2400" spc="-1" strike="noStrike">
              <a:latin typeface="Arial"/>
            </a:endParaRPr>
          </a:p>
        </p:txBody>
      </p:sp>
      <p:sp>
        <p:nvSpPr>
          <p:cNvPr id="340" name="TextShape 2"/>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Closure Axioms</a:t>
            </a:r>
            <a:endParaRPr b="0" lang="en-US" sz="4400" spc="-1" strike="noStrike">
              <a:solidFill>
                <a:srgbClr val="000000"/>
              </a:solidFill>
              <a:latin typeface="Times New Roman"/>
            </a:endParaRPr>
          </a:p>
        </p:txBody>
      </p:sp>
      <p:pic>
        <p:nvPicPr>
          <p:cNvPr id="341" name="Picture 5" descr=""/>
          <p:cNvPicPr/>
          <p:nvPr/>
        </p:nvPicPr>
        <p:blipFill>
          <a:blip r:embed="rId1"/>
          <a:stretch/>
        </p:blipFill>
        <p:spPr>
          <a:xfrm>
            <a:off x="1219320" y="1434960"/>
            <a:ext cx="6933960" cy="4279680"/>
          </a:xfrm>
          <a:prstGeom prst="rect">
            <a:avLst/>
          </a:prstGeom>
          <a:ln>
            <a:noFill/>
          </a:ln>
        </p:spPr>
      </p:pic>
    </p:spTree>
  </p:cSld>
  <mc:AlternateContent>
    <mc:Choice Requires="p14">
      <p:transition spd="slow" p14:dur="2000"/>
    </mc:Choice>
    <mc:Fallback>
      <p:transition spd="slow"/>
    </mc:Fallback>
  </mc:AlternateContent>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CustomShape 1"/>
          <p:cNvSpPr/>
          <p:nvPr/>
        </p:nvSpPr>
        <p:spPr>
          <a:xfrm>
            <a:off x="838080" y="5867280"/>
            <a:ext cx="7848360" cy="4561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vi-VN" sz="2400" spc="-1" strike="noStrike">
                <a:solidFill>
                  <a:srgbClr val="3333cc"/>
                </a:solidFill>
                <a:latin typeface="Candara"/>
              </a:rPr>
              <a:t>Visualizating in OWLViz</a:t>
            </a:r>
            <a:endParaRPr b="0" lang="fr-CA" sz="2400" spc="-1" strike="noStrike">
              <a:latin typeface="Arial"/>
            </a:endParaRPr>
          </a:p>
        </p:txBody>
      </p:sp>
      <p:sp>
        <p:nvSpPr>
          <p:cNvPr id="343" name="TextShape 2"/>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Closure Axioms</a:t>
            </a:r>
            <a:endParaRPr b="0" lang="en-US" sz="4400" spc="-1" strike="noStrike">
              <a:solidFill>
                <a:srgbClr val="000000"/>
              </a:solidFill>
              <a:latin typeface="Times New Roman"/>
            </a:endParaRPr>
          </a:p>
        </p:txBody>
      </p:sp>
      <p:pic>
        <p:nvPicPr>
          <p:cNvPr id="344" name="Picture 6" descr=""/>
          <p:cNvPicPr/>
          <p:nvPr/>
        </p:nvPicPr>
        <p:blipFill>
          <a:blip r:embed="rId1"/>
          <a:stretch/>
        </p:blipFill>
        <p:spPr>
          <a:xfrm>
            <a:off x="1066680" y="1995480"/>
            <a:ext cx="7543440" cy="2881080"/>
          </a:xfrm>
          <a:prstGeom prst="rect">
            <a:avLst/>
          </a:prstGeom>
          <a:ln>
            <a:noFill/>
          </a:ln>
        </p:spPr>
      </p:pic>
    </p:spTree>
  </p:cSld>
  <mc:AlternateContent>
    <mc:Choice Requires="p14">
      <p:transition spd="slow" p14:dur="2000"/>
    </mc:Choice>
    <mc:Fallback>
      <p:transition spd="slow"/>
    </mc:Fallback>
  </mc:AlternateContent>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CustomShape 1"/>
          <p:cNvSpPr/>
          <p:nvPr/>
        </p:nvSpPr>
        <p:spPr>
          <a:xfrm>
            <a:off x="838080" y="5867280"/>
            <a:ext cx="7848360" cy="4561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vi-VN" sz="2400" spc="-1" strike="noStrike">
                <a:solidFill>
                  <a:srgbClr val="3333cc"/>
                </a:solidFill>
                <a:latin typeface="Candara"/>
              </a:rPr>
              <a:t>Visualizating in OWLViz</a:t>
            </a:r>
            <a:endParaRPr b="0" lang="fr-CA" sz="2400" spc="-1" strike="noStrike">
              <a:latin typeface="Arial"/>
            </a:endParaRPr>
          </a:p>
        </p:txBody>
      </p:sp>
      <p:sp>
        <p:nvSpPr>
          <p:cNvPr id="346" name="TextShape 2"/>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Closure Axioms</a:t>
            </a:r>
            <a:endParaRPr b="0" lang="en-US" sz="4400" spc="-1" strike="noStrike">
              <a:solidFill>
                <a:srgbClr val="000000"/>
              </a:solidFill>
              <a:latin typeface="Times New Roman"/>
            </a:endParaRPr>
          </a:p>
        </p:txBody>
      </p:sp>
      <p:pic>
        <p:nvPicPr>
          <p:cNvPr id="347" name="Picture 4" descr=""/>
          <p:cNvPicPr/>
          <p:nvPr/>
        </p:nvPicPr>
        <p:blipFill>
          <a:blip r:embed="rId1"/>
          <a:stretch/>
        </p:blipFill>
        <p:spPr>
          <a:xfrm>
            <a:off x="1219320" y="1981080"/>
            <a:ext cx="7391160" cy="2999880"/>
          </a:xfrm>
          <a:prstGeom prst="rect">
            <a:avLst/>
          </a:prstGeom>
          <a:ln>
            <a:noFill/>
          </a:ln>
        </p:spPr>
      </p:pic>
    </p:spTree>
  </p:cSld>
  <mc:AlternateContent>
    <mc:Choice Requires="p14">
      <p:transition spd="slow" p14:dur="2000"/>
    </mc:Choice>
    <mc:Fallback>
      <p:transition spd="slow"/>
    </mc:Fallback>
  </mc:AlternateContent>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Value Partitions</a:t>
            </a:r>
            <a:endParaRPr b="0" lang="en-US" sz="4400" spc="-1" strike="noStrike">
              <a:solidFill>
                <a:srgbClr val="000000"/>
              </a:solidFill>
              <a:latin typeface="Times New Roman"/>
            </a:endParaRPr>
          </a:p>
        </p:txBody>
      </p:sp>
      <p:sp>
        <p:nvSpPr>
          <p:cNvPr id="349" name="CustomShape 2"/>
          <p:cNvSpPr/>
          <p:nvPr/>
        </p:nvSpPr>
        <p:spPr>
          <a:xfrm>
            <a:off x="838080" y="5105520"/>
            <a:ext cx="7848360" cy="4561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vi-VN" sz="2400" spc="-1" strike="noStrike">
                <a:solidFill>
                  <a:srgbClr val="3333cc"/>
                </a:solidFill>
                <a:latin typeface="Candara"/>
              </a:rPr>
              <a:t>to refine our descriptions of various classes.</a:t>
            </a:r>
            <a:endParaRPr b="0" lang="fr-CA" sz="2400" spc="-1" strike="noStrike">
              <a:latin typeface="Arial"/>
            </a:endParaRPr>
          </a:p>
        </p:txBody>
      </p:sp>
      <p:pic>
        <p:nvPicPr>
          <p:cNvPr id="350" name="Picture 6" descr=""/>
          <p:cNvPicPr/>
          <p:nvPr/>
        </p:nvPicPr>
        <p:blipFill>
          <a:blip r:embed="rId1"/>
          <a:stretch/>
        </p:blipFill>
        <p:spPr>
          <a:xfrm>
            <a:off x="1219320" y="1600200"/>
            <a:ext cx="6933960" cy="300492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1" lang="vi-VN" sz="4400" spc="-1" strike="noStrike">
                <a:solidFill>
                  <a:srgbClr val="ff3300"/>
                </a:solidFill>
                <a:latin typeface="Candara"/>
              </a:rPr>
              <a:t>Properties Tab</a:t>
            </a:r>
            <a:endParaRPr b="0" lang="en-US" sz="4400" spc="-1" strike="noStrike">
              <a:solidFill>
                <a:srgbClr val="000000"/>
              </a:solidFill>
              <a:latin typeface="Times New Roman"/>
            </a:endParaRPr>
          </a:p>
        </p:txBody>
      </p:sp>
      <p:pic>
        <p:nvPicPr>
          <p:cNvPr id="107" name="Picture 4" descr="p3"/>
          <p:cNvPicPr/>
          <p:nvPr/>
        </p:nvPicPr>
        <p:blipFill>
          <a:blip r:embed="rId1"/>
          <a:stretch/>
        </p:blipFill>
        <p:spPr>
          <a:xfrm>
            <a:off x="838080" y="1371600"/>
            <a:ext cx="7676640" cy="5258880"/>
          </a:xfrm>
          <a:prstGeom prst="rect">
            <a:avLst/>
          </a:prstGeom>
          <a:ln>
            <a:noFill/>
          </a:ln>
        </p:spPr>
      </p:pic>
    </p:spTree>
  </p:cSld>
  <mc:AlternateContent>
    <mc:Choice Requires="p14">
      <p:transition spd="slow" p14:dur="2000"/>
    </mc:Choice>
    <mc:Fallback>
      <p:transition spd="slow"/>
    </mc:Fallback>
  </mc:AlternateContent>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Value Partitions</a:t>
            </a:r>
            <a:endParaRPr b="0" lang="en-US" sz="4400" spc="-1" strike="noStrike">
              <a:solidFill>
                <a:srgbClr val="000000"/>
              </a:solidFill>
              <a:latin typeface="Times New Roman"/>
            </a:endParaRPr>
          </a:p>
        </p:txBody>
      </p:sp>
      <p:sp>
        <p:nvSpPr>
          <p:cNvPr id="352" name="CustomShape 2"/>
          <p:cNvSpPr/>
          <p:nvPr/>
        </p:nvSpPr>
        <p:spPr>
          <a:xfrm>
            <a:off x="533520" y="6095880"/>
            <a:ext cx="8381520" cy="6994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vi-VN" sz="2000" spc="-1" strike="noStrike">
                <a:solidFill>
                  <a:srgbClr val="3333cc"/>
                </a:solidFill>
                <a:latin typeface="Candara"/>
              </a:rPr>
              <a:t>Create a ValuePartition to represent the spiciness of pizza toppings</a:t>
            </a:r>
            <a:endParaRPr b="0" lang="fr-CA" sz="2000" spc="-1" strike="noStrike">
              <a:latin typeface="Arial"/>
            </a:endParaRPr>
          </a:p>
        </p:txBody>
      </p:sp>
      <p:pic>
        <p:nvPicPr>
          <p:cNvPr id="353" name="Picture 5" descr=""/>
          <p:cNvPicPr/>
          <p:nvPr/>
        </p:nvPicPr>
        <p:blipFill>
          <a:blip r:embed="rId1"/>
          <a:stretch/>
        </p:blipFill>
        <p:spPr>
          <a:xfrm>
            <a:off x="1066680" y="1295280"/>
            <a:ext cx="4495320" cy="2742840"/>
          </a:xfrm>
          <a:prstGeom prst="rect">
            <a:avLst/>
          </a:prstGeom>
          <a:ln>
            <a:noFill/>
          </a:ln>
        </p:spPr>
      </p:pic>
      <p:pic>
        <p:nvPicPr>
          <p:cNvPr id="354" name="Picture 6" descr=""/>
          <p:cNvPicPr/>
          <p:nvPr/>
        </p:nvPicPr>
        <p:blipFill>
          <a:blip r:embed="rId2"/>
          <a:stretch/>
        </p:blipFill>
        <p:spPr>
          <a:xfrm>
            <a:off x="4343400" y="2857680"/>
            <a:ext cx="4219200" cy="3009600"/>
          </a:xfrm>
          <a:prstGeom prst="rect">
            <a:avLst/>
          </a:prstGeom>
          <a:ln>
            <a:noFill/>
          </a:ln>
        </p:spPr>
      </p:pic>
    </p:spTree>
  </p:cSld>
  <mc:AlternateContent>
    <mc:Choice Requires="p14">
      <p:transition spd="slow" p14:dur="2000"/>
    </mc:Choice>
    <mc:Fallback>
      <p:transition spd="slow"/>
    </mc:Fallback>
  </mc:AlternateContent>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Value Partitions</a:t>
            </a:r>
            <a:endParaRPr b="0" lang="en-US" sz="4400" spc="-1" strike="noStrike">
              <a:solidFill>
                <a:srgbClr val="000000"/>
              </a:solidFill>
              <a:latin typeface="Times New Roman"/>
            </a:endParaRPr>
          </a:p>
        </p:txBody>
      </p:sp>
      <p:sp>
        <p:nvSpPr>
          <p:cNvPr id="356" name="CustomShape 2"/>
          <p:cNvSpPr/>
          <p:nvPr/>
        </p:nvSpPr>
        <p:spPr>
          <a:xfrm>
            <a:off x="533520" y="6095880"/>
            <a:ext cx="8381520" cy="821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vi-VN" sz="2400" spc="-1" strike="noStrike">
                <a:solidFill>
                  <a:srgbClr val="3333cc"/>
                </a:solidFill>
                <a:latin typeface="Candara"/>
              </a:rPr>
              <a:t>Create a ValuePartition to represent the spiciness of pizza toppings</a:t>
            </a:r>
            <a:endParaRPr b="0" lang="fr-CA" sz="2400" spc="-1" strike="noStrike">
              <a:latin typeface="Arial"/>
            </a:endParaRPr>
          </a:p>
        </p:txBody>
      </p:sp>
      <p:pic>
        <p:nvPicPr>
          <p:cNvPr id="357" name="Picture 6" descr=""/>
          <p:cNvPicPr/>
          <p:nvPr/>
        </p:nvPicPr>
        <p:blipFill>
          <a:blip r:embed="rId1"/>
          <a:stretch/>
        </p:blipFill>
        <p:spPr>
          <a:xfrm>
            <a:off x="2133720" y="1295280"/>
            <a:ext cx="5076360" cy="4400280"/>
          </a:xfrm>
          <a:prstGeom prst="rect">
            <a:avLst/>
          </a:prstGeom>
          <a:ln>
            <a:noFill/>
          </a:ln>
        </p:spPr>
      </p:pic>
    </p:spTree>
  </p:cSld>
  <mc:AlternateContent>
    <mc:Choice Requires="p14">
      <p:transition spd="slow" p14:dur="2000"/>
    </mc:Choice>
    <mc:Fallback>
      <p:transition spd="slow"/>
    </mc:Fallback>
  </mc:AlternateContent>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Value Partitions</a:t>
            </a:r>
            <a:endParaRPr b="0" lang="en-US" sz="4400" spc="-1" strike="noStrike">
              <a:solidFill>
                <a:srgbClr val="000000"/>
              </a:solidFill>
              <a:latin typeface="Times New Roman"/>
            </a:endParaRPr>
          </a:p>
        </p:txBody>
      </p:sp>
      <p:sp>
        <p:nvSpPr>
          <p:cNvPr id="359" name="CustomShape 2"/>
          <p:cNvSpPr/>
          <p:nvPr/>
        </p:nvSpPr>
        <p:spPr>
          <a:xfrm>
            <a:off x="533520" y="6095880"/>
            <a:ext cx="8381520" cy="6994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vi-VN" sz="2000" spc="-1" strike="noStrike">
                <a:solidFill>
                  <a:srgbClr val="3333cc"/>
                </a:solidFill>
                <a:latin typeface="Candara"/>
              </a:rPr>
              <a:t>Create a ValuePartition to represent the spiciness of pizza toppings</a:t>
            </a:r>
            <a:endParaRPr b="0" lang="fr-CA" sz="2000" spc="-1" strike="noStrike">
              <a:latin typeface="Arial"/>
            </a:endParaRPr>
          </a:p>
        </p:txBody>
      </p:sp>
      <p:pic>
        <p:nvPicPr>
          <p:cNvPr id="360" name="Picture 5" descr=""/>
          <p:cNvPicPr/>
          <p:nvPr/>
        </p:nvPicPr>
        <p:blipFill>
          <a:blip r:embed="rId1"/>
          <a:stretch/>
        </p:blipFill>
        <p:spPr>
          <a:xfrm>
            <a:off x="1066680" y="1295280"/>
            <a:ext cx="4676400" cy="2352240"/>
          </a:xfrm>
          <a:prstGeom prst="rect">
            <a:avLst/>
          </a:prstGeom>
          <a:ln>
            <a:noFill/>
          </a:ln>
        </p:spPr>
      </p:pic>
      <p:pic>
        <p:nvPicPr>
          <p:cNvPr id="361" name="Picture 6" descr=""/>
          <p:cNvPicPr/>
          <p:nvPr/>
        </p:nvPicPr>
        <p:blipFill>
          <a:blip r:embed="rId2"/>
          <a:stretch/>
        </p:blipFill>
        <p:spPr>
          <a:xfrm>
            <a:off x="4191120" y="2286000"/>
            <a:ext cx="4676400" cy="2352240"/>
          </a:xfrm>
          <a:prstGeom prst="rect">
            <a:avLst/>
          </a:prstGeom>
          <a:ln>
            <a:noFill/>
          </a:ln>
        </p:spPr>
      </p:pic>
      <p:pic>
        <p:nvPicPr>
          <p:cNvPr id="362" name="Picture 7" descr=""/>
          <p:cNvPicPr/>
          <p:nvPr/>
        </p:nvPicPr>
        <p:blipFill>
          <a:blip r:embed="rId3"/>
          <a:stretch/>
        </p:blipFill>
        <p:spPr>
          <a:xfrm>
            <a:off x="2362320" y="3733920"/>
            <a:ext cx="4676400" cy="2352240"/>
          </a:xfrm>
          <a:prstGeom prst="rect">
            <a:avLst/>
          </a:prstGeom>
          <a:ln>
            <a:noFill/>
          </a:ln>
        </p:spPr>
      </p:pic>
    </p:spTree>
  </p:cSld>
  <mc:AlternateContent>
    <mc:Choice Requires="p14">
      <p:transition spd="slow" p14:dur="2000"/>
    </mc:Choice>
    <mc:Fallback>
      <p:transition spd="slow"/>
    </mc:Fallback>
  </mc:AlternateContent>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Value Partitions</a:t>
            </a:r>
            <a:endParaRPr b="0" lang="en-US" sz="4400" spc="-1" strike="noStrike">
              <a:solidFill>
                <a:srgbClr val="000000"/>
              </a:solidFill>
              <a:latin typeface="Times New Roman"/>
            </a:endParaRPr>
          </a:p>
        </p:txBody>
      </p:sp>
      <p:sp>
        <p:nvSpPr>
          <p:cNvPr id="364" name="CustomShape 2"/>
          <p:cNvSpPr/>
          <p:nvPr/>
        </p:nvSpPr>
        <p:spPr>
          <a:xfrm>
            <a:off x="533520" y="5562720"/>
            <a:ext cx="8381520" cy="6994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vi-VN" sz="2000" spc="-1" strike="noStrike">
                <a:solidFill>
                  <a:srgbClr val="3333cc"/>
                </a:solidFill>
                <a:latin typeface="Candara"/>
              </a:rPr>
              <a:t>Create a ValuePartition to represent the spiciness of pizza toppings</a:t>
            </a:r>
            <a:endParaRPr b="0" lang="fr-CA" sz="2000" spc="-1" strike="noStrike">
              <a:latin typeface="Arial"/>
            </a:endParaRPr>
          </a:p>
        </p:txBody>
      </p:sp>
      <p:pic>
        <p:nvPicPr>
          <p:cNvPr id="365" name="Picture 7" descr=""/>
          <p:cNvPicPr/>
          <p:nvPr/>
        </p:nvPicPr>
        <p:blipFill>
          <a:blip r:embed="rId1"/>
          <a:stretch/>
        </p:blipFill>
        <p:spPr>
          <a:xfrm>
            <a:off x="457200" y="1676520"/>
            <a:ext cx="8534160" cy="3504960"/>
          </a:xfrm>
          <a:prstGeom prst="rect">
            <a:avLst/>
          </a:prstGeom>
          <a:ln>
            <a:noFill/>
          </a:ln>
        </p:spPr>
      </p:pic>
    </p:spTree>
  </p:cSld>
  <mc:AlternateContent>
    <mc:Choice Requires="p14">
      <p:transition spd="slow" p14:dur="2000"/>
    </mc:Choice>
    <mc:Fallback>
      <p:transition spd="slow"/>
    </mc:Fallback>
  </mc:AlternateContent>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Using Quick Restriction Editor </a:t>
            </a:r>
            <a:endParaRPr b="0" lang="en-US" sz="4400" spc="-1" strike="noStrike">
              <a:solidFill>
                <a:srgbClr val="000000"/>
              </a:solidFill>
              <a:latin typeface="Times New Roman"/>
            </a:endParaRPr>
          </a:p>
        </p:txBody>
      </p:sp>
      <p:sp>
        <p:nvSpPr>
          <p:cNvPr id="367" name="CustomShape 2"/>
          <p:cNvSpPr/>
          <p:nvPr/>
        </p:nvSpPr>
        <p:spPr>
          <a:xfrm>
            <a:off x="762120" y="5257800"/>
            <a:ext cx="7848360" cy="6994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vi-VN" sz="2000" spc="-1" strike="noStrike">
                <a:solidFill>
                  <a:srgbClr val="3333cc"/>
                </a:solidFill>
                <a:latin typeface="Candara"/>
              </a:rPr>
              <a:t>Use the properties matrix wizard to specify the spiciness of pizza toppings</a:t>
            </a:r>
            <a:endParaRPr b="0" lang="fr-CA" sz="2000" spc="-1" strike="noStrike">
              <a:latin typeface="Arial"/>
            </a:endParaRPr>
          </a:p>
        </p:txBody>
      </p:sp>
      <p:pic>
        <p:nvPicPr>
          <p:cNvPr id="368" name="Picture 5" descr=""/>
          <p:cNvPicPr/>
          <p:nvPr/>
        </p:nvPicPr>
        <p:blipFill>
          <a:blip r:embed="rId1"/>
          <a:stretch/>
        </p:blipFill>
        <p:spPr>
          <a:xfrm>
            <a:off x="838080" y="1905120"/>
            <a:ext cx="7924320" cy="2906280"/>
          </a:xfrm>
          <a:prstGeom prst="rect">
            <a:avLst/>
          </a:prstGeom>
          <a:ln>
            <a:noFill/>
          </a:ln>
        </p:spPr>
      </p:pic>
    </p:spTree>
  </p:cSld>
  <mc:AlternateContent>
    <mc:Choice Requires="p14">
      <p:transition spd="slow" p14:dur="2000"/>
    </mc:Choice>
    <mc:Fallback>
      <p:transition spd="slow"/>
    </mc:Fallback>
  </mc:AlternateContent>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Using Quick Restriction Editor </a:t>
            </a:r>
            <a:endParaRPr b="0" lang="en-US" sz="4400" spc="-1" strike="noStrike">
              <a:solidFill>
                <a:srgbClr val="000000"/>
              </a:solidFill>
              <a:latin typeface="Times New Roman"/>
            </a:endParaRPr>
          </a:p>
        </p:txBody>
      </p:sp>
      <p:sp>
        <p:nvSpPr>
          <p:cNvPr id="370" name="CustomShape 2"/>
          <p:cNvSpPr/>
          <p:nvPr/>
        </p:nvSpPr>
        <p:spPr>
          <a:xfrm>
            <a:off x="762120" y="5730840"/>
            <a:ext cx="7848360" cy="6994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vi-VN" sz="2000" spc="-1" strike="noStrike">
                <a:solidFill>
                  <a:srgbClr val="3333cc"/>
                </a:solidFill>
                <a:latin typeface="Candara"/>
              </a:rPr>
              <a:t>Use the properties matrix wizard to specify the spiciness of pizza toppings</a:t>
            </a:r>
            <a:endParaRPr b="0" lang="fr-CA" sz="2000" spc="-1" strike="noStrike">
              <a:latin typeface="Arial"/>
            </a:endParaRPr>
          </a:p>
        </p:txBody>
      </p:sp>
      <p:pic>
        <p:nvPicPr>
          <p:cNvPr id="371" name="Picture 6" descr=""/>
          <p:cNvPicPr/>
          <p:nvPr/>
        </p:nvPicPr>
        <p:blipFill>
          <a:blip r:embed="rId1"/>
          <a:stretch/>
        </p:blipFill>
        <p:spPr>
          <a:xfrm>
            <a:off x="1295280" y="1219320"/>
            <a:ext cx="6667200" cy="4457520"/>
          </a:xfrm>
          <a:prstGeom prst="rect">
            <a:avLst/>
          </a:prstGeom>
          <a:ln>
            <a:noFill/>
          </a:ln>
        </p:spPr>
      </p:pic>
    </p:spTree>
  </p:cSld>
  <mc:AlternateContent>
    <mc:Choice Requires="p14">
      <p:transition spd="slow" p14:dur="2000"/>
    </mc:Choice>
    <mc:Fallback>
      <p:transition spd="slow"/>
    </mc:Fallback>
  </mc:AlternateContent>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Using Quick Restriction Editor </a:t>
            </a:r>
            <a:endParaRPr b="0" lang="en-US" sz="4400" spc="-1" strike="noStrike">
              <a:solidFill>
                <a:srgbClr val="000000"/>
              </a:solidFill>
              <a:latin typeface="Times New Roman"/>
            </a:endParaRPr>
          </a:p>
        </p:txBody>
      </p:sp>
      <p:sp>
        <p:nvSpPr>
          <p:cNvPr id="373" name="CustomShape 2"/>
          <p:cNvSpPr/>
          <p:nvPr/>
        </p:nvSpPr>
        <p:spPr>
          <a:xfrm>
            <a:off x="762120" y="5730840"/>
            <a:ext cx="7848360" cy="6994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vi-VN" sz="2000" spc="-1" strike="noStrike">
                <a:solidFill>
                  <a:srgbClr val="3333cc"/>
                </a:solidFill>
                <a:latin typeface="Candara"/>
              </a:rPr>
              <a:t>Use the properties matrix wizard to specify the spiciness of pizza toppings</a:t>
            </a:r>
            <a:endParaRPr b="0" lang="fr-CA" sz="2000" spc="-1" strike="noStrike">
              <a:latin typeface="Arial"/>
            </a:endParaRPr>
          </a:p>
        </p:txBody>
      </p:sp>
      <p:pic>
        <p:nvPicPr>
          <p:cNvPr id="374" name="Picture 5" descr=""/>
          <p:cNvPicPr/>
          <p:nvPr/>
        </p:nvPicPr>
        <p:blipFill>
          <a:blip r:embed="rId1"/>
          <a:stretch/>
        </p:blipFill>
        <p:spPr>
          <a:xfrm>
            <a:off x="1295280" y="1378080"/>
            <a:ext cx="6629040" cy="4184280"/>
          </a:xfrm>
          <a:prstGeom prst="rect">
            <a:avLst/>
          </a:prstGeom>
          <a:ln>
            <a:noFill/>
          </a:ln>
        </p:spPr>
      </p:pic>
    </p:spTree>
  </p:cSld>
  <mc:AlternateContent>
    <mc:Choice Requires="p14">
      <p:transition spd="slow" p14:dur="2000"/>
    </mc:Choice>
    <mc:Fallback>
      <p:transition spd="slow"/>
    </mc:Fallback>
  </mc:AlternateContent>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Using Quick Restriction Editor </a:t>
            </a:r>
            <a:endParaRPr b="0" lang="en-US" sz="4400" spc="-1" strike="noStrike">
              <a:solidFill>
                <a:srgbClr val="000000"/>
              </a:solidFill>
              <a:latin typeface="Times New Roman"/>
            </a:endParaRPr>
          </a:p>
        </p:txBody>
      </p:sp>
      <p:sp>
        <p:nvSpPr>
          <p:cNvPr id="376" name="CustomShape 2"/>
          <p:cNvSpPr/>
          <p:nvPr/>
        </p:nvSpPr>
        <p:spPr>
          <a:xfrm>
            <a:off x="762120" y="5730840"/>
            <a:ext cx="7848360" cy="6994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vi-VN" sz="2000" spc="-1" strike="noStrike">
                <a:solidFill>
                  <a:srgbClr val="3333cc"/>
                </a:solidFill>
                <a:latin typeface="Candara"/>
              </a:rPr>
              <a:t>Use the properties matrix wizard to specify the spiciness of pizza toppings</a:t>
            </a:r>
            <a:endParaRPr b="0" lang="fr-CA" sz="2000" spc="-1" strike="noStrike">
              <a:latin typeface="Arial"/>
            </a:endParaRPr>
          </a:p>
        </p:txBody>
      </p:sp>
      <p:pic>
        <p:nvPicPr>
          <p:cNvPr id="377" name="Picture 5" descr=""/>
          <p:cNvPicPr/>
          <p:nvPr/>
        </p:nvPicPr>
        <p:blipFill>
          <a:blip r:embed="rId1"/>
          <a:stretch/>
        </p:blipFill>
        <p:spPr>
          <a:xfrm>
            <a:off x="1219320" y="1600200"/>
            <a:ext cx="6705360" cy="3657240"/>
          </a:xfrm>
          <a:prstGeom prst="rect">
            <a:avLst/>
          </a:prstGeom>
          <a:ln>
            <a:noFill/>
          </a:ln>
        </p:spPr>
      </p:pic>
    </p:spTree>
  </p:cSld>
  <mc:AlternateContent>
    <mc:Choice Requires="p14">
      <p:transition spd="slow" p14:dur="2000"/>
    </mc:Choice>
    <mc:Fallback>
      <p:transition spd="slow"/>
    </mc:Fallback>
  </mc:AlternateContent>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Using Quick Restriction Editor </a:t>
            </a:r>
            <a:endParaRPr b="0" lang="en-US" sz="4400" spc="-1" strike="noStrike">
              <a:solidFill>
                <a:srgbClr val="000000"/>
              </a:solidFill>
              <a:latin typeface="Times New Roman"/>
            </a:endParaRPr>
          </a:p>
        </p:txBody>
      </p:sp>
      <p:sp>
        <p:nvSpPr>
          <p:cNvPr id="379" name="CustomShape 2"/>
          <p:cNvSpPr/>
          <p:nvPr/>
        </p:nvSpPr>
        <p:spPr>
          <a:xfrm>
            <a:off x="762120" y="5730840"/>
            <a:ext cx="7848360" cy="6994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vi-VN" sz="2000" spc="-1" strike="noStrike">
                <a:solidFill>
                  <a:srgbClr val="3333cc"/>
                </a:solidFill>
                <a:latin typeface="Candara"/>
              </a:rPr>
              <a:t>Use the properties matrix wizard to specify the spiciness of pizza toppings</a:t>
            </a:r>
            <a:endParaRPr b="0" lang="fr-CA" sz="2000" spc="-1" strike="noStrike">
              <a:latin typeface="Arial"/>
            </a:endParaRPr>
          </a:p>
        </p:txBody>
      </p:sp>
      <p:pic>
        <p:nvPicPr>
          <p:cNvPr id="380" name="Picture 5" descr=""/>
          <p:cNvPicPr/>
          <p:nvPr/>
        </p:nvPicPr>
        <p:blipFill>
          <a:blip r:embed="rId1"/>
          <a:stretch/>
        </p:blipFill>
        <p:spPr>
          <a:xfrm>
            <a:off x="1447920" y="1371600"/>
            <a:ext cx="6324120" cy="4147920"/>
          </a:xfrm>
          <a:prstGeom prst="rect">
            <a:avLst/>
          </a:prstGeom>
          <a:ln>
            <a:noFill/>
          </a:ln>
        </p:spPr>
      </p:pic>
    </p:spTree>
  </p:cSld>
  <mc:AlternateContent>
    <mc:Choice Requires="p14">
      <p:transition spd="slow" p14:dur="2000"/>
    </mc:Choice>
    <mc:Fallback>
      <p:transition spd="slow"/>
    </mc:Fallback>
  </mc:AlternateContent>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TextShape 1"/>
          <p:cNvSpPr txBox="1"/>
          <p:nvPr/>
        </p:nvSpPr>
        <p:spPr>
          <a:xfrm>
            <a:off x="685800" y="152280"/>
            <a:ext cx="7772040" cy="1142640"/>
          </a:xfrm>
          <a:prstGeom prst="rect">
            <a:avLst/>
          </a:prstGeom>
          <a:noFill/>
          <a:ln>
            <a:noFill/>
          </a:ln>
        </p:spPr>
        <p:txBody>
          <a:bodyPr anchor="ctr">
            <a:noAutofit/>
          </a:bodyPr>
          <a:p>
            <a:pPr algn="ctr">
              <a:lnSpc>
                <a:spcPct val="100000"/>
              </a:lnSpc>
            </a:pPr>
            <a:r>
              <a:rPr b="0" lang="vi-VN" sz="4400" spc="-1" strike="noStrike">
                <a:solidFill>
                  <a:srgbClr val="ff3300"/>
                </a:solidFill>
                <a:latin typeface="Candara"/>
              </a:rPr>
              <a:t>Creating Individuals</a:t>
            </a:r>
            <a:endParaRPr b="0" lang="en-US" sz="4400" spc="-1" strike="noStrike">
              <a:solidFill>
                <a:srgbClr val="000000"/>
              </a:solidFill>
              <a:latin typeface="Times New Roman"/>
            </a:endParaRPr>
          </a:p>
        </p:txBody>
      </p:sp>
      <p:sp>
        <p:nvSpPr>
          <p:cNvPr id="382" name="CustomShape 2"/>
          <p:cNvSpPr/>
          <p:nvPr/>
        </p:nvSpPr>
        <p:spPr>
          <a:xfrm>
            <a:off x="762120" y="6172200"/>
            <a:ext cx="7848360" cy="4561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vi-VN" sz="2400" spc="-1" strike="noStrike">
                <a:solidFill>
                  <a:srgbClr val="3333cc"/>
                </a:solidFill>
                <a:latin typeface="Candara"/>
              </a:rPr>
              <a:t>The Individuals Tab</a:t>
            </a:r>
            <a:endParaRPr b="0" lang="fr-CA" sz="2400" spc="-1" strike="noStrike">
              <a:latin typeface="Arial"/>
            </a:endParaRPr>
          </a:p>
        </p:txBody>
      </p:sp>
      <p:pic>
        <p:nvPicPr>
          <p:cNvPr id="383" name="Picture 5" descr=""/>
          <p:cNvPicPr/>
          <p:nvPr/>
        </p:nvPicPr>
        <p:blipFill>
          <a:blip r:embed="rId1"/>
          <a:stretch/>
        </p:blipFill>
        <p:spPr>
          <a:xfrm>
            <a:off x="685800" y="1295280"/>
            <a:ext cx="7924320" cy="472392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3</Template>
  <TotalTime>865</TotalTime>
  <Application>LibreOffice/6.4.6.2$Linux_X86_64 LibreOffice_project/40$Build-2</Application>
  <Words>1757</Words>
  <Paragraphs>350</Paragraphs>
  <Company>Dai hoc Hue</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2009-12-02T01:46:24Z</dcterms:created>
  <dc:creator/>
  <dc:description/>
  <dc:language>fr-CA</dc:language>
  <cp:lastModifiedBy>Hoang Huu Hanh, PhD</cp:lastModifiedBy>
  <dcterms:modified xsi:type="dcterms:W3CDTF">2010-07-23T10:01:17Z</dcterms:modified>
  <cp:revision>85</cp:revision>
  <dc:subject/>
  <dc:title>Your Title Here…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Dai hoc Hue</vt:lpwstr>
  </property>
  <property fmtid="{D5CDD505-2E9C-101B-9397-08002B2CF9AE}" pid="4" name="HiddenSlides">
    <vt:i4>1</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107</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107</vt:i4>
  </property>
</Properties>
</file>