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8252" autoAdjust="0"/>
  </p:normalViewPr>
  <p:slideViewPr>
    <p:cSldViewPr snapToGrid="0" snapToObjects="1">
      <p:cViewPr varScale="1">
        <p:scale>
          <a:sx n="90" d="100"/>
          <a:sy n="9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CDFE0B2-E011-9744-8F9F-CAA0D6E05F74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CA3BB8-8D18-374B-887A-606D1909A2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p.readthedocs.org/en/latest/instal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release/python-27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bs.codecademy.com/%23:workspa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ughellmann.com/2011/02/24/pymotw-the-book.html" TargetMode="External"/><Relationship Id="rId4" Type="http://schemas.openxmlformats.org/officeDocument/2006/relationships/hyperlink" Target="http://usingpython.com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pythonthehardway.org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Siah</a:t>
            </a:r>
          </a:p>
          <a:p>
            <a:r>
              <a:rPr lang="en-US" dirty="0" smtClean="0"/>
              <a:t>MIS Society</a:t>
            </a:r>
          </a:p>
          <a:p>
            <a:r>
              <a:rPr lang="en-US" dirty="0" smtClean="0"/>
              <a:t>November 18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32" y="0"/>
            <a:ext cx="3979333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Managers **bonus**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write cool stuff – then then publish them as packages</a:t>
            </a:r>
          </a:p>
          <a:p>
            <a:r>
              <a:rPr lang="en-US" dirty="0" smtClean="0"/>
              <a:t>You can use Package managers to download their work</a:t>
            </a:r>
          </a:p>
          <a:p>
            <a:pPr lvl="1"/>
            <a:r>
              <a:rPr lang="en-US" dirty="0" smtClean="0"/>
              <a:t>Quick and Easy</a:t>
            </a:r>
          </a:p>
          <a:p>
            <a:r>
              <a:rPr lang="en-US" dirty="0" smtClean="0">
                <a:hlinkClick r:id="rId2"/>
              </a:rPr>
              <a:t>Python Install Package (PIP)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Flask – the simpler way to develop web applications</a:t>
            </a:r>
          </a:p>
          <a:p>
            <a:pPr lvl="1"/>
            <a:r>
              <a:rPr lang="en-US" dirty="0" smtClean="0"/>
              <a:t>Turtle – draw with python!</a:t>
            </a:r>
          </a:p>
          <a:p>
            <a:pPr lvl="1"/>
            <a:r>
              <a:rPr lang="en-US" dirty="0" err="1" smtClean="0"/>
              <a:t>Pygame</a:t>
            </a:r>
            <a:r>
              <a:rPr lang="en-US" dirty="0"/>
              <a:t> </a:t>
            </a:r>
            <a:r>
              <a:rPr lang="en-US" dirty="0" smtClean="0"/>
              <a:t>– create games.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– scientific utilities/functions in python</a:t>
            </a:r>
          </a:p>
          <a:p>
            <a:pPr lvl="1"/>
            <a:r>
              <a:rPr lang="en-US" dirty="0" smtClean="0"/>
              <a:t>Beautiful Soup – web scraping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Python 2.78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windows 7 download the MSI x64 installer</a:t>
            </a:r>
          </a:p>
          <a:p>
            <a:endParaRPr lang="en-US" dirty="0"/>
          </a:p>
          <a:p>
            <a:r>
              <a:rPr lang="en-US" dirty="0" smtClean="0"/>
              <a:t>On OSX (its already installed </a:t>
            </a:r>
            <a:r>
              <a:rPr lang="en-US" dirty="0" smtClean="0">
                <a:sym typeface="Wingdings"/>
              </a:rPr>
              <a:t>)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On Unix/Linux </a:t>
            </a:r>
            <a:r>
              <a:rPr lang="en-US" dirty="0" err="1" smtClean="0">
                <a:sym typeface="Wingdings"/>
              </a:rPr>
              <a:t>distros</a:t>
            </a:r>
            <a:r>
              <a:rPr lang="en-US" dirty="0" smtClean="0">
                <a:sym typeface="Wingdings"/>
              </a:rPr>
              <a:t> … we can cross this bridge later.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Pick up a text editor: </a:t>
            </a:r>
            <a:endParaRPr lang="en-US" b="1" i="1" dirty="0" smtClean="0">
              <a:sym typeface="Wingdings"/>
            </a:endParaRPr>
          </a:p>
          <a:p>
            <a:pPr marL="45720" indent="0">
              <a:buNone/>
            </a:pPr>
            <a:r>
              <a:rPr lang="en-US" dirty="0" smtClean="0">
                <a:sym typeface="Wingdings"/>
              </a:rPr>
              <a:t>	Notepad++ for windows users</a:t>
            </a:r>
          </a:p>
          <a:p>
            <a:pPr marL="4572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Sublime, Atom, Text Wrangler,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5884" y="3503265"/>
            <a:ext cx="2417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Python 2.78 Installers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</a:p>
          <a:p>
            <a:endParaRPr lang="en-US" dirty="0" smtClean="0"/>
          </a:p>
          <a:p>
            <a:r>
              <a:rPr lang="en-US" dirty="0" smtClean="0"/>
              <a:t>“Dynamic vs. Static” Typed</a:t>
            </a:r>
          </a:p>
          <a:p>
            <a:pPr lvl="1"/>
            <a:r>
              <a:rPr lang="en-US" dirty="0"/>
              <a:t>Compiled or </a:t>
            </a:r>
            <a:r>
              <a:rPr lang="en-US" dirty="0" smtClean="0"/>
              <a:t>Interpreted</a:t>
            </a:r>
          </a:p>
          <a:p>
            <a:pPr lvl="1"/>
            <a:endParaRPr lang="en-US" dirty="0"/>
          </a:p>
          <a:p>
            <a:r>
              <a:rPr lang="en-US" dirty="0" smtClean="0"/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" y="211666"/>
            <a:ext cx="1566333" cy="1566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4" y="5305213"/>
            <a:ext cx="2490477" cy="1319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100" y1="19617" x2="36100" y2="19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134" y="246236"/>
            <a:ext cx="1790699" cy="1552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478" y="4754033"/>
            <a:ext cx="3058046" cy="1871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998" y="-275167"/>
            <a:ext cx="2688167" cy="26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your Terminal/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Couldn’t Install?</a:t>
            </a:r>
          </a:p>
          <a:p>
            <a:pPr marL="411480" lvl="2"/>
            <a:r>
              <a:rPr lang="en-US" dirty="0">
                <a:hlinkClick r:id="rId2"/>
              </a:rPr>
              <a:t>http://labs.codecademy.com/#:workspace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Commands:</a:t>
            </a:r>
          </a:p>
          <a:p>
            <a:pPr lvl="1"/>
            <a:r>
              <a:rPr lang="en-US" dirty="0" smtClean="0"/>
              <a:t>cd [ </a:t>
            </a:r>
            <a:r>
              <a:rPr lang="en-US" dirty="0" err="1" smtClean="0"/>
              <a:t>nameOfDirectory</a:t>
            </a:r>
            <a:r>
              <a:rPr lang="en-US" dirty="0" smtClean="0"/>
              <a:t> ]– change directory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 list contents of current directory</a:t>
            </a:r>
          </a:p>
          <a:p>
            <a:pPr lvl="1"/>
            <a:r>
              <a:rPr lang="en-US" dirty="0" smtClean="0"/>
              <a:t>python [ </a:t>
            </a:r>
            <a:r>
              <a:rPr lang="en-US" dirty="0" err="1" smtClean="0"/>
              <a:t>nameOfFile</a:t>
            </a:r>
            <a:r>
              <a:rPr lang="en-US" dirty="0" smtClean="0"/>
              <a:t> ] – run python file (without a file you can start up the interpreter (Read. Evaluate. Process. Loop.)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72" y="232151"/>
            <a:ext cx="1727878" cy="1727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990" l="1181" r="992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4602" y="338664"/>
            <a:ext cx="1874379" cy="14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(ex. “hello”)</a:t>
            </a:r>
          </a:p>
          <a:p>
            <a:endParaRPr lang="en-US" dirty="0" smtClean="0"/>
          </a:p>
          <a:p>
            <a:r>
              <a:rPr lang="en-US" dirty="0" smtClean="0"/>
              <a:t>Integers (ex.  -900)</a:t>
            </a:r>
          </a:p>
          <a:p>
            <a:endParaRPr lang="en-US" dirty="0" smtClean="0"/>
          </a:p>
          <a:p>
            <a:r>
              <a:rPr lang="en-US" dirty="0" smtClean="0"/>
              <a:t>Lists [1, 2, 3, “a b c”] (also known as arrays)</a:t>
            </a:r>
          </a:p>
          <a:p>
            <a:endParaRPr lang="en-US" dirty="0" smtClean="0"/>
          </a:p>
          <a:p>
            <a:r>
              <a:rPr lang="en-US" dirty="0" smtClean="0"/>
              <a:t>Dictionaries { key: value, key2: value2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4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/ </a:t>
            </a:r>
            <a:r>
              <a:rPr lang="en-US" dirty="0" err="1" smtClean="0"/>
              <a:t>elif</a:t>
            </a:r>
            <a:r>
              <a:rPr lang="en-US" dirty="0" smtClean="0"/>
              <a:t> / else statements</a:t>
            </a:r>
          </a:p>
          <a:p>
            <a:endParaRPr lang="en-US" dirty="0" smtClean="0"/>
          </a:p>
          <a:p>
            <a:r>
              <a:rPr lang="en-US" dirty="0" smtClean="0"/>
              <a:t>For Loops / While loops</a:t>
            </a:r>
          </a:p>
          <a:p>
            <a:endParaRPr lang="en-US" dirty="0"/>
          </a:p>
          <a:p>
            <a:r>
              <a:rPr lang="en-US" dirty="0" smtClean="0"/>
              <a:t>Defining Functions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73" y="4000500"/>
            <a:ext cx="4539112" cy="24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this &amp; Writing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- On </a:t>
            </a:r>
            <a:r>
              <a:rPr lang="en-US" dirty="0"/>
              <a:t>the command-line: touch </a:t>
            </a:r>
            <a:r>
              <a:rPr lang="en-US" dirty="0" err="1"/>
              <a:t>filename.py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- Or </a:t>
            </a:r>
            <a:r>
              <a:rPr lang="en-US" dirty="0"/>
              <a:t>create a new file and save it to your directory (make sure file ends with .</a:t>
            </a:r>
            <a:r>
              <a:rPr lang="en-US" dirty="0" err="1"/>
              <a:t>py</a:t>
            </a:r>
            <a:r>
              <a:rPr lang="en-US" dirty="0"/>
              <a:t> extension)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Try importing a library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 this</a:t>
            </a:r>
            <a:endParaRPr lang="en-US" dirty="0"/>
          </a:p>
          <a:p>
            <a:pPr lvl="1"/>
            <a:r>
              <a:rPr lang="en-US" dirty="0" smtClean="0"/>
              <a:t>import random</a:t>
            </a:r>
          </a:p>
          <a:p>
            <a:pPr lvl="1"/>
            <a:r>
              <a:rPr lang="en-US" dirty="0" err="1" smtClean="0"/>
              <a:t>random.randrange</a:t>
            </a:r>
            <a:r>
              <a:rPr lang="en-US" dirty="0" smtClean="0"/>
              <a:t>(1,10)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7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&amp;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could be one script</a:t>
            </a:r>
          </a:p>
          <a:p>
            <a:endParaRPr lang="en-US" dirty="0" smtClean="0"/>
          </a:p>
          <a:p>
            <a:r>
              <a:rPr lang="en-US" dirty="0" smtClean="0"/>
              <a:t>However we usually split these files + resources into multiple files + folders.</a:t>
            </a:r>
          </a:p>
          <a:p>
            <a:endParaRPr lang="en-US" dirty="0" smtClean="0"/>
          </a:p>
          <a:p>
            <a:r>
              <a:rPr lang="en-US" dirty="0" smtClean="0"/>
              <a:t>PEP-8</a:t>
            </a:r>
          </a:p>
          <a:p>
            <a:endParaRPr lang="en-US" dirty="0"/>
          </a:p>
          <a:p>
            <a:r>
              <a:rPr lang="en-US" dirty="0" smtClean="0"/>
              <a:t>A final note on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434763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Suggested Reading &amp; Other Cool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Learn Python the Hard Way (Zed Shaw -- its free)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the more adventurous programmer:</a:t>
            </a:r>
          </a:p>
          <a:p>
            <a:pPr marL="411480" lvl="2"/>
            <a:r>
              <a:rPr lang="en-US" dirty="0">
                <a:hlinkClick r:id="rId3"/>
              </a:rPr>
              <a:t>Python Standard Library By Example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out:</a:t>
            </a:r>
          </a:p>
          <a:p>
            <a:pPr lvl="1"/>
            <a:r>
              <a:rPr lang="en-US" dirty="0" smtClean="0">
                <a:hlinkClick r:id="rId4"/>
              </a:rPr>
              <a:t>Using Python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4" y="3407831"/>
            <a:ext cx="2463270" cy="32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838</TotalTime>
  <Words>381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Python Programming</vt:lpstr>
      <vt:lpstr>Download Python 2.78</vt:lpstr>
      <vt:lpstr>Programming Languages</vt:lpstr>
      <vt:lpstr>Open your Terminal/Powershell</vt:lpstr>
      <vt:lpstr>Data and Variables</vt:lpstr>
      <vt:lpstr>Control Flow</vt:lpstr>
      <vt:lpstr>Import this &amp; Writing a script</vt:lpstr>
      <vt:lpstr>Style &amp; Best Practices</vt:lpstr>
      <vt:lpstr>Suggested Reading &amp; Other Cool Sites</vt:lpstr>
      <vt:lpstr>Package Managers **bonus**</vt:lpstr>
    </vt:vector>
  </TitlesOfParts>
  <Company>villanova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david siah</dc:creator>
  <cp:lastModifiedBy>david siah</cp:lastModifiedBy>
  <cp:revision>18</cp:revision>
  <dcterms:created xsi:type="dcterms:W3CDTF">2014-11-18T03:12:33Z</dcterms:created>
  <dcterms:modified xsi:type="dcterms:W3CDTF">2014-11-19T00:35:04Z</dcterms:modified>
</cp:coreProperties>
</file>