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36CC-9FD1-4046-8A7F-02EF15FD7A08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DCC7-1608-4B8B-B9A5-3E926C058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54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44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6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2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2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DCC7-1608-4B8B-B9A5-3E926C0588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85BF-AB07-44ED-80B5-461977F2FE83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AF85-9B96-4120-9393-6BFC4FAB5A9E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031A2-4674-436A-8FEF-BEEC1C15CA94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A103-4604-4D82-8D18-A67CA412B5B1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D27C-5535-4EE1-8691-6A16ECB157B0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3C41-60AC-401A-9DD5-225AB403D531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397A-1C52-4AD3-B9E9-7F6F72496530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659E-CB80-4F40-A722-AB1542A3A76D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F33B-60F4-4CF0-AC14-776A04434A26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C08-3CD8-4436-BF1C-E26EE36F70E4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DAF6F-4DA5-427C-9368-6764E5C7CCA3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74E8-FA59-4CEF-8DAB-6D81FD06EB8D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1C10-5F8A-4759-91E1-0A6DA13374A7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47A0-A3A0-4391-894C-25A68CD36EAA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B615-092D-4FF5-AA38-6E4F1AA125B4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BB09-8196-4394-AC98-9AC126471AFD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73DF-88C8-4AD4-8EB8-111195900C63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lumMod val="20000"/>
                <a:lumOff val="80000"/>
              </a:schemeClr>
            </a:gs>
            <a:gs pos="36000">
              <a:schemeClr val="bg2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5BE89C-71DB-4519-9A2B-9E2DAE967854}" type="datetime1">
              <a:rPr lang="en-US" smtClean="0"/>
              <a:t>11/20/2015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XMLDoc/index.ht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</a:t>
            </a:r>
            <a:r>
              <a:rPr lang="pl-PL" dirty="0" smtClean="0"/>
              <a:t> </a:t>
            </a:r>
            <a:r>
              <a:rPr lang="pl-PL" dirty="0" err="1" smtClean="0"/>
              <a:t>Logger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dirty="0" smtClean="0"/>
              <a:t>How-to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2540" y="64886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Dawid Sibiński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3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87406" y="2598742"/>
            <a:ext cx="6168485" cy="1196546"/>
          </a:xfrm>
        </p:spPr>
        <p:txBody>
          <a:bodyPr/>
          <a:lstStyle/>
          <a:p>
            <a:r>
              <a:rPr lang="pl-PL" sz="8800" dirty="0" err="1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7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sources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81" y="1681611"/>
            <a:ext cx="103384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 smtClean="0"/>
              <a:t>Some</a:t>
            </a:r>
            <a:r>
              <a:rPr lang="pl-PL" sz="2400" dirty="0" smtClean="0"/>
              <a:t> </a:t>
            </a:r>
            <a:r>
              <a:rPr lang="pl-PL" sz="2400" dirty="0" err="1" smtClean="0"/>
              <a:t>help</a:t>
            </a:r>
            <a:r>
              <a:rPr lang="pl-PL" sz="2400" dirty="0" smtClean="0"/>
              <a:t> for </a:t>
            </a:r>
            <a:r>
              <a:rPr lang="pl-PL" sz="2400" dirty="0" err="1" smtClean="0"/>
              <a:t>GlobalLogger</a:t>
            </a:r>
            <a:r>
              <a:rPr lang="pl-PL" sz="2400" dirty="0" smtClean="0"/>
              <a:t> </a:t>
            </a:r>
            <a:r>
              <a:rPr lang="pl-PL" sz="2400" dirty="0" err="1" smtClean="0"/>
              <a:t>can</a:t>
            </a:r>
            <a:r>
              <a:rPr lang="pl-PL" sz="2400" dirty="0" smtClean="0"/>
              <a:t> be </a:t>
            </a:r>
            <a:r>
              <a:rPr lang="pl-PL" sz="2400" dirty="0" err="1" smtClean="0"/>
              <a:t>found</a:t>
            </a:r>
            <a:r>
              <a:rPr lang="pl-PL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/>
              <a:t>d</a:t>
            </a:r>
            <a:r>
              <a:rPr lang="pl-PL" sz="2400" dirty="0" err="1" smtClean="0"/>
              <a:t>uring</a:t>
            </a:r>
            <a:r>
              <a:rPr lang="pl-PL" sz="2400" dirty="0" smtClean="0"/>
              <a:t> </a:t>
            </a:r>
            <a:r>
              <a:rPr lang="pl-PL" sz="2400" dirty="0" err="1" smtClean="0"/>
              <a:t>usage</a:t>
            </a:r>
            <a:r>
              <a:rPr lang="pl-PL" sz="2400" dirty="0" smtClean="0"/>
              <a:t> of </a:t>
            </a:r>
            <a:r>
              <a:rPr lang="pl-PL" sz="2400" dirty="0" err="1" smtClean="0"/>
              <a:t>GlobalLogger</a:t>
            </a:r>
            <a:r>
              <a:rPr lang="pl-PL" sz="2400" dirty="0" smtClean="0"/>
              <a:t> – XML </a:t>
            </a:r>
            <a:r>
              <a:rPr lang="pl-PL" sz="2400" dirty="0" err="1" smtClean="0"/>
              <a:t>doc</a:t>
            </a:r>
            <a:r>
              <a:rPr lang="pl-PL" sz="2400" dirty="0" smtClean="0"/>
              <a:t> </a:t>
            </a:r>
            <a:r>
              <a:rPr lang="pl-PL" sz="2400" dirty="0" err="1" smtClean="0"/>
              <a:t>visible</a:t>
            </a:r>
            <a:r>
              <a:rPr lang="pl-PL" sz="2400" dirty="0" smtClean="0"/>
              <a:t> by IntelliSense,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400" dirty="0" smtClean="0"/>
          </a:p>
          <a:p>
            <a:pPr>
              <a:lnSpc>
                <a:spcPct val="150000"/>
              </a:lnSpc>
            </a:pPr>
            <a:endParaRPr lang="pl-PL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97081" y="3027602"/>
            <a:ext cx="3090911" cy="5078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>
                <a:solidFill>
                  <a:srgbClr val="FF0000"/>
                </a:solidFill>
                <a:hlinkClick r:id="rId3" action="ppaction://hlinkfile"/>
              </a:rPr>
              <a:t>APIDoc</a:t>
            </a:r>
            <a:r>
              <a:rPr lang="pl-PL" dirty="0">
                <a:solidFill>
                  <a:srgbClr val="FF0000"/>
                </a:solidFill>
                <a:hlinkClick r:id="rId3" action="ppaction://hlinkfile"/>
              </a:rPr>
              <a:t> HTML </a:t>
            </a:r>
            <a:r>
              <a:rPr lang="pl-PL" dirty="0" err="1">
                <a:solidFill>
                  <a:srgbClr val="FF0000"/>
                </a:solidFill>
                <a:hlinkClick r:id="rId3" action="ppaction://hlinkfile"/>
              </a:rPr>
              <a:t>pages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en-US" dirty="0" smtClean="0"/>
              <a:t>What’s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0" y="2133600"/>
            <a:ext cx="9003957" cy="4534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/>
              <a:t>Global </a:t>
            </a:r>
            <a:r>
              <a:rPr lang="pl-PL" sz="2800" dirty="0" err="1" smtClean="0"/>
              <a:t>logger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an</a:t>
            </a:r>
            <a:r>
              <a:rPr lang="pl-PL" sz="2800" dirty="0" smtClean="0"/>
              <a:t> </a:t>
            </a:r>
            <a:r>
              <a:rPr lang="pl-PL" sz="2800" dirty="0" err="1" smtClean="0"/>
              <a:t>Nlog</a:t>
            </a:r>
            <a:r>
              <a:rPr lang="pl-PL" sz="2800" dirty="0" smtClean="0"/>
              <a:t> </a:t>
            </a:r>
            <a:r>
              <a:rPr lang="en-US" sz="2800" dirty="0" smtClean="0"/>
              <a:t>wrapper</a:t>
            </a:r>
            <a:r>
              <a:rPr lang="pl-PL" sz="2800" dirty="0" smtClean="0"/>
              <a:t>, </a:t>
            </a:r>
            <a:r>
              <a:rPr lang="pl-PL" sz="2800" dirty="0" err="1" smtClean="0"/>
              <a:t>which</a:t>
            </a:r>
            <a:r>
              <a:rPr lang="pl-PL" sz="2800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 smtClean="0"/>
              <a:t>wraps</a:t>
            </a:r>
            <a:r>
              <a:rPr lang="pl-PL" sz="2800" dirty="0" smtClean="0"/>
              <a:t> </a:t>
            </a:r>
            <a:r>
              <a:rPr lang="pl-PL" sz="2800" dirty="0" err="1" smtClean="0"/>
              <a:t>Nlog</a:t>
            </a:r>
            <a:r>
              <a:rPr lang="pl-PL" sz="2800" dirty="0" smtClean="0"/>
              <a:t> </a:t>
            </a:r>
            <a:r>
              <a:rPr lang="pl-PL" sz="2800" dirty="0" err="1" smtClean="0"/>
              <a:t>hiding</a:t>
            </a:r>
            <a:r>
              <a:rPr lang="pl-PL" sz="2800" dirty="0" smtClean="0"/>
              <a:t> </a:t>
            </a:r>
            <a:r>
              <a:rPr lang="pl-PL" sz="2800" dirty="0" err="1" smtClean="0"/>
              <a:t>its</a:t>
            </a:r>
            <a:r>
              <a:rPr lang="pl-PL" sz="2800" dirty="0" smtClean="0"/>
              <a:t> </a:t>
            </a:r>
            <a:r>
              <a:rPr lang="pl-PL" sz="2800" dirty="0" err="1" smtClean="0"/>
              <a:t>core</a:t>
            </a:r>
            <a:r>
              <a:rPr lang="pl-PL" sz="2800" dirty="0" smtClean="0"/>
              <a:t> </a:t>
            </a:r>
            <a:r>
              <a:rPr lang="pl-PL" sz="2800" dirty="0" err="1" smtClean="0"/>
              <a:t>logic</a:t>
            </a:r>
            <a:r>
              <a:rPr lang="pl-PL" sz="28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p</a:t>
            </a:r>
            <a:r>
              <a:rPr lang="pl-PL" sz="2800" dirty="0" err="1" smtClean="0"/>
              <a:t>rovides</a:t>
            </a:r>
            <a:r>
              <a:rPr lang="pl-PL" sz="2800" dirty="0" smtClean="0"/>
              <a:t> </a:t>
            </a:r>
            <a:r>
              <a:rPr lang="en-US" sz="2800" dirty="0" smtClean="0"/>
              <a:t>different</a:t>
            </a:r>
            <a:r>
              <a:rPr lang="pl-PL" sz="2800" dirty="0" smtClean="0"/>
              <a:t> </a:t>
            </a:r>
            <a:r>
              <a:rPr lang="pl-PL" sz="2800" dirty="0" err="1" smtClean="0"/>
              <a:t>logging</a:t>
            </a:r>
            <a:r>
              <a:rPr lang="pl-PL" sz="2800" dirty="0" smtClean="0"/>
              <a:t> </a:t>
            </a:r>
            <a:r>
              <a:rPr lang="pl-PL" sz="2800" dirty="0" err="1" smtClean="0"/>
              <a:t>methods</a:t>
            </a:r>
            <a:r>
              <a:rPr lang="pl-PL" sz="2800" dirty="0" smtClean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a</a:t>
            </a:r>
            <a:r>
              <a:rPr lang="pl-PL" sz="2800" dirty="0" err="1" smtClean="0"/>
              <a:t>llows</a:t>
            </a:r>
            <a:r>
              <a:rPr lang="pl-PL" sz="2800" dirty="0" smtClean="0"/>
              <a:t> to </a:t>
            </a:r>
            <a:r>
              <a:rPr lang="pl-PL" sz="2800" dirty="0" err="1" smtClean="0"/>
              <a:t>store</a:t>
            </a:r>
            <a:r>
              <a:rPr lang="pl-PL" sz="2800" dirty="0" smtClean="0"/>
              <a:t> </a:t>
            </a:r>
            <a:r>
              <a:rPr lang="pl-PL" sz="2800" dirty="0" err="1" smtClean="0"/>
              <a:t>persistent</a:t>
            </a:r>
            <a:r>
              <a:rPr lang="pl-PL" sz="2800" dirty="0" smtClean="0"/>
              <a:t>/</a:t>
            </a:r>
            <a:r>
              <a:rPr lang="pl-PL" sz="2800" dirty="0" err="1" smtClean="0"/>
              <a:t>volatile</a:t>
            </a:r>
            <a:r>
              <a:rPr lang="pl-PL" sz="2800" dirty="0" smtClean="0"/>
              <a:t> </a:t>
            </a:r>
            <a:r>
              <a:rPr lang="pl-PL" sz="2800" dirty="0" err="1" smtClean="0"/>
              <a:t>properties</a:t>
            </a:r>
            <a:r>
              <a:rPr lang="pl-PL" sz="2800" dirty="0" smtClean="0"/>
              <a:t> to be </a:t>
            </a:r>
            <a:r>
              <a:rPr lang="pl-PL" sz="2800" dirty="0" err="1" smtClean="0"/>
              <a:t>used</a:t>
            </a:r>
            <a:r>
              <a:rPr lang="pl-PL" sz="2800" dirty="0" smtClean="0"/>
              <a:t> with </a:t>
            </a:r>
            <a:r>
              <a:rPr lang="pl-PL" sz="2800" dirty="0" err="1" smtClean="0"/>
              <a:t>logs</a:t>
            </a:r>
            <a:r>
              <a:rPr lang="pl-PL" sz="2800" dirty="0" smtClean="0"/>
              <a:t> (</a:t>
            </a:r>
            <a:r>
              <a:rPr lang="pl-PL" sz="2800" dirty="0" err="1" smtClean="0"/>
              <a:t>using</a:t>
            </a:r>
            <a:r>
              <a:rPr lang="pl-PL" sz="2800" dirty="0" smtClean="0"/>
              <a:t> </a:t>
            </a:r>
            <a:r>
              <a:rPr lang="pl-PL" sz="2800" dirty="0" err="1" smtClean="0"/>
              <a:t>FluentAPI</a:t>
            </a:r>
            <a:r>
              <a:rPr lang="pl-PL" sz="2800" dirty="0" smtClean="0"/>
              <a:t> </a:t>
            </a:r>
            <a:r>
              <a:rPr lang="pl-PL" sz="2800" dirty="0" err="1" smtClean="0"/>
              <a:t>methods</a:t>
            </a:r>
            <a:r>
              <a:rPr lang="pl-PL" sz="2800" dirty="0" smtClean="0"/>
              <a:t>),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800" dirty="0" err="1"/>
              <a:t>a</a:t>
            </a:r>
            <a:r>
              <a:rPr lang="pl-PL" sz="2800" dirty="0" err="1" smtClean="0"/>
              <a:t>llows</a:t>
            </a:r>
            <a:r>
              <a:rPr lang="pl-PL" sz="2800" dirty="0" smtClean="0"/>
              <a:t> </a:t>
            </a:r>
            <a:r>
              <a:rPr lang="pl-PL" sz="2800" dirty="0" err="1" smtClean="0"/>
              <a:t>using</a:t>
            </a:r>
            <a:r>
              <a:rPr lang="pl-PL" sz="2800" dirty="0" smtClean="0"/>
              <a:t> </a:t>
            </a:r>
            <a:r>
              <a:rPr lang="pl-PL" sz="2800" dirty="0" err="1" smtClean="0"/>
              <a:t>additional</a:t>
            </a:r>
            <a:r>
              <a:rPr lang="pl-PL" sz="2800" dirty="0" smtClean="0"/>
              <a:t> </a:t>
            </a:r>
            <a:r>
              <a:rPr lang="pl-PL" sz="2800" dirty="0" err="1" smtClean="0"/>
              <a:t>Nlog</a:t>
            </a:r>
            <a:r>
              <a:rPr lang="pl-PL" sz="2800" dirty="0" smtClean="0"/>
              <a:t> </a:t>
            </a:r>
            <a:r>
              <a:rPr lang="pl-PL" sz="2800" dirty="0" err="1" smtClean="0"/>
              <a:t>config</a:t>
            </a:r>
            <a:r>
              <a:rPr lang="pl-PL" sz="2800" dirty="0" smtClean="0"/>
              <a:t> </a:t>
            </a:r>
            <a:r>
              <a:rPr lang="pl-PL" sz="2800" dirty="0" err="1" smtClean="0"/>
              <a:t>files</a:t>
            </a:r>
            <a:r>
              <a:rPr lang="pl-PL" sz="2800" dirty="0" smtClean="0"/>
              <a:t> </a:t>
            </a:r>
            <a:r>
              <a:rPr lang="pl-PL" sz="2800" dirty="0" err="1" smtClean="0"/>
              <a:t>without</a:t>
            </a:r>
            <a:r>
              <a:rPr lang="pl-PL" sz="2800" dirty="0" smtClean="0"/>
              <a:t> </a:t>
            </a:r>
            <a:r>
              <a:rPr lang="pl-PL" sz="2800" dirty="0" err="1" smtClean="0"/>
              <a:t>including</a:t>
            </a:r>
            <a:r>
              <a:rPr lang="pl-PL" sz="2800" dirty="0" smtClean="0"/>
              <a:t> </a:t>
            </a:r>
            <a:r>
              <a:rPr lang="pl-PL" sz="2800" dirty="0" err="1" smtClean="0"/>
              <a:t>them</a:t>
            </a:r>
            <a:r>
              <a:rPr lang="pl-PL" sz="2800" dirty="0" smtClean="0"/>
              <a:t> </a:t>
            </a:r>
            <a:r>
              <a:rPr lang="pl-PL" sz="2800" dirty="0" err="1" smtClean="0"/>
              <a:t>manually</a:t>
            </a:r>
            <a:r>
              <a:rPr lang="pl-PL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14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Additional</a:t>
            </a:r>
            <a:r>
              <a:rPr lang="pl-PL" dirty="0" smtClean="0"/>
              <a:t> </a:t>
            </a:r>
            <a:r>
              <a:rPr lang="pl-PL" dirty="0" err="1" smtClean="0"/>
              <a:t>configs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0" y="1590957"/>
            <a:ext cx="105069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/>
              <a:t>As for standard </a:t>
            </a:r>
            <a:r>
              <a:rPr lang="pl-PL" sz="2800" dirty="0" err="1" smtClean="0"/>
              <a:t>Nlog</a:t>
            </a:r>
            <a:r>
              <a:rPr lang="pl-PL" sz="2800" dirty="0" smtClean="0"/>
              <a:t> </a:t>
            </a:r>
            <a:r>
              <a:rPr lang="pl-PL" sz="2800" dirty="0" err="1" smtClean="0"/>
              <a:t>usage</a:t>
            </a:r>
            <a:r>
              <a:rPr lang="pl-PL" sz="2800" dirty="0" smtClean="0"/>
              <a:t>, </a:t>
            </a:r>
            <a:r>
              <a:rPr lang="pl-PL" sz="2800" dirty="0" err="1" smtClean="0"/>
              <a:t>additional</a:t>
            </a:r>
            <a:r>
              <a:rPr lang="pl-PL" sz="2800" dirty="0" smtClean="0"/>
              <a:t> </a:t>
            </a:r>
            <a:r>
              <a:rPr lang="pl-PL" sz="2800" dirty="0" err="1" smtClean="0"/>
              <a:t>custom</a:t>
            </a:r>
            <a:r>
              <a:rPr lang="pl-PL" sz="2800" dirty="0" smtClean="0"/>
              <a:t> </a:t>
            </a:r>
            <a:r>
              <a:rPr lang="pl-PL" sz="2800" dirty="0" err="1" smtClean="0"/>
              <a:t>coniguration</a:t>
            </a:r>
            <a:r>
              <a:rPr lang="pl-PL" sz="2800" dirty="0" smtClean="0"/>
              <a:t> </a:t>
            </a:r>
            <a:r>
              <a:rPr lang="pl-PL" sz="2800" dirty="0" err="1" smtClean="0"/>
              <a:t>files</a:t>
            </a:r>
            <a:r>
              <a:rPr lang="pl-PL" sz="2800" dirty="0" smtClean="0"/>
              <a:t> </a:t>
            </a:r>
            <a:r>
              <a:rPr lang="pl-PL" sz="2800" dirty="0" err="1" smtClean="0"/>
              <a:t>can</a:t>
            </a:r>
            <a:r>
              <a:rPr lang="pl-PL" sz="2800" dirty="0" smtClean="0"/>
              <a:t> be </a:t>
            </a:r>
            <a:r>
              <a:rPr lang="pl-PL" sz="2800" dirty="0" err="1" smtClean="0"/>
              <a:t>included</a:t>
            </a:r>
            <a:r>
              <a:rPr lang="pl-PL" sz="2800" dirty="0" smtClean="0"/>
              <a:t> </a:t>
            </a:r>
            <a:r>
              <a:rPr lang="pl-PL" sz="2800" dirty="0" err="1" smtClean="0"/>
              <a:t>into</a:t>
            </a:r>
            <a:r>
              <a:rPr lang="pl-PL" sz="2800" dirty="0" smtClean="0"/>
              <a:t> </a:t>
            </a:r>
            <a:r>
              <a:rPr lang="pl-PL" sz="2800" dirty="0" err="1" smtClean="0"/>
              <a:t>main</a:t>
            </a:r>
            <a:r>
              <a:rPr lang="pl-PL" sz="2800" dirty="0" smtClean="0"/>
              <a:t> </a:t>
            </a:r>
            <a:r>
              <a:rPr lang="pl-PL" sz="2800" dirty="0" err="1" smtClean="0"/>
              <a:t>config</a:t>
            </a:r>
            <a:r>
              <a:rPr lang="pl-PL" sz="2800" dirty="0" smtClean="0"/>
              <a:t> file.</a:t>
            </a:r>
          </a:p>
          <a:p>
            <a:pPr>
              <a:lnSpc>
                <a:spcPct val="150000"/>
              </a:lnSpc>
            </a:pPr>
            <a:r>
              <a:rPr lang="pl-PL" sz="2800" dirty="0" smtClean="0"/>
              <a:t>Using </a:t>
            </a:r>
            <a:r>
              <a:rPr lang="pl-PL" sz="2800" dirty="0" err="1" smtClean="0"/>
              <a:t>GlobalLogger</a:t>
            </a:r>
            <a:r>
              <a:rPr lang="pl-PL" sz="2800" dirty="0" smtClean="0"/>
              <a:t> </a:t>
            </a:r>
            <a:r>
              <a:rPr lang="pl-PL" sz="2800" dirty="0" err="1" smtClean="0"/>
              <a:t>it’s</a:t>
            </a:r>
            <a:r>
              <a:rPr lang="pl-PL" sz="2800" dirty="0" smtClean="0"/>
              <a:t> </a:t>
            </a:r>
            <a:r>
              <a:rPr lang="pl-PL" sz="2800" dirty="0" err="1" smtClean="0"/>
              <a:t>enough</a:t>
            </a:r>
            <a:r>
              <a:rPr lang="pl-PL" sz="2800" dirty="0" smtClean="0"/>
              <a:t> to place </a:t>
            </a:r>
            <a:r>
              <a:rPr lang="pl-PL" sz="2800" dirty="0" err="1" smtClean="0"/>
              <a:t>config</a:t>
            </a:r>
            <a:r>
              <a:rPr lang="pl-PL" sz="2800" dirty="0" smtClean="0"/>
              <a:t> </a:t>
            </a:r>
            <a:r>
              <a:rPr lang="pl-PL" sz="2800" dirty="0" err="1" smtClean="0"/>
              <a:t>files</a:t>
            </a:r>
            <a:r>
              <a:rPr lang="pl-PL" sz="2800" dirty="0" smtClean="0"/>
              <a:t> with </a:t>
            </a:r>
            <a:r>
              <a:rPr lang="pl-PL" sz="2800" i="1" dirty="0" smtClean="0"/>
              <a:t>.</a:t>
            </a:r>
            <a:r>
              <a:rPr lang="pl-PL" sz="2800" i="1" dirty="0" err="1" smtClean="0"/>
              <a:t>config</a:t>
            </a:r>
            <a:r>
              <a:rPr lang="pl-PL" sz="2800" i="1" dirty="0" smtClean="0"/>
              <a:t> </a:t>
            </a:r>
            <a:r>
              <a:rPr lang="pl-PL" sz="2800" dirty="0" err="1" smtClean="0"/>
              <a:t>extension</a:t>
            </a:r>
            <a:r>
              <a:rPr lang="pl-PL" sz="2800" dirty="0" smtClean="0"/>
              <a:t> </a:t>
            </a:r>
            <a:r>
              <a:rPr lang="pl-PL" sz="2800" dirty="0"/>
              <a:t>in </a:t>
            </a:r>
            <a:r>
              <a:rPr lang="pl-PL" sz="2800" i="1" dirty="0"/>
              <a:t>/</a:t>
            </a:r>
            <a:r>
              <a:rPr lang="pl-PL" sz="2800" i="1" dirty="0" err="1" smtClean="0"/>
              <a:t>LogConfigurations</a:t>
            </a:r>
            <a:r>
              <a:rPr lang="pl-PL" sz="2800" i="1" dirty="0" smtClean="0"/>
              <a:t> </a:t>
            </a:r>
            <a:r>
              <a:rPr lang="pl-PL" sz="2800" dirty="0" err="1" smtClean="0"/>
              <a:t>catalogue</a:t>
            </a:r>
            <a:r>
              <a:rPr lang="pl-PL" sz="2800" dirty="0" smtClean="0"/>
              <a:t> of the </a:t>
            </a:r>
            <a:r>
              <a:rPr lang="pl-PL" sz="2800" dirty="0" err="1" smtClean="0"/>
              <a:t>application</a:t>
            </a:r>
            <a:r>
              <a:rPr lang="pl-PL" sz="2800" dirty="0" smtClean="0"/>
              <a:t>, </a:t>
            </a:r>
            <a:r>
              <a:rPr lang="pl-PL" sz="2800" dirty="0" err="1" smtClean="0"/>
              <a:t>where</a:t>
            </a:r>
            <a:r>
              <a:rPr lang="pl-PL" sz="2800" dirty="0" smtClean="0"/>
              <a:t> </a:t>
            </a:r>
            <a:r>
              <a:rPr lang="pl-PL" sz="2800" dirty="0" err="1" smtClean="0"/>
              <a:t>GlobalLogger</a:t>
            </a:r>
            <a:r>
              <a:rPr lang="pl-PL" sz="2800" dirty="0" smtClean="0"/>
              <a:t> </a:t>
            </a:r>
            <a:r>
              <a:rPr lang="pl-PL" sz="2800" dirty="0" err="1" smtClean="0"/>
              <a:t>is</a:t>
            </a:r>
            <a:r>
              <a:rPr lang="pl-PL" sz="2800" dirty="0" smtClean="0"/>
              <a:t> </a:t>
            </a:r>
            <a:r>
              <a:rPr lang="pl-PL" sz="2800" dirty="0" err="1" smtClean="0"/>
              <a:t>used</a:t>
            </a:r>
            <a:r>
              <a:rPr lang="pl-PL" sz="2800" dirty="0" smtClean="0"/>
              <a:t>.</a:t>
            </a:r>
            <a:endParaRPr lang="en-US" sz="2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5" y="4805258"/>
            <a:ext cx="7942857" cy="20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681" y="5478705"/>
            <a:ext cx="2286319" cy="56205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8279027" y="5296930"/>
            <a:ext cx="1626654" cy="823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 smtClean="0"/>
              <a:t>LogConfigurations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4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Logger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r>
              <a:rPr lang="pl-PL" dirty="0" smtClean="0"/>
              <a:t>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0" y="2133600"/>
            <a:ext cx="9003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smtClean="0"/>
              <a:t>In order to </a:t>
            </a:r>
            <a:r>
              <a:rPr lang="pl-PL" sz="2800" dirty="0" err="1" smtClean="0"/>
              <a:t>use</a:t>
            </a:r>
            <a:r>
              <a:rPr lang="pl-PL" sz="2800" dirty="0" smtClean="0"/>
              <a:t> </a:t>
            </a:r>
            <a:r>
              <a:rPr lang="pl-PL" sz="2800" dirty="0" err="1" smtClean="0"/>
              <a:t>GlobalLogger</a:t>
            </a:r>
            <a:r>
              <a:rPr lang="pl-PL" sz="2800" dirty="0" smtClean="0"/>
              <a:t>, </a:t>
            </a:r>
            <a:r>
              <a:rPr lang="pl-PL" sz="2800" dirty="0" err="1" smtClean="0"/>
              <a:t>you</a:t>
            </a:r>
            <a:r>
              <a:rPr lang="pl-PL" sz="2800" dirty="0" smtClean="0"/>
              <a:t> </a:t>
            </a:r>
            <a:r>
              <a:rPr lang="pl-PL" sz="2800" dirty="0" err="1" smtClean="0"/>
              <a:t>need</a:t>
            </a:r>
            <a:r>
              <a:rPr lang="pl-PL" sz="2800" dirty="0" smtClean="0"/>
              <a:t> to </a:t>
            </a:r>
            <a:r>
              <a:rPr lang="pl-PL" sz="2800" dirty="0" err="1" smtClean="0"/>
              <a:t>instantiate</a:t>
            </a:r>
            <a:r>
              <a:rPr lang="pl-PL" sz="2800" dirty="0" smtClean="0"/>
              <a:t> </a:t>
            </a:r>
            <a:r>
              <a:rPr lang="pl-PL" sz="2800" dirty="0" err="1" smtClean="0"/>
              <a:t>it</a:t>
            </a:r>
            <a:r>
              <a:rPr lang="pl-PL" sz="28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24" y="3462097"/>
            <a:ext cx="7219903" cy="25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Logger</a:t>
            </a:r>
            <a:r>
              <a:rPr lang="pl-PL" dirty="0" smtClean="0"/>
              <a:t> </a:t>
            </a:r>
            <a:r>
              <a:rPr lang="pl-PL" dirty="0" err="1" smtClean="0"/>
              <a:t>instance</a:t>
            </a:r>
            <a:r>
              <a:rPr lang="pl-PL" dirty="0" smtClean="0"/>
              <a:t>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0" y="2133600"/>
            <a:ext cx="9003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dirty="0" err="1" smtClean="0"/>
              <a:t>FluentAPI</a:t>
            </a:r>
            <a:r>
              <a:rPr lang="pl-PL" sz="2800" dirty="0" smtClean="0"/>
              <a:t> </a:t>
            </a:r>
            <a:r>
              <a:rPr lang="pl-PL" sz="2800" dirty="0" err="1" smtClean="0"/>
              <a:t>may</a:t>
            </a:r>
            <a:r>
              <a:rPr lang="pl-PL" sz="2800" dirty="0" smtClean="0"/>
              <a:t> be </a:t>
            </a:r>
            <a:r>
              <a:rPr lang="pl-PL" sz="2800" dirty="0" err="1" smtClean="0"/>
              <a:t>used</a:t>
            </a:r>
            <a:r>
              <a:rPr lang="pl-PL" sz="2800" dirty="0" smtClean="0"/>
              <a:t> in place to </a:t>
            </a:r>
            <a:r>
              <a:rPr lang="pl-PL" sz="2800" dirty="0" err="1" smtClean="0"/>
              <a:t>initialize</a:t>
            </a:r>
            <a:r>
              <a:rPr lang="pl-PL" sz="2800" dirty="0" smtClean="0"/>
              <a:t> </a:t>
            </a:r>
            <a:br>
              <a:rPr lang="pl-PL" sz="2800" dirty="0" smtClean="0"/>
            </a:br>
            <a:r>
              <a:rPr lang="pl-PL" sz="2800" dirty="0" err="1" smtClean="0"/>
              <a:t>logger’s</a:t>
            </a:r>
            <a:r>
              <a:rPr lang="pl-PL" sz="2800" dirty="0" smtClean="0"/>
              <a:t> </a:t>
            </a:r>
            <a:r>
              <a:rPr lang="pl-PL" sz="2800" dirty="0" err="1" smtClean="0"/>
              <a:t>persistent</a:t>
            </a:r>
            <a:r>
              <a:rPr lang="pl-PL" sz="2800" dirty="0" smtClean="0"/>
              <a:t>/</a:t>
            </a:r>
            <a:r>
              <a:rPr lang="pl-PL" sz="2800" dirty="0" err="1" smtClean="0"/>
              <a:t>volatile</a:t>
            </a:r>
            <a:r>
              <a:rPr lang="pl-PL" sz="2800" dirty="0" smtClean="0"/>
              <a:t> </a:t>
            </a:r>
            <a:r>
              <a:rPr lang="pl-PL" sz="2800" dirty="0" err="1" smtClean="0"/>
              <a:t>properties</a:t>
            </a:r>
            <a:r>
              <a:rPr lang="pl-PL" sz="2800" dirty="0" smtClean="0"/>
              <a:t>: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0" y="3593344"/>
            <a:ext cx="8180174" cy="9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Logging</a:t>
            </a:r>
            <a:r>
              <a:rPr lang="pl-PL" dirty="0" smtClean="0"/>
              <a:t> 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740" y="2133600"/>
            <a:ext cx="9003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 smtClean="0"/>
              <a:t>Simply</a:t>
            </a:r>
            <a:r>
              <a:rPr lang="pl-PL" sz="2400" dirty="0" smtClean="0"/>
              <a:t> </a:t>
            </a:r>
            <a:r>
              <a:rPr lang="pl-PL" sz="2400" dirty="0" err="1" smtClean="0"/>
              <a:t>use</a:t>
            </a:r>
            <a:r>
              <a:rPr lang="pl-PL" sz="2400" dirty="0" smtClean="0"/>
              <a:t> </a:t>
            </a:r>
            <a:r>
              <a:rPr lang="pl-PL" sz="2400" dirty="0" err="1" smtClean="0"/>
              <a:t>GlobalLogger</a:t>
            </a:r>
            <a:r>
              <a:rPr lang="pl-PL" sz="2400" dirty="0" smtClean="0"/>
              <a:t> </a:t>
            </a:r>
            <a:r>
              <a:rPr lang="pl-PL" sz="2400" dirty="0" err="1" smtClean="0"/>
              <a:t>instance</a:t>
            </a:r>
            <a:r>
              <a:rPr lang="pl-PL" sz="2400" dirty="0" smtClean="0"/>
              <a:t> to log </a:t>
            </a:r>
            <a:r>
              <a:rPr lang="pl-PL" sz="2400" dirty="0" smtClean="0">
                <a:sym typeface="Wingdings" panose="05000000000000000000" pitchFamily="2" charset="2"/>
              </a:rPr>
              <a:t></a:t>
            </a:r>
            <a:endParaRPr lang="pl-PL" sz="2400" dirty="0" smtClean="0"/>
          </a:p>
          <a:p>
            <a:pPr>
              <a:lnSpc>
                <a:spcPct val="150000"/>
              </a:lnSpc>
            </a:pPr>
            <a:r>
              <a:rPr lang="pl-PL" sz="2400" dirty="0" err="1" smtClean="0"/>
              <a:t>Messages</a:t>
            </a:r>
            <a:r>
              <a:rPr lang="pl-PL" sz="2400" dirty="0" smtClean="0"/>
              <a:t> </a:t>
            </a:r>
            <a:r>
              <a:rPr lang="pl-PL" sz="2400" dirty="0" err="1" smtClean="0"/>
              <a:t>can</a:t>
            </a:r>
            <a:r>
              <a:rPr lang="pl-PL" sz="2400" dirty="0" smtClean="0"/>
              <a:t> be </a:t>
            </a:r>
            <a:r>
              <a:rPr lang="pl-PL" sz="2400" dirty="0" err="1" smtClean="0"/>
              <a:t>logged</a:t>
            </a:r>
            <a:r>
              <a:rPr lang="pl-PL" sz="2400" dirty="0" smtClean="0"/>
              <a:t> on the </a:t>
            </a:r>
            <a:r>
              <a:rPr lang="pl-PL" sz="2400" dirty="0" err="1" smtClean="0"/>
              <a:t>following</a:t>
            </a:r>
            <a:r>
              <a:rPr lang="pl-PL" sz="2400" dirty="0"/>
              <a:t> </a:t>
            </a:r>
            <a:r>
              <a:rPr lang="pl-PL" sz="2400" dirty="0" err="1" smtClean="0"/>
              <a:t>levels</a:t>
            </a:r>
            <a:r>
              <a:rPr lang="pl-PL" sz="24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/>
              <a:t>Trace</a:t>
            </a:r>
            <a:endParaRPr lang="pl-PL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/>
              <a:t>Debug</a:t>
            </a:r>
            <a:endParaRPr lang="pl-PL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Info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/>
              <a:t>Warning</a:t>
            </a:r>
            <a:endParaRPr lang="pl-PL" sz="24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smtClean="0"/>
              <a:t>Error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dirty="0" err="1" smtClean="0"/>
              <a:t>Fatal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6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Logging</a:t>
            </a:r>
            <a:r>
              <a:rPr lang="pl-PL" dirty="0" smtClean="0"/>
              <a:t> (2)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263" y="2637405"/>
            <a:ext cx="1033848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Logger.LogTrace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 are tracing errors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Logger.LogDebug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Altum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even slower while debugging."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Logger.LogInfo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„</a:t>
            </a:r>
            <a:r>
              <a:rPr lang="pl-PL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Lot not </a:t>
            </a:r>
            <a:r>
              <a:rPr lang="pl-PL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found</a:t>
            </a:r>
            <a:r>
              <a:rPr lang="pl-PL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Just for info.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Logger.LogWarning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"[WARNING] Article entity is empty!"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Logger.LogError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„</a:t>
            </a:r>
            <a:r>
              <a:rPr lang="pl-PL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Altum</a:t>
            </a:r>
            <a:r>
              <a:rPr lang="pl-PL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crashed</a:t>
            </a:r>
            <a:r>
              <a:rPr lang="pl-PL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By </a:t>
            </a:r>
            <a:r>
              <a:rPr lang="pl-PL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itself</a:t>
            </a:r>
            <a:r>
              <a:rPr lang="pl-PL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l-PL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Logger.LogFatal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fatal. Fatal code."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67263" y="2061285"/>
            <a:ext cx="2946640" cy="576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/>
              <a:t>It’s</a:t>
            </a:r>
            <a:r>
              <a:rPr lang="pl-PL" sz="2400" dirty="0"/>
              <a:t> </a:t>
            </a:r>
            <a:r>
              <a:rPr lang="pl-PL" sz="2400" dirty="0" err="1"/>
              <a:t>just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simple</a:t>
            </a:r>
            <a:r>
              <a:rPr lang="pl-PL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082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smtClean="0"/>
              <a:t>Time </a:t>
            </a:r>
            <a:r>
              <a:rPr lang="pl-PL" dirty="0" err="1" smtClean="0"/>
              <a:t>measuring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81" y="1681611"/>
            <a:ext cx="1033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 smtClean="0"/>
              <a:t>GlobalLogger</a:t>
            </a:r>
            <a:r>
              <a:rPr lang="pl-PL" sz="2400" dirty="0" smtClean="0"/>
              <a:t> </a:t>
            </a:r>
            <a:r>
              <a:rPr lang="pl-PL" sz="2400" dirty="0" err="1" smtClean="0"/>
              <a:t>has</a:t>
            </a:r>
            <a:r>
              <a:rPr lang="pl-PL" sz="2400" dirty="0" smtClean="0"/>
              <a:t> the </a:t>
            </a:r>
            <a:r>
              <a:rPr lang="pl-PL" sz="2400" dirty="0" err="1" smtClean="0"/>
              <a:t>ability</a:t>
            </a:r>
            <a:r>
              <a:rPr lang="pl-PL" sz="2400" dirty="0" smtClean="0"/>
              <a:t> to </a:t>
            </a:r>
            <a:r>
              <a:rPr lang="pl-PL" sz="2400" dirty="0" err="1" smtClean="0"/>
              <a:t>measure</a:t>
            </a:r>
            <a:r>
              <a:rPr lang="pl-PL" sz="2400" dirty="0" smtClean="0"/>
              <a:t> the </a:t>
            </a:r>
            <a:r>
              <a:rPr lang="pl-PL" sz="2400" dirty="0" err="1" smtClean="0"/>
              <a:t>time</a:t>
            </a:r>
            <a:r>
              <a:rPr lang="pl-PL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l-PL" sz="2400" dirty="0" err="1" smtClean="0"/>
              <a:t>Before</a:t>
            </a:r>
            <a:r>
              <a:rPr lang="pl-PL" sz="2400" dirty="0" smtClean="0"/>
              <a:t>, </a:t>
            </a:r>
            <a:r>
              <a:rPr lang="pl-PL" sz="2400" dirty="0" err="1" smtClean="0"/>
              <a:t>everyone</a:t>
            </a:r>
            <a:r>
              <a:rPr lang="pl-PL" sz="2400" dirty="0" smtClean="0"/>
              <a:t> </a:t>
            </a:r>
            <a:r>
              <a:rPr lang="pl-PL" sz="2400" dirty="0" err="1" smtClean="0"/>
              <a:t>used</a:t>
            </a:r>
            <a:r>
              <a:rPr lang="pl-PL" sz="2400" dirty="0" smtClean="0"/>
              <a:t> to do:</a:t>
            </a:r>
          </a:p>
          <a:p>
            <a:pPr>
              <a:lnSpc>
                <a:spcPct val="150000"/>
              </a:lnSpc>
            </a:pPr>
            <a:endParaRPr lang="pl-PL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81" y="2891966"/>
            <a:ext cx="8496075" cy="1437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416" y="4487183"/>
            <a:ext cx="8237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Even though we used beautiful, featured </a:t>
            </a:r>
            <a:r>
              <a:rPr lang="pl-PL" i="1" dirty="0" smtClean="0"/>
              <a:t>String.Format</a:t>
            </a:r>
            <a:r>
              <a:rPr lang="pl-PL" dirty="0" smtClean="0"/>
              <a:t>, it looks awful. Those times have passed. The same </a:t>
            </a:r>
            <a:r>
              <a:rPr lang="pl-PL" dirty="0" err="1" smtClean="0"/>
              <a:t>could</a:t>
            </a:r>
            <a:r>
              <a:rPr lang="pl-PL" dirty="0" smtClean="0"/>
              <a:t> be </a:t>
            </a:r>
            <a:r>
              <a:rPr lang="pl-PL" dirty="0" err="1" smtClean="0"/>
              <a:t>now</a:t>
            </a:r>
            <a:r>
              <a:rPr lang="pl-PL" dirty="0" smtClean="0"/>
              <a:t> </a:t>
            </a:r>
            <a:r>
              <a:rPr lang="pl-PL" dirty="0" err="1" smtClean="0"/>
              <a:t>achieved</a:t>
            </a:r>
            <a:r>
              <a:rPr lang="pl-PL" dirty="0" smtClean="0"/>
              <a:t> by: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45" y="5133514"/>
            <a:ext cx="6517714" cy="677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1830" y="6104517"/>
            <a:ext cx="110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2015/11/20 00:20:15.475|Logger1|LogHelper.Demo.Exampk|Info &gt;&gt;&gt; Operation time: 9606 [ticks]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670296" y="5865340"/>
            <a:ext cx="749643" cy="304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61830" y="465143"/>
            <a:ext cx="8825658" cy="1196546"/>
          </a:xfrm>
        </p:spPr>
        <p:txBody>
          <a:bodyPr/>
          <a:lstStyle/>
          <a:p>
            <a:r>
              <a:rPr lang="pl-PL" dirty="0" err="1" smtClean="0"/>
              <a:t>Exceptions</a:t>
            </a:r>
            <a:r>
              <a:rPr lang="pl-PL" dirty="0" smtClean="0"/>
              <a:t> </a:t>
            </a:r>
            <a:r>
              <a:rPr lang="pl-PL" dirty="0" err="1" smtClean="0"/>
              <a:t>logging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81" y="1681611"/>
            <a:ext cx="103384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400" dirty="0" err="1" smtClean="0"/>
              <a:t>GlobalLogger</a:t>
            </a:r>
            <a:r>
              <a:rPr lang="pl-PL" sz="2400" dirty="0" smtClean="0"/>
              <a:t> </a:t>
            </a:r>
            <a:r>
              <a:rPr lang="pl-PL" sz="2400" dirty="0" err="1" smtClean="0"/>
              <a:t>also</a:t>
            </a:r>
            <a:r>
              <a:rPr lang="pl-PL" sz="2400" dirty="0" smtClean="0"/>
              <a:t> </a:t>
            </a:r>
            <a:r>
              <a:rPr lang="pl-PL" sz="2400" dirty="0" err="1" smtClean="0"/>
              <a:t>allows</a:t>
            </a:r>
            <a:r>
              <a:rPr lang="pl-PL" sz="2400" dirty="0" smtClean="0"/>
              <a:t> to log </a:t>
            </a:r>
            <a:r>
              <a:rPr lang="pl-PL" sz="2400" dirty="0" err="1" smtClean="0"/>
              <a:t>caugh</a:t>
            </a:r>
            <a:r>
              <a:rPr lang="pl-PL" sz="2400" dirty="0" err="1" smtClean="0"/>
              <a:t>t</a:t>
            </a:r>
            <a:r>
              <a:rPr lang="pl-PL" sz="2400" dirty="0" smtClean="0"/>
              <a:t> </a:t>
            </a:r>
            <a:r>
              <a:rPr lang="pl-PL" sz="2400" dirty="0" err="1" smtClean="0"/>
              <a:t>exceptions</a:t>
            </a:r>
            <a:r>
              <a:rPr lang="pl-PL" sz="2400" dirty="0" smtClean="0"/>
              <a:t>:</a:t>
            </a:r>
            <a:endParaRPr lang="pl-PL" sz="2400" dirty="0" smtClean="0"/>
          </a:p>
          <a:p>
            <a:pPr>
              <a:lnSpc>
                <a:spcPct val="150000"/>
              </a:lnSpc>
            </a:pPr>
            <a:endParaRPr lang="pl-PL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4" y="2223303"/>
            <a:ext cx="8413039" cy="24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333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Wingdings</vt:lpstr>
      <vt:lpstr>Wingdings 3</vt:lpstr>
      <vt:lpstr>Ion</vt:lpstr>
      <vt:lpstr>Global Logger</vt:lpstr>
      <vt:lpstr>What’s that?</vt:lpstr>
      <vt:lpstr>Additional configs</vt:lpstr>
      <vt:lpstr>Logger instance (1)</vt:lpstr>
      <vt:lpstr>Logger instance (2)</vt:lpstr>
      <vt:lpstr>Logging (1)</vt:lpstr>
      <vt:lpstr>Logging (2)</vt:lpstr>
      <vt:lpstr>Time measuring</vt:lpstr>
      <vt:lpstr>Exceptions logging</vt:lpstr>
      <vt:lpstr>Examples</vt:lpstr>
      <vt:lpstr>Additional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Logger</dc:title>
  <dc:creator>Dawid Sibiński</dc:creator>
  <cp:lastModifiedBy>Dawid Sibiński</cp:lastModifiedBy>
  <cp:revision>18</cp:revision>
  <dcterms:created xsi:type="dcterms:W3CDTF">2015-11-19T21:33:30Z</dcterms:created>
  <dcterms:modified xsi:type="dcterms:W3CDTF">2015-11-20T21:31:34Z</dcterms:modified>
</cp:coreProperties>
</file>