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howGuides="1">
      <p:cViewPr varScale="1">
        <p:scale>
          <a:sx n="107" d="100"/>
          <a:sy n="107" d="100"/>
        </p:scale>
        <p:origin x="30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E0C5-A237-8248-B17E-BF047F05A650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87F0-71C0-0B47-B904-1D16B8EBF8A2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21827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87F0-71C0-0B47-B904-1D16B8EBF8A2}" type="slidenum">
              <a:rPr lang="en-LK" smtClean="0"/>
              <a:t>1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69343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87F0-71C0-0B47-B904-1D16B8EBF8A2}" type="slidenum">
              <a:rPr lang="en-LK" smtClean="0"/>
              <a:t>2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7770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87F0-71C0-0B47-B904-1D16B8EBF8A2}" type="slidenum">
              <a:rPr lang="en-LK" smtClean="0"/>
              <a:t>3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647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564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908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78543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5826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3068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9982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2884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004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25897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141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515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CFE8-D34A-384A-BDF6-CD3B7308F51E}" type="datetimeFigureOut">
              <a:rPr lang="en-LK" smtClean="0"/>
              <a:t>2023-05-02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195A-9208-0C4B-A0AD-879A4FD2558B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05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48E5C2-1D42-DC4D-ABB2-F57DD9CB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937" y="371923"/>
            <a:ext cx="1343892" cy="1627090"/>
          </a:xfrm>
        </p:spPr>
        <p:txBody>
          <a:bodyPr>
            <a:normAutofit/>
          </a:bodyPr>
          <a:lstStyle/>
          <a:p>
            <a:r>
              <a:rPr lang="en-LK" sz="10000" dirty="0"/>
              <a:t>A</a:t>
            </a:r>
          </a:p>
        </p:txBody>
      </p:sp>
      <p:pic>
        <p:nvPicPr>
          <p:cNvPr id="7" name="Picture 6" descr="A picture containing text, boat, sky, ship&#10;&#10;Description automatically generated">
            <a:extLst>
              <a:ext uri="{FF2B5EF4-FFF2-40B4-BE49-F238E27FC236}">
                <a16:creationId xmlns:a16="http://schemas.microsoft.com/office/drawing/2014/main" id="{6EF578B3-BCAD-A5DF-4BBE-CBA73DE9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" y="141089"/>
            <a:ext cx="7772400" cy="569455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AE180D8-827D-DD60-19A5-7ECFA73A7B01}"/>
              </a:ext>
            </a:extLst>
          </p:cNvPr>
          <p:cNvSpPr txBox="1">
            <a:spLocks/>
          </p:cNvSpPr>
          <p:nvPr/>
        </p:nvSpPr>
        <p:spPr>
          <a:xfrm>
            <a:off x="7777842" y="1824220"/>
            <a:ext cx="1850572" cy="2105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K" sz="10000" dirty="0"/>
          </a:p>
          <a:p>
            <a:r>
              <a:rPr lang="en-LK" sz="18200" dirty="0"/>
              <a:t>B</a:t>
            </a:r>
          </a:p>
          <a:p>
            <a:endParaRPr lang="en-LK" sz="1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B37064-DB79-A691-1D48-71140334E03D}"/>
              </a:ext>
            </a:extLst>
          </p:cNvPr>
          <p:cNvSpPr txBox="1">
            <a:spLocks/>
          </p:cNvSpPr>
          <p:nvPr/>
        </p:nvSpPr>
        <p:spPr>
          <a:xfrm>
            <a:off x="7729351" y="3532571"/>
            <a:ext cx="1899063" cy="2080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K" sz="10000" dirty="0"/>
          </a:p>
          <a:p>
            <a:endParaRPr lang="en-LK" sz="10000" dirty="0"/>
          </a:p>
          <a:p>
            <a:r>
              <a:rPr lang="en-LK" sz="40000" dirty="0"/>
              <a:t>C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7AE354-13D4-73C4-9769-1F596B9DDE2C}"/>
              </a:ext>
            </a:extLst>
          </p:cNvPr>
          <p:cNvSpPr txBox="1">
            <a:spLocks/>
          </p:cNvSpPr>
          <p:nvPr/>
        </p:nvSpPr>
        <p:spPr>
          <a:xfrm>
            <a:off x="68035" y="6012535"/>
            <a:ext cx="9765477" cy="113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LK" sz="3200" dirty="0">
                <a:solidFill>
                  <a:srgbClr val="0070C0"/>
                </a:solidFill>
              </a:rPr>
              <a:t>Identify </a:t>
            </a:r>
            <a:r>
              <a:rPr lang="en-LK" sz="3200" dirty="0">
                <a:solidFill>
                  <a:srgbClr val="FF0000"/>
                </a:solidFill>
              </a:rPr>
              <a:t>A</a:t>
            </a:r>
            <a:r>
              <a:rPr lang="en-LK" sz="3200" dirty="0">
                <a:solidFill>
                  <a:srgbClr val="0070C0"/>
                </a:solidFill>
              </a:rPr>
              <a:t> </a:t>
            </a:r>
            <a:r>
              <a:rPr lang="en-LK" sz="3200" dirty="0">
                <a:solidFill>
                  <a:srgbClr val="FF0000"/>
                </a:solidFill>
              </a:rPr>
              <a:t>B</a:t>
            </a:r>
            <a:r>
              <a:rPr lang="en-LK" sz="3200" dirty="0">
                <a:solidFill>
                  <a:srgbClr val="0070C0"/>
                </a:solidFill>
              </a:rPr>
              <a:t> &amp; </a:t>
            </a:r>
            <a:r>
              <a:rPr lang="en-LK" sz="3200" dirty="0">
                <a:solidFill>
                  <a:srgbClr val="FF0000"/>
                </a:solidFill>
              </a:rPr>
              <a:t>C</a:t>
            </a:r>
            <a:r>
              <a:rPr lang="en-LK" sz="3200" dirty="0">
                <a:solidFill>
                  <a:srgbClr val="0070C0"/>
                </a:solidFill>
              </a:rPr>
              <a:t>. Then find the odd man out and why ?</a:t>
            </a:r>
          </a:p>
        </p:txBody>
      </p:sp>
    </p:spTree>
    <p:extLst>
      <p:ext uri="{BB962C8B-B14F-4D97-AF65-F5344CB8AC3E}">
        <p14:creationId xmlns:p14="http://schemas.microsoft.com/office/powerpoint/2010/main" val="462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36EF50-0456-BBFA-AB86-E7C38B9845F6}"/>
              </a:ext>
            </a:extLst>
          </p:cNvPr>
          <p:cNvGrpSpPr/>
          <p:nvPr/>
        </p:nvGrpSpPr>
        <p:grpSpPr>
          <a:xfrm>
            <a:off x="277552" y="259416"/>
            <a:ext cx="7336403" cy="6339168"/>
            <a:chOff x="277552" y="259416"/>
            <a:chExt cx="7336403" cy="63391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BC0CC-4B60-5D09-CE49-A05E184BF46B}"/>
                </a:ext>
              </a:extLst>
            </p:cNvPr>
            <p:cNvGrpSpPr/>
            <p:nvPr/>
          </p:nvGrpSpPr>
          <p:grpSpPr>
            <a:xfrm rot="16200000">
              <a:off x="2653407" y="1638036"/>
              <a:ext cx="6339168" cy="3581928"/>
              <a:chOff x="-1604487" y="720323"/>
              <a:chExt cx="6339168" cy="3581928"/>
            </a:xfrm>
          </p:grpSpPr>
          <p:pic>
            <p:nvPicPr>
              <p:cNvPr id="5" name="Picture 4" descr="A body of water with trees and a building in the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21526E4E-B4DD-0241-C9B1-2991411E2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8213" y="720323"/>
                <a:ext cx="5372894" cy="3581928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57580D-40D0-9AF8-1AB3-8453A90E561A}"/>
                  </a:ext>
                </a:extLst>
              </p:cNvPr>
              <p:cNvSpPr/>
              <p:nvPr/>
            </p:nvSpPr>
            <p:spPr>
              <a:xfrm>
                <a:off x="-1604487" y="2217250"/>
                <a:ext cx="843148" cy="7956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LK" sz="3600" dirty="0"/>
                  <a:t>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4AC980-CC91-9091-2953-9CBC95E364F1}"/>
                </a:ext>
              </a:extLst>
            </p:cNvPr>
            <p:cNvGrpSpPr/>
            <p:nvPr/>
          </p:nvGrpSpPr>
          <p:grpSpPr>
            <a:xfrm rot="16200000">
              <a:off x="-1101068" y="1638037"/>
              <a:ext cx="6339167" cy="3581928"/>
              <a:chOff x="-1601547" y="3579359"/>
              <a:chExt cx="6339167" cy="3581928"/>
            </a:xfrm>
          </p:grpSpPr>
          <p:pic>
            <p:nvPicPr>
              <p:cNvPr id="9" name="Picture 8" descr="A picture containing outdoor, sky, tree, grass&#10;&#10;Description automatically generated">
                <a:extLst>
                  <a:ext uri="{FF2B5EF4-FFF2-40B4-BE49-F238E27FC236}">
                    <a16:creationId xmlns:a16="http://schemas.microsoft.com/office/drawing/2014/main" id="{ADCD6FC9-FEF4-2843-F0F5-873E738A5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8751" y="3579359"/>
                <a:ext cx="5376371" cy="3581928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5D43C38-CA43-87F5-E5B7-3708BB9E8520}"/>
                  </a:ext>
                </a:extLst>
              </p:cNvPr>
              <p:cNvSpPr/>
              <p:nvPr/>
            </p:nvSpPr>
            <p:spPr>
              <a:xfrm>
                <a:off x="-1601547" y="4972500"/>
                <a:ext cx="843148" cy="7956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LK" sz="3600" dirty="0"/>
                  <a:t>B</a:t>
                </a:r>
              </a:p>
            </p:txBody>
          </p:sp>
        </p:grpSp>
      </p:grpSp>
      <p:pic>
        <p:nvPicPr>
          <p:cNvPr id="3" name="Picture 2" descr="A picture containing grass, outdoor, sky, tree&#10;&#10;Description automatically generated">
            <a:extLst>
              <a:ext uri="{FF2B5EF4-FFF2-40B4-BE49-F238E27FC236}">
                <a16:creationId xmlns:a16="http://schemas.microsoft.com/office/drawing/2014/main" id="{DAA7F1A7-6C0E-0C88-A935-0B61B7231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619385" y="1156353"/>
            <a:ext cx="5375803" cy="3581927"/>
          </a:xfrm>
          <a:prstGeom prst="rect">
            <a:avLst/>
          </a:prstGeom>
        </p:spPr>
      </p:pic>
      <p:pic>
        <p:nvPicPr>
          <p:cNvPr id="6" name="Picture 5" descr="A white building with a domed roof&#10;&#10;Description automatically generated with low confidence">
            <a:extLst>
              <a:ext uri="{FF2B5EF4-FFF2-40B4-BE49-F238E27FC236}">
                <a16:creationId xmlns:a16="http://schemas.microsoft.com/office/drawing/2014/main" id="{9139F386-EBF6-5CED-BBE7-09C4D9E0A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118581" y="1154897"/>
            <a:ext cx="5372898" cy="358193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9482098-96AC-5F37-B2DE-581BDCC2A020}"/>
              </a:ext>
            </a:extLst>
          </p:cNvPr>
          <p:cNvSpPr txBox="1">
            <a:spLocks/>
          </p:cNvSpPr>
          <p:nvPr/>
        </p:nvSpPr>
        <p:spPr>
          <a:xfrm rot="16200000">
            <a:off x="5595097" y="2917438"/>
            <a:ext cx="6450143" cy="113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LK" sz="3200" dirty="0">
                <a:solidFill>
                  <a:srgbClr val="0070C0"/>
                </a:solidFill>
              </a:rPr>
              <a:t>Find the ODD MAN OUT and</a:t>
            </a:r>
          </a:p>
          <a:p>
            <a:r>
              <a:rPr lang="en-LK" sz="3200" dirty="0">
                <a:solidFill>
                  <a:srgbClr val="0070C0"/>
                </a:solidFill>
              </a:rPr>
              <a:t> justify your answer.</a:t>
            </a:r>
          </a:p>
        </p:txBody>
      </p:sp>
    </p:spTree>
    <p:extLst>
      <p:ext uri="{BB962C8B-B14F-4D97-AF65-F5344CB8AC3E}">
        <p14:creationId xmlns:p14="http://schemas.microsoft.com/office/powerpoint/2010/main" val="259392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36EF50-0456-BBFA-AB86-E7C38B9845F6}"/>
              </a:ext>
            </a:extLst>
          </p:cNvPr>
          <p:cNvGrpSpPr/>
          <p:nvPr/>
        </p:nvGrpSpPr>
        <p:grpSpPr>
          <a:xfrm>
            <a:off x="277552" y="259417"/>
            <a:ext cx="7336404" cy="6339169"/>
            <a:chOff x="277552" y="259417"/>
            <a:chExt cx="7336404" cy="63391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BC0CC-4B60-5D09-CE49-A05E184BF46B}"/>
                </a:ext>
              </a:extLst>
            </p:cNvPr>
            <p:cNvGrpSpPr/>
            <p:nvPr/>
          </p:nvGrpSpPr>
          <p:grpSpPr>
            <a:xfrm rot="16200000">
              <a:off x="2653407" y="1638038"/>
              <a:ext cx="6339169" cy="3581928"/>
              <a:chOff x="-1604488" y="720322"/>
              <a:chExt cx="6339169" cy="3581928"/>
            </a:xfrm>
          </p:grpSpPr>
          <p:pic>
            <p:nvPicPr>
              <p:cNvPr id="5" name="Picture 4" descr="A body of water with trees and a building in the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21526E4E-B4DD-0241-C9B1-2991411E2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8213" y="720322"/>
                <a:ext cx="5372894" cy="3581928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57580D-40D0-9AF8-1AB3-8453A90E5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04488" y="2217250"/>
                <a:ext cx="843148" cy="7956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LK" sz="3600" dirty="0"/>
                  <a:t>C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4AC980-CC91-9091-2953-9CBC95E364F1}"/>
                </a:ext>
              </a:extLst>
            </p:cNvPr>
            <p:cNvGrpSpPr/>
            <p:nvPr/>
          </p:nvGrpSpPr>
          <p:grpSpPr>
            <a:xfrm rot="16200000">
              <a:off x="-1101068" y="1638037"/>
              <a:ext cx="6339167" cy="3581928"/>
              <a:chOff x="-1601547" y="3579359"/>
              <a:chExt cx="6339167" cy="3581928"/>
            </a:xfrm>
          </p:grpSpPr>
          <p:pic>
            <p:nvPicPr>
              <p:cNvPr id="9" name="Picture 8" descr="A picture containing outdoor, sky, tree, grass&#10;&#10;Description automatically generated">
                <a:extLst>
                  <a:ext uri="{FF2B5EF4-FFF2-40B4-BE49-F238E27FC236}">
                    <a16:creationId xmlns:a16="http://schemas.microsoft.com/office/drawing/2014/main" id="{ADCD6FC9-FEF4-2843-F0F5-873E738A5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8751" y="3579359"/>
                <a:ext cx="5376371" cy="3581928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5D43C38-CA43-87F5-E5B7-3708BB9E8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01547" y="4972500"/>
                <a:ext cx="843148" cy="7956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LK" sz="3600" dirty="0"/>
                  <a:t>A</a:t>
                </a: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1C48DE6-F976-A93A-DD2E-C9ECB13C5550}"/>
              </a:ext>
            </a:extLst>
          </p:cNvPr>
          <p:cNvSpPr txBox="1">
            <a:spLocks/>
          </p:cNvSpPr>
          <p:nvPr/>
        </p:nvSpPr>
        <p:spPr>
          <a:xfrm rot="16200000">
            <a:off x="5595097" y="2917438"/>
            <a:ext cx="6450143" cy="113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LK" sz="3200" dirty="0">
                <a:solidFill>
                  <a:srgbClr val="0070C0"/>
                </a:solidFill>
              </a:rPr>
              <a:t>Identify these ancient monuments </a:t>
            </a:r>
          </a:p>
          <a:p>
            <a:r>
              <a:rPr lang="en-LK" sz="3200" dirty="0">
                <a:solidFill>
                  <a:srgbClr val="FF0000"/>
                </a:solidFill>
              </a:rPr>
              <a:t>A</a:t>
            </a:r>
            <a:r>
              <a:rPr lang="en-LK" sz="3200" dirty="0">
                <a:solidFill>
                  <a:srgbClr val="0070C0"/>
                </a:solidFill>
              </a:rPr>
              <a:t> </a:t>
            </a:r>
            <a:r>
              <a:rPr lang="en-LK" sz="3200" dirty="0">
                <a:solidFill>
                  <a:srgbClr val="FF0000"/>
                </a:solidFill>
              </a:rPr>
              <a:t>B C</a:t>
            </a:r>
            <a:r>
              <a:rPr lang="en-LK" sz="3200" dirty="0">
                <a:solidFill>
                  <a:srgbClr val="0070C0"/>
                </a:solidFill>
              </a:rPr>
              <a:t> &amp; </a:t>
            </a:r>
            <a:r>
              <a:rPr lang="en-LK" sz="3200" dirty="0">
                <a:solidFill>
                  <a:srgbClr val="FF0000"/>
                </a:solidFill>
              </a:rPr>
              <a:t>D</a:t>
            </a:r>
            <a:r>
              <a:rPr lang="en-LK" sz="32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1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5C59-87F6-E1DD-8309-BCF87271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40C0-07A9-012C-42CF-0349FFDC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9262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</TotalTime>
  <Words>45</Words>
  <Application>Microsoft Macintosh PowerPoint</Application>
  <PresentationFormat>A4 Paper (210x297 mm)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DEHIWALAGE SHANAKA IMAL PERERA</dc:creator>
  <cp:lastModifiedBy>DEHIWALAGE SHANAKA IMAL PERERA</cp:lastModifiedBy>
  <cp:revision>4</cp:revision>
  <dcterms:created xsi:type="dcterms:W3CDTF">2023-04-28T12:09:47Z</dcterms:created>
  <dcterms:modified xsi:type="dcterms:W3CDTF">2023-05-02T16:55:09Z</dcterms:modified>
</cp:coreProperties>
</file>