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9" r:id="rId14"/>
    <p:sldId id="267" r:id="rId15"/>
    <p:sldId id="268" r:id="rId16"/>
  </p:sldIdLst>
  <p:sldSz cx="12192000" cy="6858000"/>
  <p:notesSz cx="6858000" cy="9144000"/>
  <p:embeddedFontLst>
    <p:embeddedFont>
      <p:font typeface="Wingdings 2" panose="05020102010507070707" pitchFamily="18" charset="2"/>
      <p:regular r:id="rId19"/>
    </p:embeddedFont>
    <p:embeddedFont>
      <p:font typeface="Esphimere Light" panose="020B0403030000020004" pitchFamily="34" charset="0"/>
      <p:regular r:id="rId20"/>
    </p:embeddedFont>
    <p:embeddedFont>
      <p:font typeface="Esphimere" panose="020B0603030000020004" pitchFamily="34" charset="0"/>
      <p:regular r:id="rId21"/>
      <p:bold r:id="rId22"/>
    </p:embeddedFont>
    <p:embeddedFont>
      <p:font typeface="Arial Unicode MS" panose="020B0604020202020204" pitchFamily="34" charset="-128"/>
      <p:regular r:id="rId23"/>
    </p:embeddedFont>
    <p:embeddedFont>
      <p:font typeface="Rounded Elegance" panose="02020603050405020304" pitchFamily="18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21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2016/10/07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2016/10/07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More details</a:t>
            </a:r>
            <a:r>
              <a:rPr lang="en-ZA" baseline="0" dirty="0" smtClean="0"/>
              <a:t> on website at https://safire.ac.za/technical/attributes/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43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Paperwork submitted before</a:t>
            </a:r>
            <a:r>
              <a:rPr lang="en-ZA" baseline="0" dirty="0" smtClean="0"/>
              <a:t> ICRI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8344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Emphasis on </a:t>
            </a:r>
            <a:r>
              <a:rPr lang="en-ZA" dirty="0" err="1" smtClean="0"/>
              <a:t>minimality</a:t>
            </a:r>
            <a:r>
              <a:rPr lang="en-ZA" baseline="0" dirty="0" smtClean="0"/>
              <a:t> &amp; fitness for purpose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83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Stakeholders</a:t>
            </a:r>
            <a:r>
              <a:rPr lang="en-ZA" baseline="0" dirty="0" smtClean="0"/>
              <a:t> in original SAFIRE meeting in Stellenbosch: TENET, ASAUDIT, SCA, universities, research councils. Presentations from AAF and WAYF. Got general mandate from community.</a:t>
            </a:r>
          </a:p>
          <a:p>
            <a:r>
              <a:rPr lang="en-ZA" baseline="0" dirty="0" smtClean="0"/>
              <a:t>Mandate was too broad, and the project lacked direction. Struggled with design-by-committee.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57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Lack of development not the SCA’s fault – relates</a:t>
            </a:r>
            <a:r>
              <a:rPr lang="en-ZA" baseline="0" dirty="0" smtClean="0"/>
              <a:t> to too many cooks problem in previous slide.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24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Allows identity providers</a:t>
            </a:r>
            <a:r>
              <a:rPr lang="en-ZA" baseline="0" dirty="0" smtClean="0"/>
              <a:t> to reuse existing infrastructure – particularly things like ADFS. Could do protocol translation in future (esp. LDAP -&gt; SAML).</a:t>
            </a:r>
          </a:p>
          <a:p>
            <a:r>
              <a:rPr lang="en-ZA" baseline="0" dirty="0" smtClean="0"/>
              <a:t>Single ARP for service providers.</a:t>
            </a:r>
          </a:p>
          <a:p>
            <a:r>
              <a:rPr lang="en-ZA" baseline="0" dirty="0" smtClean="0"/>
              <a:t>Less SAML knowledge required by both </a:t>
            </a:r>
            <a:r>
              <a:rPr lang="en-ZA" baseline="0" dirty="0" err="1" smtClean="0"/>
              <a:t>IdPs</a:t>
            </a:r>
            <a:r>
              <a:rPr lang="en-ZA" baseline="0" dirty="0" smtClean="0"/>
              <a:t> and SPs.</a:t>
            </a:r>
          </a:p>
          <a:p>
            <a:r>
              <a:rPr lang="en-ZA" baseline="0" dirty="0" smtClean="0"/>
              <a:t>Improved POPI/CPA compliance.</a:t>
            </a:r>
          </a:p>
          <a:p>
            <a:r>
              <a:rPr lang="en-ZA" baseline="0" dirty="0" smtClean="0"/>
              <a:t>SAFIRE’s architecture is actually hybrid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61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Clear separation between hub/proxy and metadata</a:t>
            </a:r>
            <a:r>
              <a:rPr lang="en-ZA" baseline="0" dirty="0" smtClean="0"/>
              <a:t> handling – hybrid architecture from day one.</a:t>
            </a:r>
          </a:p>
          <a:p>
            <a:r>
              <a:rPr lang="en-ZA" baseline="0" dirty="0" smtClean="0"/>
              <a:t>High availability for hub components.</a:t>
            </a:r>
          </a:p>
          <a:p>
            <a:r>
              <a:rPr lang="en-ZA" baseline="0" dirty="0" smtClean="0"/>
              <a:t>Segregation of data.</a:t>
            </a:r>
          </a:p>
          <a:p>
            <a:r>
              <a:rPr lang="en-ZA" baseline="0" dirty="0" smtClean="0"/>
              <a:t>Inheriting some software from WAYF.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72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Basic building blocks, expansible.</a:t>
            </a:r>
          </a:p>
          <a:p>
            <a:r>
              <a:rPr lang="en-ZA" dirty="0" smtClean="0"/>
              <a:t>Dropped </a:t>
            </a:r>
            <a:r>
              <a:rPr lang="en-ZA" dirty="0" err="1" smtClean="0"/>
              <a:t>SoftHSM</a:t>
            </a:r>
            <a:r>
              <a:rPr lang="en-ZA" dirty="0" smtClean="0"/>
              <a:t> for now to speed up deployment.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413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Using </a:t>
            </a:r>
            <a:r>
              <a:rPr lang="en-ZA" dirty="0" err="1" smtClean="0"/>
              <a:t>Ansible</a:t>
            </a:r>
            <a:r>
              <a:rPr lang="en-ZA" dirty="0" smtClean="0"/>
              <a:t> &amp; Vagrant for deployment.</a:t>
            </a:r>
          </a:p>
          <a:p>
            <a:r>
              <a:rPr lang="en-ZA" dirty="0" smtClean="0"/>
              <a:t>UK</a:t>
            </a:r>
            <a:r>
              <a:rPr lang="en-ZA" baseline="0" dirty="0" smtClean="0"/>
              <a:t> Access Federations still use Git as a metadata registry.</a:t>
            </a:r>
          </a:p>
          <a:p>
            <a:r>
              <a:rPr lang="en-ZA" baseline="0" dirty="0" smtClean="0"/>
              <a:t>Don’t need to re-invent the git wheel – and GitHub provide off-site backup.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92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Federation trust model really depends on this stuff</a:t>
            </a:r>
            <a:r>
              <a:rPr lang="en-ZA" baseline="0" dirty="0" smtClean="0"/>
              <a:t> – in some ways more important than technology.</a:t>
            </a:r>
          </a:p>
          <a:p>
            <a:r>
              <a:rPr lang="en-ZA" baseline="0" dirty="0" smtClean="0"/>
              <a:t>This stuff can be more time consuming that the technology.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265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Branding will not stall deployment.</a:t>
            </a:r>
            <a:r>
              <a:rPr lang="en-ZA" baseline="0" dirty="0" smtClean="0"/>
              <a:t> </a:t>
            </a:r>
            <a:r>
              <a:rPr lang="en-ZA" baseline="0" dirty="0" err="1" smtClean="0"/>
              <a:t>IdP</a:t>
            </a:r>
            <a:r>
              <a:rPr lang="en-ZA" baseline="0" dirty="0" smtClean="0"/>
              <a:t> proxies need not.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4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Status Update - South </a:t>
            </a:r>
            <a:r>
              <a:rPr lang="en-ZA" dirty="0" smtClean="0"/>
              <a:t>African Identity Federation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Sci-GaIA</a:t>
            </a:r>
            <a:r>
              <a:rPr lang="en-ZA" dirty="0" smtClean="0"/>
              <a:t> Paths to Success / ICRI Fringe</a:t>
            </a:r>
            <a:br>
              <a:rPr lang="en-ZA" dirty="0" smtClean="0"/>
            </a:br>
            <a:r>
              <a:rPr lang="en-ZA" dirty="0" smtClean="0"/>
              <a:t>October 2016</a:t>
            </a:r>
            <a:endParaRPr lang="en-ZA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2016/10/05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Policy &amp; Governance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Concurrently to architecture and technical development, we’ve had to develop policy, practice statements, and governance structures</a:t>
            </a:r>
          </a:p>
          <a:p>
            <a:endParaRPr lang="en-ZA" dirty="0"/>
          </a:p>
          <a:p>
            <a:r>
              <a:rPr lang="en-ZA" dirty="0" smtClean="0"/>
              <a:t>Participation agreement</a:t>
            </a:r>
          </a:p>
          <a:p>
            <a:r>
              <a:rPr lang="en-ZA" dirty="0" smtClean="0"/>
              <a:t>Metadata registration practice statement</a:t>
            </a:r>
          </a:p>
          <a:p>
            <a:r>
              <a:rPr lang="en-ZA" dirty="0" smtClean="0"/>
              <a:t>Attribute release policy</a:t>
            </a:r>
          </a:p>
          <a:p>
            <a:r>
              <a:rPr lang="en-ZA" dirty="0" smtClean="0"/>
              <a:t>…</a:t>
            </a:r>
          </a:p>
          <a:p>
            <a:endParaRPr lang="en-ZA" dirty="0"/>
          </a:p>
          <a:p>
            <a:r>
              <a:rPr lang="en-ZA" dirty="0" smtClean="0"/>
              <a:t>Developed using a rough consensus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97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Status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Existing full-mesh federation in change freeze</a:t>
            </a:r>
          </a:p>
          <a:p>
            <a:r>
              <a:rPr lang="en-ZA" dirty="0" smtClean="0"/>
              <a:t>Basic hub &amp; spoke almost ready for deployment</a:t>
            </a:r>
          </a:p>
          <a:p>
            <a:r>
              <a:rPr lang="en-ZA" dirty="0" smtClean="0"/>
              <a:t>Waiting on: </a:t>
            </a:r>
          </a:p>
          <a:p>
            <a:pPr lvl="1"/>
            <a:r>
              <a:rPr lang="en-ZA" dirty="0"/>
              <a:t>P</a:t>
            </a:r>
            <a:r>
              <a:rPr lang="en-ZA" dirty="0" smtClean="0"/>
              <a:t>roduction VMs</a:t>
            </a:r>
          </a:p>
          <a:p>
            <a:pPr lvl="1"/>
            <a:r>
              <a:rPr lang="en-ZA" dirty="0" smtClean="0"/>
              <a:t>Branding</a:t>
            </a:r>
          </a:p>
          <a:p>
            <a:pPr lvl="1"/>
            <a:r>
              <a:rPr lang="en-ZA" dirty="0" smtClean="0"/>
              <a:t>WAYF’s assistance with </a:t>
            </a:r>
            <a:r>
              <a:rPr lang="en-ZA" dirty="0" err="1" smtClean="0"/>
              <a:t>IdP</a:t>
            </a:r>
            <a:r>
              <a:rPr lang="en-ZA" dirty="0" smtClean="0"/>
              <a:t> proxies</a:t>
            </a:r>
          </a:p>
          <a:p>
            <a:pPr lvl="1"/>
            <a:r>
              <a:rPr lang="en-ZA" dirty="0" smtClean="0"/>
              <a:t>Metadata</a:t>
            </a:r>
          </a:p>
          <a:p>
            <a:pPr lvl="1"/>
            <a:endParaRPr lang="en-ZA" dirty="0"/>
          </a:p>
          <a:p>
            <a:r>
              <a:rPr lang="en-ZA" dirty="0" smtClean="0"/>
              <a:t>Will take on </a:t>
            </a:r>
            <a:r>
              <a:rPr lang="en-ZA" dirty="0" err="1" smtClean="0"/>
              <a:t>IdPs</a:t>
            </a:r>
            <a:r>
              <a:rPr lang="en-ZA" dirty="0" smtClean="0"/>
              <a:t> &amp; existing services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852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Minimum attributes </a:t>
            </a:r>
            <a:r>
              <a:rPr lang="en-US" sz="2000" b="1" dirty="0" smtClean="0"/>
              <a:t>required</a:t>
            </a:r>
            <a:br>
              <a:rPr lang="en-US" sz="2000" b="1" dirty="0" smtClean="0"/>
            </a:br>
            <a:r>
              <a:rPr lang="en-US" sz="2000" b="1" dirty="0" smtClean="0"/>
              <a:t>for </a:t>
            </a:r>
            <a:r>
              <a:rPr lang="en-US" sz="2000" b="1" dirty="0" err="1" smtClean="0"/>
              <a:t>IdP</a:t>
            </a:r>
            <a:r>
              <a:rPr lang="en-US" sz="2000" b="1" dirty="0" smtClean="0"/>
              <a:t> participation</a:t>
            </a:r>
            <a:endParaRPr lang="en-US" sz="2000" b="1" dirty="0"/>
          </a:p>
          <a:p>
            <a:r>
              <a:rPr lang="en-US" sz="2000" dirty="0" err="1"/>
              <a:t>eduPersonPrincipalName</a:t>
            </a:r>
            <a:endParaRPr lang="en-US" sz="2000" dirty="0"/>
          </a:p>
          <a:p>
            <a:r>
              <a:rPr lang="en-US" sz="2000" dirty="0" err="1"/>
              <a:t>givenName</a:t>
            </a:r>
            <a:endParaRPr lang="en-US" sz="2000" dirty="0"/>
          </a:p>
          <a:p>
            <a:r>
              <a:rPr lang="en-US" sz="2000" dirty="0" err="1"/>
              <a:t>sn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Recommended attributes</a:t>
            </a:r>
          </a:p>
          <a:p>
            <a:r>
              <a:rPr lang="en-US" sz="2000" dirty="0" err="1"/>
              <a:t>displayName</a:t>
            </a:r>
            <a:endParaRPr lang="en-US" sz="2000" dirty="0"/>
          </a:p>
          <a:p>
            <a:r>
              <a:rPr lang="en-US" sz="2000" dirty="0" err="1"/>
              <a:t>eduPersonAffiliation</a:t>
            </a:r>
            <a:endParaRPr lang="en-US" sz="2000" dirty="0"/>
          </a:p>
          <a:p>
            <a:r>
              <a:rPr lang="en-US" sz="2000" dirty="0"/>
              <a:t>mail</a:t>
            </a:r>
          </a:p>
          <a:p>
            <a:endParaRPr lang="en-ZA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SAFIRE supplied attributes</a:t>
            </a:r>
          </a:p>
          <a:p>
            <a:r>
              <a:rPr lang="en-US" sz="2000" dirty="0" err="1"/>
              <a:t>eduPersonTargetedID</a:t>
            </a:r>
            <a:endParaRPr lang="en-US" sz="2000" dirty="0"/>
          </a:p>
          <a:p>
            <a:r>
              <a:rPr lang="en-US" sz="2000" dirty="0"/>
              <a:t>o</a:t>
            </a:r>
          </a:p>
          <a:p>
            <a:r>
              <a:rPr lang="en-US" sz="2000" dirty="0" err="1" smtClean="0"/>
              <a:t>schacHomeOrganizationType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Optional attributes</a:t>
            </a:r>
          </a:p>
          <a:p>
            <a:r>
              <a:rPr lang="en-US" sz="2000" dirty="0" err="1"/>
              <a:t>eduPersonOrcid</a:t>
            </a:r>
            <a:endParaRPr lang="en-US" sz="2000" dirty="0"/>
          </a:p>
          <a:p>
            <a:r>
              <a:rPr lang="en-US" sz="2000" dirty="0" err="1"/>
              <a:t>eduPersonPrimaryAffiliation</a:t>
            </a:r>
            <a:endParaRPr lang="en-US" sz="2000" dirty="0"/>
          </a:p>
          <a:p>
            <a:r>
              <a:rPr lang="en-US" sz="2000" dirty="0" err="1"/>
              <a:t>eduPersonScopedAffiliation</a:t>
            </a:r>
            <a:endParaRPr lang="en-US" sz="2000" dirty="0"/>
          </a:p>
          <a:p>
            <a:r>
              <a:rPr lang="en-US" sz="2000" dirty="0" err="1"/>
              <a:t>employeeNumber</a:t>
            </a:r>
            <a:endParaRPr lang="en-US" sz="2000" dirty="0"/>
          </a:p>
          <a:p>
            <a:r>
              <a:rPr lang="en-US" sz="2000" dirty="0" err="1"/>
              <a:t>preferredLanguage</a:t>
            </a:r>
            <a:endParaRPr lang="en-US" sz="2000" dirty="0"/>
          </a:p>
          <a:p>
            <a:r>
              <a:rPr lang="en-US" sz="2000" dirty="0" err="1" smtClean="0"/>
              <a:t>schacHomeOrganization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6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eduGAIN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Want to join </a:t>
            </a:r>
            <a:r>
              <a:rPr lang="en-ZA" dirty="0" err="1" smtClean="0"/>
              <a:t>eduGAIN</a:t>
            </a:r>
            <a:r>
              <a:rPr lang="en-ZA" dirty="0" smtClean="0"/>
              <a:t> to provide a way for South African entities to reach a global R&amp;E community</a:t>
            </a:r>
          </a:p>
          <a:p>
            <a:r>
              <a:rPr lang="en-ZA" dirty="0" smtClean="0"/>
              <a:t>Currently an </a:t>
            </a:r>
            <a:r>
              <a:rPr lang="en-ZA" dirty="0" err="1" smtClean="0"/>
              <a:t>eduGAIN</a:t>
            </a:r>
            <a:r>
              <a:rPr lang="en-ZA" dirty="0" smtClean="0"/>
              <a:t> candidate</a:t>
            </a:r>
          </a:p>
          <a:p>
            <a:r>
              <a:rPr lang="en-ZA" dirty="0" smtClean="0"/>
              <a:t>Have recently completed all of </a:t>
            </a:r>
            <a:r>
              <a:rPr lang="en-ZA" dirty="0" err="1" smtClean="0"/>
              <a:t>eduGAIN’s</a:t>
            </a:r>
            <a:r>
              <a:rPr lang="en-ZA" dirty="0" smtClean="0"/>
              <a:t> paperwork</a:t>
            </a:r>
          </a:p>
          <a:p>
            <a:r>
              <a:rPr lang="en-ZA" dirty="0" smtClean="0"/>
              <a:t>Participation agreement &amp; MRPS have been submitted for review</a:t>
            </a:r>
          </a:p>
          <a:p>
            <a:r>
              <a:rPr lang="en-ZA" dirty="0" smtClean="0"/>
              <a:t>Test metadata passes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  <p:pic>
        <p:nvPicPr>
          <p:cNvPr id="5" name="Picture 2" descr="Image result for edugai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36" y="5122791"/>
            <a:ext cx="3304811" cy="8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Taking on services – what people need to know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Service providers will need to sign a participation agreement</a:t>
            </a:r>
          </a:p>
          <a:p>
            <a:pPr lvl="1"/>
            <a:r>
              <a:rPr lang="en-ZA" dirty="0"/>
              <a:t>w</a:t>
            </a:r>
            <a:r>
              <a:rPr lang="en-ZA" dirty="0" smtClean="0"/>
              <a:t>ould be useful to get some SP feedback on this before it becomes a final document</a:t>
            </a:r>
          </a:p>
          <a:p>
            <a:pPr lvl="1"/>
            <a:r>
              <a:rPr lang="en-ZA" dirty="0"/>
              <a:t>https://safire.ac.za/safire/policy/participation/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Privacy statement</a:t>
            </a:r>
          </a:p>
          <a:p>
            <a:r>
              <a:rPr lang="en-ZA" dirty="0" smtClean="0"/>
              <a:t>Description of purpose</a:t>
            </a:r>
          </a:p>
          <a:p>
            <a:r>
              <a:rPr lang="en-ZA" dirty="0" smtClean="0"/>
              <a:t>Attributes required</a:t>
            </a:r>
          </a:p>
          <a:p>
            <a:r>
              <a:rPr lang="en-ZA" dirty="0" smtClean="0"/>
              <a:t>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sp>
        <p:nvSpPr>
          <p:cNvPr id="5" name="Rectangular Callout 4"/>
          <p:cNvSpPr/>
          <p:nvPr/>
        </p:nvSpPr>
        <p:spPr>
          <a:xfrm>
            <a:off x="8926051" y="4278702"/>
            <a:ext cx="2646075" cy="1446318"/>
          </a:xfrm>
          <a:prstGeom prst="wedgeRectCallout">
            <a:avLst>
              <a:gd name="adj1" fmla="val -114071"/>
              <a:gd name="adj2" fmla="val -29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Will support REFEDS Research &amp; Scholarship entity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More information</a:t>
            </a:r>
            <a:endParaRPr lang="en-Z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ZA" sz="4800" dirty="0"/>
              <a:t>https://safire.ac.za</a:t>
            </a:r>
            <a:r>
              <a:rPr lang="en-ZA" sz="4800" dirty="0" smtClean="0"/>
              <a:t>/</a:t>
            </a:r>
          </a:p>
          <a:p>
            <a:pPr marL="0" indent="0" algn="ctr">
              <a:buNone/>
            </a:pPr>
            <a:r>
              <a:rPr lang="en-ZA" sz="4800" dirty="0" err="1" smtClean="0"/>
              <a:t>safire</a:t>
            </a:r>
            <a:r>
              <a:rPr lang="en-ZA" sz="4800" smtClean="0"/>
              <a:t>(at)tenet.ac.za</a:t>
            </a:r>
            <a:endParaRPr lang="en-ZA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9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History</a:t>
            </a:r>
            <a:r>
              <a:rPr lang="en-ZA" dirty="0"/>
              <a:t> –</a:t>
            </a:r>
            <a:r>
              <a:rPr lang="en-ZA" dirty="0" smtClean="0"/>
              <a:t> admin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SAFIRE was conceived just over 2.5 years ago to service the federation needs of research and education in South Africa</a:t>
            </a:r>
          </a:p>
          <a:p>
            <a:r>
              <a:rPr lang="en-ZA" dirty="0" smtClean="0"/>
              <a:t>Struggled to gain traction for a long time</a:t>
            </a:r>
          </a:p>
          <a:p>
            <a:pPr lvl="1"/>
            <a:r>
              <a:rPr lang="en-ZA" dirty="0" smtClean="0"/>
              <a:t>Too many cooks?</a:t>
            </a:r>
          </a:p>
          <a:p>
            <a:r>
              <a:rPr lang="en-ZA" dirty="0" smtClean="0"/>
              <a:t>Refactored late last year:</a:t>
            </a:r>
          </a:p>
          <a:p>
            <a:pPr lvl="1"/>
            <a:r>
              <a:rPr lang="en-ZA" dirty="0" smtClean="0"/>
              <a:t>TENET as the juristic body of record</a:t>
            </a:r>
          </a:p>
          <a:p>
            <a:pPr lvl="1"/>
            <a:r>
              <a:rPr lang="en-ZA" dirty="0"/>
              <a:t>Eight funding </a:t>
            </a:r>
            <a:r>
              <a:rPr lang="en-ZA" dirty="0" smtClean="0"/>
              <a:t>institutions: NWU</a:t>
            </a:r>
            <a:r>
              <a:rPr lang="en-ZA" dirty="0"/>
              <a:t>, RU, SU, UCT, UJ, UKZN, UP, </a:t>
            </a:r>
            <a:r>
              <a:rPr lang="en-ZA" dirty="0" smtClean="0"/>
              <a:t>UWC</a:t>
            </a:r>
          </a:p>
          <a:p>
            <a:pPr lvl="1"/>
            <a:r>
              <a:rPr lang="en-ZA" dirty="0" smtClean="0"/>
              <a:t>New governance structures and steering committee</a:t>
            </a:r>
            <a:endParaRPr lang="en-ZA" dirty="0"/>
          </a:p>
          <a:p>
            <a:r>
              <a:rPr lang="en-ZA" dirty="0" smtClean="0"/>
              <a:t>TENET appointed a full-time project director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5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History –technical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SANReN</a:t>
            </a:r>
            <a:r>
              <a:rPr lang="en-ZA" dirty="0"/>
              <a:t> Competency Area developed a proof-of-concept federation, which is currently still </a:t>
            </a:r>
            <a:r>
              <a:rPr lang="en-ZA" dirty="0" smtClean="0"/>
              <a:t>operating</a:t>
            </a:r>
          </a:p>
          <a:p>
            <a:r>
              <a:rPr lang="en-ZA" dirty="0" smtClean="0"/>
              <a:t>Proof of concept is a full-mesh federation</a:t>
            </a:r>
          </a:p>
          <a:p>
            <a:r>
              <a:rPr lang="en-ZA" dirty="0" smtClean="0"/>
              <a:t>Was not fully developed:</a:t>
            </a:r>
          </a:p>
          <a:p>
            <a:pPr lvl="1"/>
            <a:r>
              <a:rPr lang="en-ZA" dirty="0" smtClean="0"/>
              <a:t>No metadata validation or signing</a:t>
            </a:r>
          </a:p>
          <a:p>
            <a:pPr lvl="1"/>
            <a:r>
              <a:rPr lang="en-ZA" dirty="0" smtClean="0"/>
              <a:t>Inconsistent attribute release</a:t>
            </a:r>
          </a:p>
          <a:p>
            <a:pPr lvl="1"/>
            <a:r>
              <a:rPr lang="en-ZA" dirty="0" smtClean="0"/>
              <a:t>No workable policy</a:t>
            </a:r>
          </a:p>
          <a:p>
            <a:pPr lvl="1"/>
            <a:endParaRPr lang="en-ZA" dirty="0"/>
          </a:p>
          <a:p>
            <a:r>
              <a:rPr lang="en-ZA" dirty="0" smtClean="0"/>
              <a:t>Community decision that hub &amp; spoke architecture was more suitable.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fun stuff…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Technology &amp; Architecture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13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– why hub &amp; spoke?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Early decision that SAFIRE should be a hub &amp; spoke federation, because:</a:t>
            </a:r>
          </a:p>
          <a:p>
            <a:pPr lvl="1"/>
            <a:r>
              <a:rPr lang="en-ZA" dirty="0" smtClean="0"/>
              <a:t>Lowers the barrier to entry for identity providers</a:t>
            </a:r>
          </a:p>
          <a:p>
            <a:pPr lvl="1"/>
            <a:r>
              <a:rPr lang="en-ZA" dirty="0" smtClean="0"/>
              <a:t>Improves attribute release for service providers</a:t>
            </a:r>
          </a:p>
          <a:p>
            <a:pPr lvl="1"/>
            <a:r>
              <a:rPr lang="en-ZA" dirty="0" smtClean="0"/>
              <a:t>Ensures proper consent for end users</a:t>
            </a:r>
          </a:p>
          <a:p>
            <a:pPr lvl="1"/>
            <a:endParaRPr lang="en-ZA" dirty="0"/>
          </a:p>
          <a:p>
            <a:r>
              <a:rPr lang="en-ZA" dirty="0" smtClean="0"/>
              <a:t>In short, hub &amp; spoke seems to better fit the South African landscape</a:t>
            </a:r>
          </a:p>
          <a:p>
            <a:endParaRPr lang="en-ZA" dirty="0" smtClean="0"/>
          </a:p>
          <a:p>
            <a:r>
              <a:rPr lang="en-ZA" dirty="0" smtClean="0"/>
              <a:t>But all federations are becoming hybrids anyway…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5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</a:t>
            </a:r>
            <a:r>
              <a:rPr lang="en-ZA" dirty="0"/>
              <a:t>–</a:t>
            </a:r>
            <a:r>
              <a:rPr lang="en-ZA" dirty="0" smtClean="0"/>
              <a:t>  roadmap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000" y="900000"/>
            <a:ext cx="6868615" cy="512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6619" y="5911813"/>
            <a:ext cx="173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200" dirty="0"/>
              <a:t>a</a:t>
            </a:r>
            <a:r>
              <a:rPr lang="en-ZA" sz="1200" dirty="0" smtClean="0"/>
              <a:t>s at July 2016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2111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 – first phase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0000" y="900000"/>
            <a:ext cx="4133695" cy="5121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6619" y="5911813"/>
            <a:ext cx="173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200" dirty="0"/>
              <a:t>a</a:t>
            </a:r>
            <a:r>
              <a:rPr lang="en-ZA" sz="1200" dirty="0" smtClean="0"/>
              <a:t>s at July 2016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5917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Dev-ops approach to deployment:</a:t>
            </a:r>
          </a:p>
          <a:p>
            <a:pPr lvl="1"/>
            <a:r>
              <a:rPr lang="en-ZA" dirty="0" smtClean="0"/>
              <a:t>Self documenting</a:t>
            </a:r>
          </a:p>
          <a:p>
            <a:pPr lvl="1"/>
            <a:r>
              <a:rPr lang="en-ZA" dirty="0" smtClean="0"/>
              <a:t>Separate dev/production </a:t>
            </a:r>
            <a:r>
              <a:rPr lang="en-ZA" dirty="0" err="1" smtClean="0"/>
              <a:t>enviroments</a:t>
            </a:r>
            <a:endParaRPr lang="en-ZA" dirty="0" smtClean="0"/>
          </a:p>
          <a:p>
            <a:pPr lvl="1"/>
            <a:r>
              <a:rPr lang="en-ZA" dirty="0" smtClean="0"/>
              <a:t>Can be redeployed in the event of disaster</a:t>
            </a:r>
          </a:p>
          <a:p>
            <a:r>
              <a:rPr lang="en-ZA" dirty="0" smtClean="0"/>
              <a:t>All non-sensitive </a:t>
            </a:r>
            <a:r>
              <a:rPr lang="en-ZA" dirty="0" err="1" smtClean="0"/>
              <a:t>config</a:t>
            </a:r>
            <a:r>
              <a:rPr lang="en-ZA" dirty="0" smtClean="0"/>
              <a:t> are in private GitHub repositories</a:t>
            </a:r>
          </a:p>
          <a:p>
            <a:endParaRPr lang="en-ZA" dirty="0"/>
          </a:p>
          <a:p>
            <a:r>
              <a:rPr lang="en-ZA" dirty="0" smtClean="0"/>
              <a:t>Metadata registry is a Git repository</a:t>
            </a:r>
          </a:p>
          <a:p>
            <a:pPr lvl="1"/>
            <a:r>
              <a:rPr lang="en-ZA" dirty="0" smtClean="0"/>
              <a:t>Aggregator will take internal registry and produced signed feeds.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5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boring stuff…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Policy and governance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64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347</TotalTime>
  <Words>737</Words>
  <Application>Microsoft Office PowerPoint</Application>
  <PresentationFormat>Widescreen</PresentationFormat>
  <Paragraphs>158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 2</vt:lpstr>
      <vt:lpstr>Esphimere Light</vt:lpstr>
      <vt:lpstr>Esphimere</vt:lpstr>
      <vt:lpstr>Arial Unicode MS</vt:lpstr>
      <vt:lpstr>Rounded Elegance</vt:lpstr>
      <vt:lpstr>Calibri</vt:lpstr>
      <vt:lpstr>SAFIRE</vt:lpstr>
      <vt:lpstr>Status Update - South African Identity Federation</vt:lpstr>
      <vt:lpstr>History – admin</vt:lpstr>
      <vt:lpstr>History –technical</vt:lpstr>
      <vt:lpstr>The fun stuff…</vt:lpstr>
      <vt:lpstr>Architecture – why hub &amp; spoke?</vt:lpstr>
      <vt:lpstr>Architecture –  roadmap</vt:lpstr>
      <vt:lpstr>Architecture – first phase</vt:lpstr>
      <vt:lpstr>Architecture</vt:lpstr>
      <vt:lpstr>The boring stuff…</vt:lpstr>
      <vt:lpstr>Policy &amp; Governance</vt:lpstr>
      <vt:lpstr>Federation Status</vt:lpstr>
      <vt:lpstr>Attributes</vt:lpstr>
      <vt:lpstr>eduGAIN</vt:lpstr>
      <vt:lpstr>Taking on services – what people need to know</vt:lpstr>
      <vt:lpstr>More information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African Identity Federation</dc:title>
  <dc:creator>Guy Halse</dc:creator>
  <cp:lastModifiedBy>Guy Halse</cp:lastModifiedBy>
  <cp:revision>40</cp:revision>
  <dcterms:created xsi:type="dcterms:W3CDTF">2016-08-15T07:14:18Z</dcterms:created>
  <dcterms:modified xsi:type="dcterms:W3CDTF">2016-10-07T09:22:12Z</dcterms:modified>
</cp:coreProperties>
</file>