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69" r:id="rId5"/>
    <p:sldId id="270" r:id="rId6"/>
    <p:sldId id="271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E0"/>
    <a:srgbClr val="007DB8"/>
    <a:srgbClr val="00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8" autoAdjust="0"/>
  </p:normalViewPr>
  <p:slideViewPr>
    <p:cSldViewPr snapToGrid="0" snapToObjects="1">
      <p:cViewPr>
        <p:scale>
          <a:sx n="125" d="100"/>
          <a:sy n="125" d="100"/>
        </p:scale>
        <p:origin x="11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3D3D10-D42E-5D4D-A1E1-469243CE29E3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6F1482-B4D6-CD40-8A94-288E9E3C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3D3D10-D42E-5D4D-A1E1-469243CE29E3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6F1482-B4D6-CD40-8A94-288E9E3C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7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3D3D10-D42E-5D4D-A1E1-469243CE29E3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6F1482-B4D6-CD40-8A94-288E9E3C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8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3D3D10-D42E-5D4D-A1E1-469243CE29E3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6F1482-B4D6-CD40-8A94-288E9E3C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7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3D3D10-D42E-5D4D-A1E1-469243CE29E3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6F1482-B4D6-CD40-8A94-288E9E3C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8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3D3D10-D42E-5D4D-A1E1-469243CE29E3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6F1482-B4D6-CD40-8A94-288E9E3C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7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3D3D10-D42E-5D4D-A1E1-469243CE29E3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6F1482-B4D6-CD40-8A94-288E9E3C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6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3D3D10-D42E-5D4D-A1E1-469243CE29E3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6F1482-B4D6-CD40-8A94-288E9E3C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4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3D3D10-D42E-5D4D-A1E1-469243CE29E3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6F1482-B4D6-CD40-8A94-288E9E3C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3D3D10-D42E-5D4D-A1E1-469243CE29E3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6F1482-B4D6-CD40-8A94-288E9E3C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4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3D3D10-D42E-5D4D-A1E1-469243CE29E3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6F1482-B4D6-CD40-8A94-288E9E3C7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7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05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S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" y="0"/>
            <a:ext cx="9143086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3435" y="2625928"/>
            <a:ext cx="6792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 brief look at how UCT became part of SAFIRE</a:t>
            </a:r>
          </a:p>
        </p:txBody>
      </p:sp>
      <p:sp>
        <p:nvSpPr>
          <p:cNvPr id="5" name="Rectangle 4"/>
          <p:cNvSpPr/>
          <p:nvPr/>
        </p:nvSpPr>
        <p:spPr>
          <a:xfrm>
            <a:off x="513435" y="2027687"/>
            <a:ext cx="8556823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00A3E0"/>
                </a:solidFill>
                <a:latin typeface="Arial"/>
                <a:cs typeface="Arial"/>
              </a:rPr>
              <a:t>Path to SAFIRE – A UCT Perspective</a:t>
            </a:r>
            <a:endParaRPr lang="en-US" sz="3600" dirty="0">
              <a:solidFill>
                <a:srgbClr val="00A3E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4349" y="3087593"/>
            <a:ext cx="1824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Monday, 26 June 2017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4348" y="4425729"/>
            <a:ext cx="7305865" cy="696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Technical Specialist: Identity and Access Management.</a:t>
            </a:r>
          </a:p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Technical Support Services: Computing Platforms</a:t>
            </a:r>
          </a:p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University of Cape Town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4349" y="4130342"/>
            <a:ext cx="1653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A3E0"/>
                </a:solidFill>
                <a:latin typeface="Arial"/>
                <a:cs typeface="Arial"/>
              </a:rPr>
              <a:t>Donald Coetzee</a:t>
            </a:r>
          </a:p>
        </p:txBody>
      </p:sp>
      <p:pic>
        <p:nvPicPr>
          <p:cNvPr id="9" name="Picture 8" descr="SLIDE-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9807"/>
            <a:ext cx="9144000" cy="99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S-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0" y="0"/>
            <a:ext cx="9180000" cy="68856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4348" y="635831"/>
            <a:ext cx="7359651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kern="600" spc="100" dirty="0">
                <a:solidFill>
                  <a:schemeClr val="bg1"/>
                </a:solidFill>
                <a:latin typeface="Arial"/>
                <a:cs typeface="Arial"/>
              </a:rPr>
              <a:t>Agenda:</a:t>
            </a:r>
            <a:endParaRPr lang="en-US" sz="3000" kern="600" spc="1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4348" y="1151357"/>
            <a:ext cx="7702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900" spc="100" dirty="0">
                <a:solidFill>
                  <a:srgbClr val="00A3E0"/>
                </a:solidFill>
                <a:latin typeface="Arial"/>
                <a:cs typeface="Arial"/>
              </a:rPr>
              <a:t>Background to Identity and Access Management at UCT</a:t>
            </a:r>
          </a:p>
        </p:txBody>
      </p:sp>
      <p:pic>
        <p:nvPicPr>
          <p:cNvPr id="8" name="Picture 7" descr="SLIDE-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9807"/>
            <a:ext cx="9144000" cy="995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4348" y="1480911"/>
            <a:ext cx="7702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900" spc="100" dirty="0">
                <a:solidFill>
                  <a:srgbClr val="00A3E0"/>
                </a:solidFill>
                <a:latin typeface="Arial"/>
                <a:cs typeface="Arial"/>
              </a:rPr>
              <a:t>UCT’s Implementation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4348" y="1810465"/>
            <a:ext cx="7702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900" spc="100" dirty="0">
                <a:solidFill>
                  <a:srgbClr val="00A3E0"/>
                </a:solidFill>
                <a:latin typeface="Arial"/>
                <a:cs typeface="Arial"/>
              </a:rPr>
              <a:t>The Challenges</a:t>
            </a:r>
          </a:p>
        </p:txBody>
      </p:sp>
    </p:spTree>
    <p:extLst>
      <p:ext uri="{BB962C8B-B14F-4D97-AF65-F5344CB8AC3E}">
        <p14:creationId xmlns:p14="http://schemas.microsoft.com/office/powerpoint/2010/main" val="76246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81461" y="117860"/>
            <a:ext cx="155844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el"/>
                <a:cs typeface="Ariel"/>
              </a:rPr>
              <a:t>Monday, 26 June 2017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012" y="114589"/>
            <a:ext cx="97013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rgbClr val="00A3E0"/>
                </a:solidFill>
                <a:latin typeface="Ariel"/>
                <a:cs typeface="Ariel"/>
              </a:rPr>
              <a:t>Background</a:t>
            </a:r>
          </a:p>
        </p:txBody>
      </p:sp>
      <p:pic>
        <p:nvPicPr>
          <p:cNvPr id="6" name="Picture 5" descr="SLIDE-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9807"/>
            <a:ext cx="9144000" cy="99588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5447" y="868196"/>
            <a:ext cx="719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/>
              <a:t>History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446" y="1402887"/>
            <a:ext cx="719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/>
              <a:t>Technologies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5447" y="1909447"/>
            <a:ext cx="719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/>
              <a:t>Data Flow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5447" y="2437269"/>
            <a:ext cx="719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/>
              <a:t>Breaking down the silos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5448" y="2960489"/>
            <a:ext cx="719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/>
              <a:t>Why SAFIRE at UCT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668" y="479416"/>
            <a:ext cx="4464532" cy="530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2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16012" y="114589"/>
            <a:ext cx="165058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kern="900" spc="100" dirty="0">
                <a:solidFill>
                  <a:srgbClr val="00A3E0"/>
                </a:solidFill>
                <a:latin typeface="Arial"/>
                <a:cs typeface="Arial"/>
              </a:rPr>
              <a:t>UCT Implementation</a:t>
            </a:r>
          </a:p>
        </p:txBody>
      </p:sp>
      <p:pic>
        <p:nvPicPr>
          <p:cNvPr id="15" name="Picture 14" descr="SLIDE-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9807"/>
            <a:ext cx="9144000" cy="99588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2323" y="686502"/>
            <a:ext cx="719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3600" dirty="0"/>
              <a:t>Service Providers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81461" y="117860"/>
            <a:ext cx="155844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el"/>
                <a:cs typeface="Ariel"/>
              </a:rPr>
              <a:t>Monday, 26 June 2017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2322" y="1332833"/>
            <a:ext cx="719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3600" dirty="0"/>
              <a:t>Current Infrastructure - IDP</a:t>
            </a:r>
          </a:p>
        </p:txBody>
      </p:sp>
      <p:pic>
        <p:nvPicPr>
          <p:cNvPr id="1030" name="Picture 6" descr="https://www.unicon.net/sites/default/files/images/simplesamlphp-s.jpg">
            <a:extLst>
              <a:ext uri="{FF2B5EF4-FFF2-40B4-BE49-F238E27FC236}">
                <a16:creationId xmlns:a16="http://schemas.microsoft.com/office/drawing/2014/main" id="{777D5728-A9FB-44C5-8C85-276FFE49D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712" y="2595736"/>
            <a:ext cx="2322625" cy="99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">
            <a:extLst>
              <a:ext uri="{FF2B5EF4-FFF2-40B4-BE49-F238E27FC236}">
                <a16:creationId xmlns:a16="http://schemas.microsoft.com/office/drawing/2014/main" id="{EC078807-86B3-4EFF-AA90-E4F016895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06" y="2449869"/>
            <a:ext cx="1243084" cy="139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69FFBF4-82F4-4011-9EB9-480164268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187" y="4203386"/>
            <a:ext cx="4057285" cy="772267"/>
          </a:xfrm>
          <a:prstGeom prst="rect">
            <a:avLst/>
          </a:prstGeom>
        </p:spPr>
      </p:pic>
      <p:pic>
        <p:nvPicPr>
          <p:cNvPr id="1026" name="Picture 2" descr="https://www.loadbalancer.org/public/images/articles/2015/07/microsoft-adfs.png">
            <a:extLst>
              <a:ext uri="{FF2B5EF4-FFF2-40B4-BE49-F238E27FC236}">
                <a16:creationId xmlns:a16="http://schemas.microsoft.com/office/drawing/2014/main" id="{285DE017-A07C-4E00-9626-13F705F4F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40" y="4329922"/>
            <a:ext cx="2024379" cy="92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29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012" y="114589"/>
            <a:ext cx="131157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kern="900" spc="100" dirty="0">
                <a:solidFill>
                  <a:srgbClr val="00A3E0"/>
                </a:solidFill>
                <a:latin typeface="Arial"/>
                <a:cs typeface="Arial"/>
              </a:rPr>
              <a:t>The Challenges</a:t>
            </a:r>
          </a:p>
        </p:txBody>
      </p:sp>
      <p:pic>
        <p:nvPicPr>
          <p:cNvPr id="6" name="Picture 5" descr="SLIDE-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9807"/>
            <a:ext cx="9144000" cy="9958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2323" y="686502"/>
            <a:ext cx="7193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3600" dirty="0"/>
              <a:t>Bigger Picture – non-Structured Attributes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324" y="1963074"/>
            <a:ext cx="719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3600" dirty="0"/>
              <a:t>Try avoid reinventing the wheel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2325" y="2668268"/>
            <a:ext cx="719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3600" dirty="0"/>
              <a:t>UCT’s wheel going forward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81461" y="117860"/>
            <a:ext cx="155844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el"/>
                <a:cs typeface="Ariel"/>
              </a:rPr>
              <a:t>Monday, 26 June 2017</a:t>
            </a:r>
          </a:p>
        </p:txBody>
      </p:sp>
    </p:spTree>
    <p:extLst>
      <p:ext uri="{BB962C8B-B14F-4D97-AF65-F5344CB8AC3E}">
        <p14:creationId xmlns:p14="http://schemas.microsoft.com/office/powerpoint/2010/main" val="298597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S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086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4349" y="2545551"/>
            <a:ext cx="6725849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00A3E0"/>
                </a:solidFill>
                <a:latin typeface="Arial"/>
                <a:cs typeface="Arial"/>
              </a:rPr>
              <a:t>Thank You</a:t>
            </a:r>
            <a:endParaRPr lang="en-US" sz="4000" dirty="0">
              <a:solidFill>
                <a:srgbClr val="00A3E0"/>
              </a:solidFill>
            </a:endParaRPr>
          </a:p>
        </p:txBody>
      </p:sp>
      <p:pic>
        <p:nvPicPr>
          <p:cNvPr id="7" name="Picture 6" descr="SLIDE-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9807"/>
            <a:ext cx="9144000" cy="99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2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T_Official_template.potx" id="{E6141ACF-F092-47AE-8949-1D61EBFB9F3D}" vid="{40A2C8CF-7DD8-4F90-ABDE-C6CF79C442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UCT_Official_template</Template>
  <TotalTime>307</TotalTime>
  <Words>111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Ariel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</dc:creator>
  <cp:lastModifiedBy>Donald Coetzee</cp:lastModifiedBy>
  <cp:revision>55</cp:revision>
  <dcterms:created xsi:type="dcterms:W3CDTF">2015-06-18T07:44:50Z</dcterms:created>
  <dcterms:modified xsi:type="dcterms:W3CDTF">2017-07-04T04:57:15Z</dcterms:modified>
</cp:coreProperties>
</file>