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2" r:id="rId4"/>
    <p:sldId id="316" r:id="rId5"/>
    <p:sldId id="358" r:id="rId6"/>
    <p:sldId id="359" r:id="rId7"/>
    <p:sldId id="362" r:id="rId8"/>
    <p:sldId id="361" r:id="rId9"/>
    <p:sldId id="363" r:id="rId10"/>
    <p:sldId id="364" r:id="rId11"/>
    <p:sldId id="365" r:id="rId12"/>
    <p:sldId id="360" r:id="rId13"/>
    <p:sldId id="366" r:id="rId14"/>
    <p:sldId id="367" r:id="rId15"/>
    <p:sldId id="368" r:id="rId16"/>
    <p:sldId id="369" r:id="rId17"/>
    <p:sldId id="370" r:id="rId18"/>
    <p:sldId id="390" r:id="rId19"/>
    <p:sldId id="391" r:id="rId20"/>
    <p:sldId id="392" r:id="rId21"/>
    <p:sldId id="265" r:id="rId22"/>
    <p:sldId id="371" r:id="rId23"/>
    <p:sldId id="372" r:id="rId24"/>
    <p:sldId id="382" r:id="rId25"/>
    <p:sldId id="381" r:id="rId26"/>
    <p:sldId id="374" r:id="rId27"/>
    <p:sldId id="375" r:id="rId28"/>
    <p:sldId id="379" r:id="rId29"/>
    <p:sldId id="384" r:id="rId30"/>
    <p:sldId id="383" r:id="rId31"/>
    <p:sldId id="385" r:id="rId32"/>
    <p:sldId id="386" r:id="rId33"/>
    <p:sldId id="387" r:id="rId34"/>
    <p:sldId id="388" r:id="rId35"/>
    <p:sldId id="378" r:id="rId36"/>
    <p:sldId id="380" r:id="rId37"/>
    <p:sldId id="270" r:id="rId38"/>
    <p:sldId id="399" r:id="rId39"/>
    <p:sldId id="400" r:id="rId40"/>
    <p:sldId id="402" r:id="rId41"/>
    <p:sldId id="403" r:id="rId42"/>
    <p:sldId id="401" r:id="rId43"/>
    <p:sldId id="404" r:id="rId44"/>
    <p:sldId id="405" r:id="rId45"/>
    <p:sldId id="394" r:id="rId46"/>
    <p:sldId id="393" r:id="rId47"/>
    <p:sldId id="396" r:id="rId48"/>
    <p:sldId id="397" r:id="rId49"/>
    <p:sldId id="398" r:id="rId50"/>
    <p:sldId id="406" r:id="rId51"/>
    <p:sldId id="395" r:id="rId52"/>
    <p:sldId id="297" r:id="rId53"/>
    <p:sldId id="408" r:id="rId54"/>
    <p:sldId id="410" r:id="rId55"/>
    <p:sldId id="409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83598" autoAdjust="0"/>
  </p:normalViewPr>
  <p:slideViewPr>
    <p:cSldViewPr>
      <p:cViewPr varScale="1">
        <p:scale>
          <a:sx n="134" d="100"/>
          <a:sy n="134" d="100"/>
        </p:scale>
        <p:origin x="384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Rust</c:v>
                </c:pt>
                <c:pt idx="1">
                  <c:v>C# .Net</c:v>
                </c:pt>
                <c:pt idx="2">
                  <c:v>Java</c:v>
                </c:pt>
                <c:pt idx="3">
                  <c:v>Go</c:v>
                </c:pt>
                <c:pt idx="4">
                  <c:v>Javascript Node</c:v>
                </c:pt>
                <c:pt idx="5">
                  <c:v>Python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2.16</c:v>
                </c:pt>
                <c:pt idx="1">
                  <c:v>3.4</c:v>
                </c:pt>
                <c:pt idx="2">
                  <c:v>4.03</c:v>
                </c:pt>
                <c:pt idx="3">
                  <c:v>5.54</c:v>
                </c:pt>
                <c:pt idx="4">
                  <c:v>7.85</c:v>
                </c:pt>
                <c:pt idx="5">
                  <c:v>314.79000000000002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4-48FF-9CD2-7CD98E61FE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6036624"/>
        <c:axId val="446037280"/>
      </c:barChart>
      <c:catAx>
        <c:axId val="44603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37280"/>
        <c:crosses val="autoZero"/>
        <c:auto val="1"/>
        <c:lblAlgn val="ctr"/>
        <c:lblOffset val="100"/>
        <c:noMultiLvlLbl val="0"/>
      </c:catAx>
      <c:valAx>
        <c:axId val="44603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3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Go</c:v>
                </c:pt>
                <c:pt idx="1">
                  <c:v>Rust</c:v>
                </c:pt>
                <c:pt idx="2">
                  <c:v>Python</c:v>
                </c:pt>
                <c:pt idx="3">
                  <c:v>Javascript Node</c:v>
                </c:pt>
                <c:pt idx="4">
                  <c:v>C# .Net</c:v>
                </c:pt>
                <c:pt idx="5">
                  <c:v>Java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</c:v>
                </c:pt>
                <c:pt idx="1">
                  <c:v>4.8</c:v>
                </c:pt>
                <c:pt idx="2">
                  <c:v>4.9000000000000004</c:v>
                </c:pt>
                <c:pt idx="3">
                  <c:v>18.600000000000001</c:v>
                </c:pt>
                <c:pt idx="4">
                  <c:v>18.7</c:v>
                </c:pt>
                <c:pt idx="5">
                  <c:v>513.79999999999995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4-48FF-9CD2-7CD98E61FE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6036624"/>
        <c:axId val="446037280"/>
      </c:barChart>
      <c:catAx>
        <c:axId val="44603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37280"/>
        <c:crosses val="autoZero"/>
        <c:auto val="1"/>
        <c:lblAlgn val="ctr"/>
        <c:lblOffset val="100"/>
        <c:noMultiLvlLbl val="0"/>
      </c:catAx>
      <c:valAx>
        <c:axId val="44603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Memory (</a:t>
                </a:r>
                <a:r>
                  <a:rPr lang="en-US" dirty="0" err="1"/>
                  <a:t>MiB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3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18D8E-9A08-4C2E-B137-F469CD59896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C8EE59-4665-457B-A435-A0315BBB6EC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Lifecycle</a:t>
          </a:r>
        </a:p>
      </dgm:t>
    </dgm:pt>
    <dgm:pt modelId="{80DA4D98-3FBF-4582-9526-43D07861D447}" type="parTrans" cxnId="{0D1511B6-9AB6-41A1-8165-DFC6011424E2}">
      <dgm:prSet/>
      <dgm:spPr/>
      <dgm:t>
        <a:bodyPr/>
        <a:lstStyle/>
        <a:p>
          <a:endParaRPr lang="en-US"/>
        </a:p>
      </dgm:t>
    </dgm:pt>
    <dgm:pt modelId="{546BDAA2-A4F8-4F47-B211-65135A721906}" type="sibTrans" cxnId="{0D1511B6-9AB6-41A1-8165-DFC6011424E2}">
      <dgm:prSet/>
      <dgm:spPr/>
      <dgm:t>
        <a:bodyPr/>
        <a:lstStyle/>
        <a:p>
          <a:endParaRPr lang="en-US"/>
        </a:p>
      </dgm:t>
    </dgm:pt>
    <dgm:pt modelId="{29742B95-82A4-4D44-9CFD-F1EBAC5F8BA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Testing</a:t>
          </a:r>
        </a:p>
      </dgm:t>
    </dgm:pt>
    <dgm:pt modelId="{E52E00BF-5BEE-4E38-987E-CEAE399FD044}" type="parTrans" cxnId="{35217622-ACF1-46A3-9018-2179611DF60C}">
      <dgm:prSet/>
      <dgm:spPr/>
      <dgm:t>
        <a:bodyPr/>
        <a:lstStyle/>
        <a:p>
          <a:endParaRPr lang="en-US"/>
        </a:p>
      </dgm:t>
    </dgm:pt>
    <dgm:pt modelId="{45AF47F1-5052-4178-BD77-237DC5FED4EA}" type="sibTrans" cxnId="{35217622-ACF1-46A3-9018-2179611DF60C}">
      <dgm:prSet/>
      <dgm:spPr/>
      <dgm:t>
        <a:bodyPr/>
        <a:lstStyle/>
        <a:p>
          <a:endParaRPr lang="en-US"/>
        </a:p>
      </dgm:t>
    </dgm:pt>
    <dgm:pt modelId="{96F21C28-58DA-4531-BEA7-25F18D971F3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Defining</a:t>
          </a:r>
        </a:p>
      </dgm:t>
    </dgm:pt>
    <dgm:pt modelId="{5FD67843-D6AF-4025-BF77-38FE0339A27D}" type="parTrans" cxnId="{D5D88F42-57DA-43C0-81C8-ACFA736C3153}">
      <dgm:prSet/>
      <dgm:spPr/>
      <dgm:t>
        <a:bodyPr/>
        <a:lstStyle/>
        <a:p>
          <a:endParaRPr lang="en-US"/>
        </a:p>
      </dgm:t>
    </dgm:pt>
    <dgm:pt modelId="{654509EE-3C69-4A73-93B8-01C8419B94A8}" type="sibTrans" cxnId="{D5D88F42-57DA-43C0-81C8-ACFA736C3153}">
      <dgm:prSet/>
      <dgm:spPr/>
      <dgm:t>
        <a:bodyPr/>
        <a:lstStyle/>
        <a:p>
          <a:endParaRPr lang="en-US"/>
        </a:p>
      </dgm:t>
    </dgm:pt>
    <dgm:pt modelId="{4A7A020E-02B6-4089-8B87-C6E80E14211C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Designing</a:t>
          </a:r>
        </a:p>
      </dgm:t>
    </dgm:pt>
    <dgm:pt modelId="{75D5F4AA-2AD8-4C6C-BBE7-9268050B4E29}" type="parTrans" cxnId="{84DF71A1-9239-4EA3-B48C-E8F5A0EF93C8}">
      <dgm:prSet/>
      <dgm:spPr/>
      <dgm:t>
        <a:bodyPr/>
        <a:lstStyle/>
        <a:p>
          <a:endParaRPr lang="en-US"/>
        </a:p>
      </dgm:t>
    </dgm:pt>
    <dgm:pt modelId="{1BB454F8-E346-4B1C-B02C-C095A56F7592}" type="sibTrans" cxnId="{84DF71A1-9239-4EA3-B48C-E8F5A0EF93C8}">
      <dgm:prSet/>
      <dgm:spPr/>
      <dgm:t>
        <a:bodyPr/>
        <a:lstStyle/>
        <a:p>
          <a:endParaRPr lang="en-US"/>
        </a:p>
      </dgm:t>
    </dgm:pt>
    <dgm:pt modelId="{26E31DCC-0C3C-4A0D-9777-A5F0608F26A6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Building</a:t>
          </a:r>
        </a:p>
      </dgm:t>
    </dgm:pt>
    <dgm:pt modelId="{02660A71-28D8-426D-BAA9-6EB1C2EE041E}" type="parTrans" cxnId="{99B5D8E7-A05F-4984-BB1F-B15B9662E060}">
      <dgm:prSet/>
      <dgm:spPr/>
      <dgm:t>
        <a:bodyPr/>
        <a:lstStyle/>
        <a:p>
          <a:endParaRPr lang="en-US"/>
        </a:p>
      </dgm:t>
    </dgm:pt>
    <dgm:pt modelId="{C146427D-8DCA-492F-8699-2B831D0620D0}" type="sibTrans" cxnId="{99B5D8E7-A05F-4984-BB1F-B15B9662E060}">
      <dgm:prSet/>
      <dgm:spPr/>
      <dgm:t>
        <a:bodyPr/>
        <a:lstStyle/>
        <a:p>
          <a:endParaRPr lang="en-US"/>
        </a:p>
      </dgm:t>
    </dgm:pt>
    <dgm:pt modelId="{BC70BD4E-78C1-4A5D-91B9-2D5D5CCB19CA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Planning</a:t>
          </a:r>
        </a:p>
      </dgm:t>
    </dgm:pt>
    <dgm:pt modelId="{A511CFDB-90B9-45C1-B64B-17EFF44D1950}" type="parTrans" cxnId="{B6778E68-748D-41DD-ADBA-3971DC6C5D9C}">
      <dgm:prSet/>
      <dgm:spPr/>
      <dgm:t>
        <a:bodyPr/>
        <a:lstStyle/>
        <a:p>
          <a:endParaRPr lang="en-US"/>
        </a:p>
      </dgm:t>
    </dgm:pt>
    <dgm:pt modelId="{B6FA8A51-DFDE-41EA-BEA0-E9EEB7BBFC64}" type="sibTrans" cxnId="{B6778E68-748D-41DD-ADBA-3971DC6C5D9C}">
      <dgm:prSet/>
      <dgm:spPr/>
      <dgm:t>
        <a:bodyPr/>
        <a:lstStyle/>
        <a:p>
          <a:endParaRPr lang="en-US"/>
        </a:p>
      </dgm:t>
    </dgm:pt>
    <dgm:pt modelId="{E108EA34-A424-4EE4-896F-114E86EC1AEB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Deployment</a:t>
          </a:r>
        </a:p>
      </dgm:t>
    </dgm:pt>
    <dgm:pt modelId="{CE69F3F2-CE64-4840-9704-96EDFEBB1888}" type="parTrans" cxnId="{BD87E5D5-D41F-4FB4-97A1-317E1AE0530E}">
      <dgm:prSet/>
      <dgm:spPr/>
      <dgm:t>
        <a:bodyPr/>
        <a:lstStyle/>
        <a:p>
          <a:endParaRPr lang="en-US"/>
        </a:p>
      </dgm:t>
    </dgm:pt>
    <dgm:pt modelId="{63954B1E-E51F-4183-A8BE-D7557FFFB586}" type="sibTrans" cxnId="{BD87E5D5-D41F-4FB4-97A1-317E1AE0530E}">
      <dgm:prSet/>
      <dgm:spPr/>
      <dgm:t>
        <a:bodyPr/>
        <a:lstStyle/>
        <a:p>
          <a:endParaRPr lang="en-US"/>
        </a:p>
      </dgm:t>
    </dgm:pt>
    <dgm:pt modelId="{7C5923BB-267D-453E-9BBD-A1AE9E606F93}" type="pres">
      <dgm:prSet presAssocID="{86718D8E-9A08-4C2E-B137-F469CD59896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63AB3EE-5179-4F0F-A1C0-A3060CFF13D6}" type="pres">
      <dgm:prSet presAssocID="{85C8EE59-4665-457B-A435-A0315BBB6EC0}" presName="centerShape" presStyleLbl="node0" presStyleIdx="0" presStyleCnt="1"/>
      <dgm:spPr/>
    </dgm:pt>
    <dgm:pt modelId="{547BFFEF-27DD-4BCE-B00D-0169D0CFF153}" type="pres">
      <dgm:prSet presAssocID="{BC70BD4E-78C1-4A5D-91B9-2D5D5CCB19CA}" presName="node" presStyleLbl="node1" presStyleIdx="0" presStyleCnt="6">
        <dgm:presLayoutVars>
          <dgm:bulletEnabled val="1"/>
        </dgm:presLayoutVars>
      </dgm:prSet>
      <dgm:spPr/>
    </dgm:pt>
    <dgm:pt modelId="{B344DB4A-A29B-46DF-9A6D-A335A5F184FB}" type="pres">
      <dgm:prSet presAssocID="{BC70BD4E-78C1-4A5D-91B9-2D5D5CCB19CA}" presName="dummy" presStyleCnt="0"/>
      <dgm:spPr/>
    </dgm:pt>
    <dgm:pt modelId="{BCC97FE3-AA34-4E05-99D5-4F5DDC7BF375}" type="pres">
      <dgm:prSet presAssocID="{B6FA8A51-DFDE-41EA-BEA0-E9EEB7BBFC64}" presName="sibTrans" presStyleLbl="sibTrans2D1" presStyleIdx="0" presStyleCnt="6"/>
      <dgm:spPr/>
    </dgm:pt>
    <dgm:pt modelId="{C4852F2E-9EE3-4A64-A899-CA5BF481A65A}" type="pres">
      <dgm:prSet presAssocID="{96F21C28-58DA-4531-BEA7-25F18D971F34}" presName="node" presStyleLbl="node1" presStyleIdx="1" presStyleCnt="6">
        <dgm:presLayoutVars>
          <dgm:bulletEnabled val="1"/>
        </dgm:presLayoutVars>
      </dgm:prSet>
      <dgm:spPr/>
    </dgm:pt>
    <dgm:pt modelId="{CEF06822-DCDA-4E9B-A2F2-2FA7A32C6F9D}" type="pres">
      <dgm:prSet presAssocID="{96F21C28-58DA-4531-BEA7-25F18D971F34}" presName="dummy" presStyleCnt="0"/>
      <dgm:spPr/>
    </dgm:pt>
    <dgm:pt modelId="{D1B066CD-C9E6-48A3-BD2F-B23D9DA54687}" type="pres">
      <dgm:prSet presAssocID="{654509EE-3C69-4A73-93B8-01C8419B94A8}" presName="sibTrans" presStyleLbl="sibTrans2D1" presStyleIdx="1" presStyleCnt="6"/>
      <dgm:spPr/>
    </dgm:pt>
    <dgm:pt modelId="{35803B2D-B5EB-4D7C-BE47-E1E832B2E1F3}" type="pres">
      <dgm:prSet presAssocID="{4A7A020E-02B6-4089-8B87-C6E80E14211C}" presName="node" presStyleLbl="node1" presStyleIdx="2" presStyleCnt="6">
        <dgm:presLayoutVars>
          <dgm:bulletEnabled val="1"/>
        </dgm:presLayoutVars>
      </dgm:prSet>
      <dgm:spPr/>
    </dgm:pt>
    <dgm:pt modelId="{064442C2-3283-4CD4-B04F-B3D6362F2D15}" type="pres">
      <dgm:prSet presAssocID="{4A7A020E-02B6-4089-8B87-C6E80E14211C}" presName="dummy" presStyleCnt="0"/>
      <dgm:spPr/>
    </dgm:pt>
    <dgm:pt modelId="{96B0F9E4-FAAD-4FB2-A86C-573667E93CD2}" type="pres">
      <dgm:prSet presAssocID="{1BB454F8-E346-4B1C-B02C-C095A56F7592}" presName="sibTrans" presStyleLbl="sibTrans2D1" presStyleIdx="2" presStyleCnt="6"/>
      <dgm:spPr/>
    </dgm:pt>
    <dgm:pt modelId="{96BB7CBB-3A25-4530-A401-F69749E442CE}" type="pres">
      <dgm:prSet presAssocID="{26E31DCC-0C3C-4A0D-9777-A5F0608F26A6}" presName="node" presStyleLbl="node1" presStyleIdx="3" presStyleCnt="6">
        <dgm:presLayoutVars>
          <dgm:bulletEnabled val="1"/>
        </dgm:presLayoutVars>
      </dgm:prSet>
      <dgm:spPr/>
    </dgm:pt>
    <dgm:pt modelId="{BE5E3D0B-65DD-4284-A1CA-0FC26344A578}" type="pres">
      <dgm:prSet presAssocID="{26E31DCC-0C3C-4A0D-9777-A5F0608F26A6}" presName="dummy" presStyleCnt="0"/>
      <dgm:spPr/>
    </dgm:pt>
    <dgm:pt modelId="{A3819C86-C633-4CE4-B8C5-DEE51C47736F}" type="pres">
      <dgm:prSet presAssocID="{C146427D-8DCA-492F-8699-2B831D0620D0}" presName="sibTrans" presStyleLbl="sibTrans2D1" presStyleIdx="3" presStyleCnt="6"/>
      <dgm:spPr/>
    </dgm:pt>
    <dgm:pt modelId="{F24884BD-6849-4BD4-B3C2-6831CF6C9133}" type="pres">
      <dgm:prSet presAssocID="{29742B95-82A4-4D44-9CFD-F1EBAC5F8BA2}" presName="node" presStyleLbl="node1" presStyleIdx="4" presStyleCnt="6">
        <dgm:presLayoutVars>
          <dgm:bulletEnabled val="1"/>
        </dgm:presLayoutVars>
      </dgm:prSet>
      <dgm:spPr/>
    </dgm:pt>
    <dgm:pt modelId="{A48E1983-25F2-4A48-8B34-580389AB7942}" type="pres">
      <dgm:prSet presAssocID="{29742B95-82A4-4D44-9CFD-F1EBAC5F8BA2}" presName="dummy" presStyleCnt="0"/>
      <dgm:spPr/>
    </dgm:pt>
    <dgm:pt modelId="{AD4C6330-E954-4BFC-B035-FC6B695C0DEB}" type="pres">
      <dgm:prSet presAssocID="{45AF47F1-5052-4178-BD77-237DC5FED4EA}" presName="sibTrans" presStyleLbl="sibTrans2D1" presStyleIdx="4" presStyleCnt="6"/>
      <dgm:spPr/>
    </dgm:pt>
    <dgm:pt modelId="{3BFEAAAE-EFEC-4FD1-9505-1FE04904AD5E}" type="pres">
      <dgm:prSet presAssocID="{E108EA34-A424-4EE4-896F-114E86EC1AEB}" presName="node" presStyleLbl="node1" presStyleIdx="5" presStyleCnt="6">
        <dgm:presLayoutVars>
          <dgm:bulletEnabled val="1"/>
        </dgm:presLayoutVars>
      </dgm:prSet>
      <dgm:spPr/>
    </dgm:pt>
    <dgm:pt modelId="{65BF491B-12B0-4CCD-AC47-EC954CAD9552}" type="pres">
      <dgm:prSet presAssocID="{E108EA34-A424-4EE4-896F-114E86EC1AEB}" presName="dummy" presStyleCnt="0"/>
      <dgm:spPr/>
    </dgm:pt>
    <dgm:pt modelId="{D7E6E332-239D-43D5-A4BB-9945B67ABC9E}" type="pres">
      <dgm:prSet presAssocID="{63954B1E-E51F-4183-A8BE-D7557FFFB586}" presName="sibTrans" presStyleLbl="sibTrans2D1" presStyleIdx="5" presStyleCnt="6"/>
      <dgm:spPr/>
    </dgm:pt>
  </dgm:ptLst>
  <dgm:cxnLst>
    <dgm:cxn modelId="{DAE74609-B64F-4505-AF87-10A35A52154D}" type="presOf" srcId="{86718D8E-9A08-4C2E-B137-F469CD598969}" destId="{7C5923BB-267D-453E-9BBD-A1AE9E606F93}" srcOrd="0" destOrd="0" presId="urn:microsoft.com/office/officeart/2005/8/layout/radial6"/>
    <dgm:cxn modelId="{28E88315-DFE6-4D81-A245-73454CBEBA73}" type="presOf" srcId="{26E31DCC-0C3C-4A0D-9777-A5F0608F26A6}" destId="{96BB7CBB-3A25-4530-A401-F69749E442CE}" srcOrd="0" destOrd="0" presId="urn:microsoft.com/office/officeart/2005/8/layout/radial6"/>
    <dgm:cxn modelId="{98ACC115-6729-4C23-8567-91DA772F10AD}" type="presOf" srcId="{B6FA8A51-DFDE-41EA-BEA0-E9EEB7BBFC64}" destId="{BCC97FE3-AA34-4E05-99D5-4F5DDC7BF375}" srcOrd="0" destOrd="0" presId="urn:microsoft.com/office/officeart/2005/8/layout/radial6"/>
    <dgm:cxn modelId="{112A4A1E-8350-4307-BA74-8AC0F5F4BAFD}" type="presOf" srcId="{45AF47F1-5052-4178-BD77-237DC5FED4EA}" destId="{AD4C6330-E954-4BFC-B035-FC6B695C0DEB}" srcOrd="0" destOrd="0" presId="urn:microsoft.com/office/officeart/2005/8/layout/radial6"/>
    <dgm:cxn modelId="{35217622-ACF1-46A3-9018-2179611DF60C}" srcId="{85C8EE59-4665-457B-A435-A0315BBB6EC0}" destId="{29742B95-82A4-4D44-9CFD-F1EBAC5F8BA2}" srcOrd="4" destOrd="0" parTransId="{E52E00BF-5BEE-4E38-987E-CEAE399FD044}" sibTransId="{45AF47F1-5052-4178-BD77-237DC5FED4EA}"/>
    <dgm:cxn modelId="{3E48E92C-54C1-4EAA-B4D8-ABD9DBB47456}" type="presOf" srcId="{85C8EE59-4665-457B-A435-A0315BBB6EC0}" destId="{F63AB3EE-5179-4F0F-A1C0-A3060CFF13D6}" srcOrd="0" destOrd="0" presId="urn:microsoft.com/office/officeart/2005/8/layout/radial6"/>
    <dgm:cxn modelId="{6C67D935-E691-4E22-ADFA-D224326295C3}" type="presOf" srcId="{63954B1E-E51F-4183-A8BE-D7557FFFB586}" destId="{D7E6E332-239D-43D5-A4BB-9945B67ABC9E}" srcOrd="0" destOrd="0" presId="urn:microsoft.com/office/officeart/2005/8/layout/radial6"/>
    <dgm:cxn modelId="{D5D88F42-57DA-43C0-81C8-ACFA736C3153}" srcId="{85C8EE59-4665-457B-A435-A0315BBB6EC0}" destId="{96F21C28-58DA-4531-BEA7-25F18D971F34}" srcOrd="1" destOrd="0" parTransId="{5FD67843-D6AF-4025-BF77-38FE0339A27D}" sibTransId="{654509EE-3C69-4A73-93B8-01C8419B94A8}"/>
    <dgm:cxn modelId="{B6778E68-748D-41DD-ADBA-3971DC6C5D9C}" srcId="{85C8EE59-4665-457B-A435-A0315BBB6EC0}" destId="{BC70BD4E-78C1-4A5D-91B9-2D5D5CCB19CA}" srcOrd="0" destOrd="0" parTransId="{A511CFDB-90B9-45C1-B64B-17EFF44D1950}" sibTransId="{B6FA8A51-DFDE-41EA-BEA0-E9EEB7BBFC64}"/>
    <dgm:cxn modelId="{3F6C5D80-1C58-4BB2-92FF-155B0CBFFB59}" type="presOf" srcId="{C146427D-8DCA-492F-8699-2B831D0620D0}" destId="{A3819C86-C633-4CE4-B8C5-DEE51C47736F}" srcOrd="0" destOrd="0" presId="urn:microsoft.com/office/officeart/2005/8/layout/radial6"/>
    <dgm:cxn modelId="{EBBBD48E-99A3-4858-92BC-F2EB0AF4FD45}" type="presOf" srcId="{1BB454F8-E346-4B1C-B02C-C095A56F7592}" destId="{96B0F9E4-FAAD-4FB2-A86C-573667E93CD2}" srcOrd="0" destOrd="0" presId="urn:microsoft.com/office/officeart/2005/8/layout/radial6"/>
    <dgm:cxn modelId="{84DF71A1-9239-4EA3-B48C-E8F5A0EF93C8}" srcId="{85C8EE59-4665-457B-A435-A0315BBB6EC0}" destId="{4A7A020E-02B6-4089-8B87-C6E80E14211C}" srcOrd="2" destOrd="0" parTransId="{75D5F4AA-2AD8-4C6C-BBE7-9268050B4E29}" sibTransId="{1BB454F8-E346-4B1C-B02C-C095A56F7592}"/>
    <dgm:cxn modelId="{0D1511B6-9AB6-41A1-8165-DFC6011424E2}" srcId="{86718D8E-9A08-4C2E-B137-F469CD598969}" destId="{85C8EE59-4665-457B-A435-A0315BBB6EC0}" srcOrd="0" destOrd="0" parTransId="{80DA4D98-3FBF-4582-9526-43D07861D447}" sibTransId="{546BDAA2-A4F8-4F47-B211-65135A721906}"/>
    <dgm:cxn modelId="{339F13CC-151B-4BE5-A59B-D028AD28DE4B}" type="presOf" srcId="{96F21C28-58DA-4531-BEA7-25F18D971F34}" destId="{C4852F2E-9EE3-4A64-A899-CA5BF481A65A}" srcOrd="0" destOrd="0" presId="urn:microsoft.com/office/officeart/2005/8/layout/radial6"/>
    <dgm:cxn modelId="{BD87E5D5-D41F-4FB4-97A1-317E1AE0530E}" srcId="{85C8EE59-4665-457B-A435-A0315BBB6EC0}" destId="{E108EA34-A424-4EE4-896F-114E86EC1AEB}" srcOrd="5" destOrd="0" parTransId="{CE69F3F2-CE64-4840-9704-96EDFEBB1888}" sibTransId="{63954B1E-E51F-4183-A8BE-D7557FFFB586}"/>
    <dgm:cxn modelId="{99B5D8E7-A05F-4984-BB1F-B15B9662E060}" srcId="{85C8EE59-4665-457B-A435-A0315BBB6EC0}" destId="{26E31DCC-0C3C-4A0D-9777-A5F0608F26A6}" srcOrd="3" destOrd="0" parTransId="{02660A71-28D8-426D-BAA9-6EB1C2EE041E}" sibTransId="{C146427D-8DCA-492F-8699-2B831D0620D0}"/>
    <dgm:cxn modelId="{94F460ED-34DE-403C-B45A-C988705449AE}" type="presOf" srcId="{654509EE-3C69-4A73-93B8-01C8419B94A8}" destId="{D1B066CD-C9E6-48A3-BD2F-B23D9DA54687}" srcOrd="0" destOrd="0" presId="urn:microsoft.com/office/officeart/2005/8/layout/radial6"/>
    <dgm:cxn modelId="{409099EE-B0D6-4F2B-8A70-9441ACF7B0B7}" type="presOf" srcId="{E108EA34-A424-4EE4-896F-114E86EC1AEB}" destId="{3BFEAAAE-EFEC-4FD1-9505-1FE04904AD5E}" srcOrd="0" destOrd="0" presId="urn:microsoft.com/office/officeart/2005/8/layout/radial6"/>
    <dgm:cxn modelId="{230E20F6-CD61-4495-B422-9431297D2568}" type="presOf" srcId="{4A7A020E-02B6-4089-8B87-C6E80E14211C}" destId="{35803B2D-B5EB-4D7C-BE47-E1E832B2E1F3}" srcOrd="0" destOrd="0" presId="urn:microsoft.com/office/officeart/2005/8/layout/radial6"/>
    <dgm:cxn modelId="{74AA59F7-AD4C-4A4E-A411-83432ACBE21B}" type="presOf" srcId="{29742B95-82A4-4D44-9CFD-F1EBAC5F8BA2}" destId="{F24884BD-6849-4BD4-B3C2-6831CF6C9133}" srcOrd="0" destOrd="0" presId="urn:microsoft.com/office/officeart/2005/8/layout/radial6"/>
    <dgm:cxn modelId="{DA527AF9-DEBF-448A-9444-767F3B8809E1}" type="presOf" srcId="{BC70BD4E-78C1-4A5D-91B9-2D5D5CCB19CA}" destId="{547BFFEF-27DD-4BCE-B00D-0169D0CFF153}" srcOrd="0" destOrd="0" presId="urn:microsoft.com/office/officeart/2005/8/layout/radial6"/>
    <dgm:cxn modelId="{C0A0909B-753F-47DB-9A6F-D9D0B8D46080}" type="presParOf" srcId="{7C5923BB-267D-453E-9BBD-A1AE9E606F93}" destId="{F63AB3EE-5179-4F0F-A1C0-A3060CFF13D6}" srcOrd="0" destOrd="0" presId="urn:microsoft.com/office/officeart/2005/8/layout/radial6"/>
    <dgm:cxn modelId="{9FC60463-1290-4137-8535-6FB9D7C44642}" type="presParOf" srcId="{7C5923BB-267D-453E-9BBD-A1AE9E606F93}" destId="{547BFFEF-27DD-4BCE-B00D-0169D0CFF153}" srcOrd="1" destOrd="0" presId="urn:microsoft.com/office/officeart/2005/8/layout/radial6"/>
    <dgm:cxn modelId="{DD554739-CA1F-4ECC-B37F-F6C353EB3953}" type="presParOf" srcId="{7C5923BB-267D-453E-9BBD-A1AE9E606F93}" destId="{B344DB4A-A29B-46DF-9A6D-A335A5F184FB}" srcOrd="2" destOrd="0" presId="urn:microsoft.com/office/officeart/2005/8/layout/radial6"/>
    <dgm:cxn modelId="{EC4E8A44-9F13-4243-9A9D-E1BBB0E58A7E}" type="presParOf" srcId="{7C5923BB-267D-453E-9BBD-A1AE9E606F93}" destId="{BCC97FE3-AA34-4E05-99D5-4F5DDC7BF375}" srcOrd="3" destOrd="0" presId="urn:microsoft.com/office/officeart/2005/8/layout/radial6"/>
    <dgm:cxn modelId="{77F6217F-8910-45C4-9175-6976A5168B25}" type="presParOf" srcId="{7C5923BB-267D-453E-9BBD-A1AE9E606F93}" destId="{C4852F2E-9EE3-4A64-A899-CA5BF481A65A}" srcOrd="4" destOrd="0" presId="urn:microsoft.com/office/officeart/2005/8/layout/radial6"/>
    <dgm:cxn modelId="{416F392F-4395-4FDE-97A3-F9A92705D31B}" type="presParOf" srcId="{7C5923BB-267D-453E-9BBD-A1AE9E606F93}" destId="{CEF06822-DCDA-4E9B-A2F2-2FA7A32C6F9D}" srcOrd="5" destOrd="0" presId="urn:microsoft.com/office/officeart/2005/8/layout/radial6"/>
    <dgm:cxn modelId="{3D1E4CE0-D8DC-4DAA-B7AD-E9F67116930A}" type="presParOf" srcId="{7C5923BB-267D-453E-9BBD-A1AE9E606F93}" destId="{D1B066CD-C9E6-48A3-BD2F-B23D9DA54687}" srcOrd="6" destOrd="0" presId="urn:microsoft.com/office/officeart/2005/8/layout/radial6"/>
    <dgm:cxn modelId="{BE36EF67-48A4-4BF3-8EB8-5716A449D33A}" type="presParOf" srcId="{7C5923BB-267D-453E-9BBD-A1AE9E606F93}" destId="{35803B2D-B5EB-4D7C-BE47-E1E832B2E1F3}" srcOrd="7" destOrd="0" presId="urn:microsoft.com/office/officeart/2005/8/layout/radial6"/>
    <dgm:cxn modelId="{A5132BAD-B259-4AB4-881C-AFF62FA4BB9A}" type="presParOf" srcId="{7C5923BB-267D-453E-9BBD-A1AE9E606F93}" destId="{064442C2-3283-4CD4-B04F-B3D6362F2D15}" srcOrd="8" destOrd="0" presId="urn:microsoft.com/office/officeart/2005/8/layout/radial6"/>
    <dgm:cxn modelId="{F2168150-B847-4935-8FC4-56F6172D94EA}" type="presParOf" srcId="{7C5923BB-267D-453E-9BBD-A1AE9E606F93}" destId="{96B0F9E4-FAAD-4FB2-A86C-573667E93CD2}" srcOrd="9" destOrd="0" presId="urn:microsoft.com/office/officeart/2005/8/layout/radial6"/>
    <dgm:cxn modelId="{4E9BAEF5-D82F-43E9-92CC-E8CBC165A1A1}" type="presParOf" srcId="{7C5923BB-267D-453E-9BBD-A1AE9E606F93}" destId="{96BB7CBB-3A25-4530-A401-F69749E442CE}" srcOrd="10" destOrd="0" presId="urn:microsoft.com/office/officeart/2005/8/layout/radial6"/>
    <dgm:cxn modelId="{D5A4F86D-42FE-4EA5-86CB-9537AE1E47D5}" type="presParOf" srcId="{7C5923BB-267D-453E-9BBD-A1AE9E606F93}" destId="{BE5E3D0B-65DD-4284-A1CA-0FC26344A578}" srcOrd="11" destOrd="0" presId="urn:microsoft.com/office/officeart/2005/8/layout/radial6"/>
    <dgm:cxn modelId="{34CB8B51-AE04-4351-9925-F8CB8DBD8A6C}" type="presParOf" srcId="{7C5923BB-267D-453E-9BBD-A1AE9E606F93}" destId="{A3819C86-C633-4CE4-B8C5-DEE51C47736F}" srcOrd="12" destOrd="0" presId="urn:microsoft.com/office/officeart/2005/8/layout/radial6"/>
    <dgm:cxn modelId="{D98E2088-63BC-4D81-8972-B3099FD7AA92}" type="presParOf" srcId="{7C5923BB-267D-453E-9BBD-A1AE9E606F93}" destId="{F24884BD-6849-4BD4-B3C2-6831CF6C9133}" srcOrd="13" destOrd="0" presId="urn:microsoft.com/office/officeart/2005/8/layout/radial6"/>
    <dgm:cxn modelId="{B6CF76DB-2EBE-4162-9334-C7F4AF0BFE80}" type="presParOf" srcId="{7C5923BB-267D-453E-9BBD-A1AE9E606F93}" destId="{A48E1983-25F2-4A48-8B34-580389AB7942}" srcOrd="14" destOrd="0" presId="urn:microsoft.com/office/officeart/2005/8/layout/radial6"/>
    <dgm:cxn modelId="{B0133619-4F8D-4CD8-8D54-623F628818F8}" type="presParOf" srcId="{7C5923BB-267D-453E-9BBD-A1AE9E606F93}" destId="{AD4C6330-E954-4BFC-B035-FC6B695C0DEB}" srcOrd="15" destOrd="0" presId="urn:microsoft.com/office/officeart/2005/8/layout/radial6"/>
    <dgm:cxn modelId="{7F8A24F4-9242-4975-973A-A4A25E47E42A}" type="presParOf" srcId="{7C5923BB-267D-453E-9BBD-A1AE9E606F93}" destId="{3BFEAAAE-EFEC-4FD1-9505-1FE04904AD5E}" srcOrd="16" destOrd="0" presId="urn:microsoft.com/office/officeart/2005/8/layout/radial6"/>
    <dgm:cxn modelId="{654062F5-7C34-4175-8D1E-6C41A6C81E20}" type="presParOf" srcId="{7C5923BB-267D-453E-9BBD-A1AE9E606F93}" destId="{65BF491B-12B0-4CCD-AC47-EC954CAD9552}" srcOrd="17" destOrd="0" presId="urn:microsoft.com/office/officeart/2005/8/layout/radial6"/>
    <dgm:cxn modelId="{ABD9880D-5610-4603-9D97-D65DE99AB360}" type="presParOf" srcId="{7C5923BB-267D-453E-9BBD-A1AE9E606F93}" destId="{D7E6E332-239D-43D5-A4BB-9945B67ABC9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3EA2A-8ED2-4949-BC38-64D35CF00D4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44CF8-4DF0-42C3-B2B2-855EA32F6EB2}">
      <dgm:prSet phldrT="[Text]"/>
      <dgm:spPr/>
      <dgm:t>
        <a:bodyPr/>
        <a:lstStyle/>
        <a:p>
          <a:r>
            <a:rPr lang="en-US" dirty="0"/>
            <a:t>prepare data source</a:t>
          </a:r>
        </a:p>
      </dgm:t>
    </dgm:pt>
    <dgm:pt modelId="{7A5F2C7E-D7B7-4BA7-B646-06E6326EB094}" type="parTrans" cxnId="{50DD9039-C639-4059-AA38-5A7DDE89D7D7}">
      <dgm:prSet/>
      <dgm:spPr/>
      <dgm:t>
        <a:bodyPr/>
        <a:lstStyle/>
        <a:p>
          <a:endParaRPr lang="en-US"/>
        </a:p>
      </dgm:t>
    </dgm:pt>
    <dgm:pt modelId="{9A0BD405-EF48-4E3A-A1DA-DF0B8BF23C37}" type="sibTrans" cxnId="{50DD9039-C639-4059-AA38-5A7DDE89D7D7}">
      <dgm:prSet/>
      <dgm:spPr/>
      <dgm:t>
        <a:bodyPr/>
        <a:lstStyle/>
        <a:p>
          <a:endParaRPr lang="en-US"/>
        </a:p>
      </dgm:t>
    </dgm:pt>
    <dgm:pt modelId="{82732C08-93A3-419F-ACE3-896F54136DD0}">
      <dgm:prSet phldrT="[Text]"/>
      <dgm:spPr/>
      <dgm:t>
        <a:bodyPr/>
        <a:lstStyle/>
        <a:p>
          <a:r>
            <a:rPr lang="en-US" dirty="0"/>
            <a:t>prepare tests</a:t>
          </a:r>
        </a:p>
      </dgm:t>
    </dgm:pt>
    <dgm:pt modelId="{80057E0A-0244-476C-B569-BE9F47E81E84}" type="parTrans" cxnId="{FE73B588-AB0A-4313-B578-DCFE7B3D8CA6}">
      <dgm:prSet/>
      <dgm:spPr/>
      <dgm:t>
        <a:bodyPr/>
        <a:lstStyle/>
        <a:p>
          <a:endParaRPr lang="en-US"/>
        </a:p>
      </dgm:t>
    </dgm:pt>
    <dgm:pt modelId="{21F95389-25ED-49C9-93DC-90298BC420C9}" type="sibTrans" cxnId="{FE73B588-AB0A-4313-B578-DCFE7B3D8CA6}">
      <dgm:prSet/>
      <dgm:spPr/>
      <dgm:t>
        <a:bodyPr/>
        <a:lstStyle/>
        <a:p>
          <a:endParaRPr lang="en-US"/>
        </a:p>
      </dgm:t>
    </dgm:pt>
    <dgm:pt modelId="{271EDB09-F200-4300-9E69-9CBE57852C85}">
      <dgm:prSet phldrT="[Text]"/>
      <dgm:spPr/>
      <dgm:t>
        <a:bodyPr/>
        <a:lstStyle/>
        <a:p>
          <a:r>
            <a:rPr lang="en-US" dirty="0"/>
            <a:t>prepare test data</a:t>
          </a:r>
        </a:p>
      </dgm:t>
    </dgm:pt>
    <dgm:pt modelId="{66E5CD34-CC13-4783-897F-7631A49945B9}" type="parTrans" cxnId="{7EA964F4-6EB5-47B9-B036-2ABC1C5CEB37}">
      <dgm:prSet/>
      <dgm:spPr/>
      <dgm:t>
        <a:bodyPr/>
        <a:lstStyle/>
        <a:p>
          <a:endParaRPr lang="en-US"/>
        </a:p>
      </dgm:t>
    </dgm:pt>
    <dgm:pt modelId="{4A97F547-1A30-4183-BB2D-F0B42823573A}" type="sibTrans" cxnId="{7EA964F4-6EB5-47B9-B036-2ABC1C5CEB37}">
      <dgm:prSet/>
      <dgm:spPr/>
      <dgm:t>
        <a:bodyPr/>
        <a:lstStyle/>
        <a:p>
          <a:endParaRPr lang="en-US"/>
        </a:p>
      </dgm:t>
    </dgm:pt>
    <dgm:pt modelId="{70648676-3865-49A5-96C7-D9A8CD072E20}">
      <dgm:prSet/>
      <dgm:spPr/>
      <dgm:t>
        <a:bodyPr/>
        <a:lstStyle/>
        <a:p>
          <a:r>
            <a:rPr lang="en-US" dirty="0"/>
            <a:t>execute tests</a:t>
          </a:r>
        </a:p>
      </dgm:t>
    </dgm:pt>
    <dgm:pt modelId="{B479F714-7651-4223-9527-156E15B26F80}" type="parTrans" cxnId="{EB8FA3EC-1295-45D6-B9AD-B58488CF904E}">
      <dgm:prSet/>
      <dgm:spPr/>
      <dgm:t>
        <a:bodyPr/>
        <a:lstStyle/>
        <a:p>
          <a:endParaRPr lang="en-US"/>
        </a:p>
      </dgm:t>
    </dgm:pt>
    <dgm:pt modelId="{FA3BBD26-AA1D-461A-9974-5930DB10C905}" type="sibTrans" cxnId="{EB8FA3EC-1295-45D6-B9AD-B58488CF904E}">
      <dgm:prSet/>
      <dgm:spPr/>
      <dgm:t>
        <a:bodyPr/>
        <a:lstStyle/>
        <a:p>
          <a:endParaRPr lang="en-US"/>
        </a:p>
      </dgm:t>
    </dgm:pt>
    <dgm:pt modelId="{6BAE9CDF-F20C-4D50-8047-01C592430A10}">
      <dgm:prSet/>
      <dgm:spPr/>
      <dgm:t>
        <a:bodyPr/>
        <a:lstStyle/>
        <a:p>
          <a:r>
            <a:rPr lang="en-US" dirty="0"/>
            <a:t>analyze test results</a:t>
          </a:r>
        </a:p>
      </dgm:t>
    </dgm:pt>
    <dgm:pt modelId="{C7665433-4C7C-48F1-A9EC-380D49858B0F}" type="parTrans" cxnId="{86EA4EDB-AE6C-4AD5-8A97-6DD20B252942}">
      <dgm:prSet/>
      <dgm:spPr/>
      <dgm:t>
        <a:bodyPr/>
        <a:lstStyle/>
        <a:p>
          <a:endParaRPr lang="en-US"/>
        </a:p>
      </dgm:t>
    </dgm:pt>
    <dgm:pt modelId="{19827D50-AF13-4966-9613-FBE4DFE6B9E4}" type="sibTrans" cxnId="{86EA4EDB-AE6C-4AD5-8A97-6DD20B252942}">
      <dgm:prSet/>
      <dgm:spPr/>
      <dgm:t>
        <a:bodyPr/>
        <a:lstStyle/>
        <a:p>
          <a:endParaRPr lang="en-US"/>
        </a:p>
      </dgm:t>
    </dgm:pt>
    <dgm:pt modelId="{C19B6E24-2485-4E10-A367-0F9319557A32}">
      <dgm:prSet/>
      <dgm:spPr/>
      <dgm:t>
        <a:bodyPr/>
        <a:lstStyle/>
        <a:p>
          <a:r>
            <a:rPr lang="en-US" dirty="0"/>
            <a:t>concluding tasks</a:t>
          </a:r>
        </a:p>
      </dgm:t>
    </dgm:pt>
    <dgm:pt modelId="{FDA93752-C84A-414A-96DD-6CB6AE0AECC1}" type="parTrans" cxnId="{0C0CB0FE-401C-434B-B6FB-D2DCE23AAC74}">
      <dgm:prSet/>
      <dgm:spPr/>
      <dgm:t>
        <a:bodyPr/>
        <a:lstStyle/>
        <a:p>
          <a:endParaRPr lang="en-US"/>
        </a:p>
      </dgm:t>
    </dgm:pt>
    <dgm:pt modelId="{310E33F2-499A-4B4E-87FE-010D350C4D63}" type="sibTrans" cxnId="{0C0CB0FE-401C-434B-B6FB-D2DCE23AAC74}">
      <dgm:prSet/>
      <dgm:spPr/>
      <dgm:t>
        <a:bodyPr/>
        <a:lstStyle/>
        <a:p>
          <a:endParaRPr lang="en-US"/>
        </a:p>
      </dgm:t>
    </dgm:pt>
    <dgm:pt modelId="{027080DE-A19C-4AA0-AF32-C2AE05CF7EAA}" type="pres">
      <dgm:prSet presAssocID="{59F3EA2A-8ED2-4949-BC38-64D35CF00D4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B1A3913-8040-4601-9472-DF832BEF0E4F}" type="pres">
      <dgm:prSet presAssocID="{C19B6E24-2485-4E10-A367-0F9319557A32}" presName="Accent6" presStyleCnt="0"/>
      <dgm:spPr/>
    </dgm:pt>
    <dgm:pt modelId="{6801BC97-3480-42F5-97EF-D53E3640CEC7}" type="pres">
      <dgm:prSet presAssocID="{C19B6E24-2485-4E10-A367-0F9319557A32}" presName="Accent" presStyleLbl="node1" presStyleIdx="0" presStyleCnt="6" custLinFactNeighborX="1629" custLinFactNeighborY="-543"/>
      <dgm:spPr/>
    </dgm:pt>
    <dgm:pt modelId="{DBA76679-3B37-4515-9C8E-156BDE8F4DC1}" type="pres">
      <dgm:prSet presAssocID="{C19B6E24-2485-4E10-A367-0F9319557A32}" presName="ParentBackground6" presStyleCnt="0"/>
      <dgm:spPr/>
    </dgm:pt>
    <dgm:pt modelId="{117A38B1-CA4B-4F00-BF84-005316FDA402}" type="pres">
      <dgm:prSet presAssocID="{C19B6E24-2485-4E10-A367-0F9319557A32}" presName="ParentBackground" presStyleLbl="fgAcc1" presStyleIdx="0" presStyleCnt="6"/>
      <dgm:spPr/>
    </dgm:pt>
    <dgm:pt modelId="{2B98289E-925D-4ABA-8B7C-BB81DB65E4CD}" type="pres">
      <dgm:prSet presAssocID="{C19B6E24-2485-4E10-A367-0F9319557A3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C39B47-8E01-4454-A2EC-B7E3A0872221}" type="pres">
      <dgm:prSet presAssocID="{6BAE9CDF-F20C-4D50-8047-01C592430A10}" presName="Accent5" presStyleCnt="0"/>
      <dgm:spPr/>
    </dgm:pt>
    <dgm:pt modelId="{F0DA0A4F-4AE8-42EB-BDD3-1E87F6E1B9A0}" type="pres">
      <dgm:prSet presAssocID="{6BAE9CDF-F20C-4D50-8047-01C592430A10}" presName="Accent" presStyleLbl="node1" presStyleIdx="1" presStyleCnt="6"/>
      <dgm:spPr/>
    </dgm:pt>
    <dgm:pt modelId="{9DEA4131-EA3B-40AF-BA9A-094227CD009B}" type="pres">
      <dgm:prSet presAssocID="{6BAE9CDF-F20C-4D50-8047-01C592430A10}" presName="ParentBackground5" presStyleCnt="0"/>
      <dgm:spPr/>
    </dgm:pt>
    <dgm:pt modelId="{EB66EFD7-5815-4690-8759-8D0232AAC14E}" type="pres">
      <dgm:prSet presAssocID="{6BAE9CDF-F20C-4D50-8047-01C592430A10}" presName="ParentBackground" presStyleLbl="fgAcc1" presStyleIdx="1" presStyleCnt="6"/>
      <dgm:spPr/>
    </dgm:pt>
    <dgm:pt modelId="{A2F499D7-5BD5-4C79-9C98-57E5A6C3C246}" type="pres">
      <dgm:prSet presAssocID="{6BAE9CDF-F20C-4D50-8047-01C592430A1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54390E9-07F7-4F96-8C3A-75B2915A89F8}" type="pres">
      <dgm:prSet presAssocID="{70648676-3865-49A5-96C7-D9A8CD072E20}" presName="Accent4" presStyleCnt="0"/>
      <dgm:spPr/>
    </dgm:pt>
    <dgm:pt modelId="{C0CC7983-3DC0-4F00-AA2A-E21C1135851F}" type="pres">
      <dgm:prSet presAssocID="{70648676-3865-49A5-96C7-D9A8CD072E20}" presName="Accent" presStyleLbl="node1" presStyleIdx="2" presStyleCnt="6"/>
      <dgm:spPr/>
    </dgm:pt>
    <dgm:pt modelId="{A9F781F1-AB95-46EE-83A1-1B8E373012A8}" type="pres">
      <dgm:prSet presAssocID="{70648676-3865-49A5-96C7-D9A8CD072E20}" presName="ParentBackground4" presStyleCnt="0"/>
      <dgm:spPr/>
    </dgm:pt>
    <dgm:pt modelId="{2D2E1A9A-682A-489E-8C30-12DA356EAB48}" type="pres">
      <dgm:prSet presAssocID="{70648676-3865-49A5-96C7-D9A8CD072E20}" presName="ParentBackground" presStyleLbl="fgAcc1" presStyleIdx="2" presStyleCnt="6"/>
      <dgm:spPr/>
    </dgm:pt>
    <dgm:pt modelId="{24E7899F-6BF1-4813-9E8D-F6753E6A63BE}" type="pres">
      <dgm:prSet presAssocID="{70648676-3865-49A5-96C7-D9A8CD072E2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7D08907-E389-49C9-AA57-6C56510EA598}" type="pres">
      <dgm:prSet presAssocID="{271EDB09-F200-4300-9E69-9CBE57852C85}" presName="Accent3" presStyleCnt="0"/>
      <dgm:spPr/>
    </dgm:pt>
    <dgm:pt modelId="{B82181E8-B789-4889-92AA-0EA08A72381D}" type="pres">
      <dgm:prSet presAssocID="{271EDB09-F200-4300-9E69-9CBE57852C85}" presName="Accent" presStyleLbl="node1" presStyleIdx="3" presStyleCnt="6"/>
      <dgm:spPr/>
    </dgm:pt>
    <dgm:pt modelId="{B0DF671B-28AE-4655-8A06-0539003E2CFC}" type="pres">
      <dgm:prSet presAssocID="{271EDB09-F200-4300-9E69-9CBE57852C85}" presName="ParentBackground3" presStyleCnt="0"/>
      <dgm:spPr/>
    </dgm:pt>
    <dgm:pt modelId="{7F77B77A-0FD9-4CEE-8140-C40C8979B3EA}" type="pres">
      <dgm:prSet presAssocID="{271EDB09-F200-4300-9E69-9CBE57852C85}" presName="ParentBackground" presStyleLbl="fgAcc1" presStyleIdx="3" presStyleCnt="6"/>
      <dgm:spPr/>
    </dgm:pt>
    <dgm:pt modelId="{572D35F7-996E-4F86-BB8A-C6A65C9C752A}" type="pres">
      <dgm:prSet presAssocID="{271EDB09-F200-4300-9E69-9CBE57852C8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331778D-B381-4A8D-BC61-B5386B550C6E}" type="pres">
      <dgm:prSet presAssocID="{82732C08-93A3-419F-ACE3-896F54136DD0}" presName="Accent2" presStyleCnt="0"/>
      <dgm:spPr/>
    </dgm:pt>
    <dgm:pt modelId="{FF3CB316-09E2-40B0-815E-9DA2BFCE5CFE}" type="pres">
      <dgm:prSet presAssocID="{82732C08-93A3-419F-ACE3-896F54136DD0}" presName="Accent" presStyleLbl="node1" presStyleIdx="4" presStyleCnt="6"/>
      <dgm:spPr/>
    </dgm:pt>
    <dgm:pt modelId="{E9D32D08-8948-4C32-93D1-5F55FBD22F68}" type="pres">
      <dgm:prSet presAssocID="{82732C08-93A3-419F-ACE3-896F54136DD0}" presName="ParentBackground2" presStyleCnt="0"/>
      <dgm:spPr/>
    </dgm:pt>
    <dgm:pt modelId="{82653DB0-66CE-4909-85A9-8F18797267D3}" type="pres">
      <dgm:prSet presAssocID="{82732C08-93A3-419F-ACE3-896F54136DD0}" presName="ParentBackground" presStyleLbl="fgAcc1" presStyleIdx="4" presStyleCnt="6"/>
      <dgm:spPr/>
    </dgm:pt>
    <dgm:pt modelId="{1B74FA4B-714E-476E-937E-10CD05E9338D}" type="pres">
      <dgm:prSet presAssocID="{82732C08-93A3-419F-ACE3-896F54136DD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0982DC-50A5-4CD3-9E39-95E0D69EE0B6}" type="pres">
      <dgm:prSet presAssocID="{3A044CF8-4DF0-42C3-B2B2-855EA32F6EB2}" presName="Accent1" presStyleCnt="0"/>
      <dgm:spPr/>
    </dgm:pt>
    <dgm:pt modelId="{684D2B04-CEEB-49C0-B81D-F27A8C8DDC01}" type="pres">
      <dgm:prSet presAssocID="{3A044CF8-4DF0-42C3-B2B2-855EA32F6EB2}" presName="Accent" presStyleLbl="node1" presStyleIdx="5" presStyleCnt="6"/>
      <dgm:spPr/>
    </dgm:pt>
    <dgm:pt modelId="{FFC4BD42-6321-4182-874F-8C12F452607E}" type="pres">
      <dgm:prSet presAssocID="{3A044CF8-4DF0-42C3-B2B2-855EA32F6EB2}" presName="ParentBackground1" presStyleCnt="0"/>
      <dgm:spPr/>
    </dgm:pt>
    <dgm:pt modelId="{08704FD7-B2C8-40A9-844C-24C92B6AF35C}" type="pres">
      <dgm:prSet presAssocID="{3A044CF8-4DF0-42C3-B2B2-855EA32F6EB2}" presName="ParentBackground" presStyleLbl="fgAcc1" presStyleIdx="5" presStyleCnt="6"/>
      <dgm:spPr/>
    </dgm:pt>
    <dgm:pt modelId="{763170C3-8E5C-460B-8875-DB5E34626003}" type="pres">
      <dgm:prSet presAssocID="{3A044CF8-4DF0-42C3-B2B2-855EA32F6EB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4DC1F03-27F8-4E4A-9091-9D32AD4CA509}" type="presOf" srcId="{C19B6E24-2485-4E10-A367-0F9319557A32}" destId="{2B98289E-925D-4ABA-8B7C-BB81DB65E4CD}" srcOrd="1" destOrd="0" presId="urn:microsoft.com/office/officeart/2011/layout/CircleProcess"/>
    <dgm:cxn modelId="{B4544718-5E40-4378-8763-6B0655D0E7C1}" type="presOf" srcId="{59F3EA2A-8ED2-4949-BC38-64D35CF00D4E}" destId="{027080DE-A19C-4AA0-AF32-C2AE05CF7EAA}" srcOrd="0" destOrd="0" presId="urn:microsoft.com/office/officeart/2011/layout/CircleProcess"/>
    <dgm:cxn modelId="{7BE70529-DE04-4851-8A6D-FF5D2801DDD1}" type="presOf" srcId="{3A044CF8-4DF0-42C3-B2B2-855EA32F6EB2}" destId="{763170C3-8E5C-460B-8875-DB5E34626003}" srcOrd="1" destOrd="0" presId="urn:microsoft.com/office/officeart/2011/layout/CircleProcess"/>
    <dgm:cxn modelId="{50DD9039-C639-4059-AA38-5A7DDE89D7D7}" srcId="{59F3EA2A-8ED2-4949-BC38-64D35CF00D4E}" destId="{3A044CF8-4DF0-42C3-B2B2-855EA32F6EB2}" srcOrd="0" destOrd="0" parTransId="{7A5F2C7E-D7B7-4BA7-B646-06E6326EB094}" sibTransId="{9A0BD405-EF48-4E3A-A1DA-DF0B8BF23C37}"/>
    <dgm:cxn modelId="{5B335D41-D174-4D1E-B014-A8C9795C1F7B}" type="presOf" srcId="{C19B6E24-2485-4E10-A367-0F9319557A32}" destId="{117A38B1-CA4B-4F00-BF84-005316FDA402}" srcOrd="0" destOrd="0" presId="urn:microsoft.com/office/officeart/2011/layout/CircleProcess"/>
    <dgm:cxn modelId="{D0CA4C63-1D96-4BE2-9960-D45CE22795C5}" type="presOf" srcId="{70648676-3865-49A5-96C7-D9A8CD072E20}" destId="{24E7899F-6BF1-4813-9E8D-F6753E6A63BE}" srcOrd="1" destOrd="0" presId="urn:microsoft.com/office/officeart/2011/layout/CircleProcess"/>
    <dgm:cxn modelId="{8BC6CD5A-3138-4765-8765-7DFEADE367B8}" type="presOf" srcId="{3A044CF8-4DF0-42C3-B2B2-855EA32F6EB2}" destId="{08704FD7-B2C8-40A9-844C-24C92B6AF35C}" srcOrd="0" destOrd="0" presId="urn:microsoft.com/office/officeart/2011/layout/CircleProcess"/>
    <dgm:cxn modelId="{FE73B588-AB0A-4313-B578-DCFE7B3D8CA6}" srcId="{59F3EA2A-8ED2-4949-BC38-64D35CF00D4E}" destId="{82732C08-93A3-419F-ACE3-896F54136DD0}" srcOrd="1" destOrd="0" parTransId="{80057E0A-0244-476C-B569-BE9F47E81E84}" sibTransId="{21F95389-25ED-49C9-93DC-90298BC420C9}"/>
    <dgm:cxn modelId="{C415748A-3C96-423F-8ED0-77E92E10FDC3}" type="presOf" srcId="{271EDB09-F200-4300-9E69-9CBE57852C85}" destId="{7F77B77A-0FD9-4CEE-8140-C40C8979B3EA}" srcOrd="0" destOrd="0" presId="urn:microsoft.com/office/officeart/2011/layout/CircleProcess"/>
    <dgm:cxn modelId="{8986788A-EC3B-4504-922E-74305627F5F5}" type="presOf" srcId="{6BAE9CDF-F20C-4D50-8047-01C592430A10}" destId="{EB66EFD7-5815-4690-8759-8D0232AAC14E}" srcOrd="0" destOrd="0" presId="urn:microsoft.com/office/officeart/2011/layout/CircleProcess"/>
    <dgm:cxn modelId="{A436089A-D420-4355-AAD4-EB8F35F1F1F5}" type="presOf" srcId="{6BAE9CDF-F20C-4D50-8047-01C592430A10}" destId="{A2F499D7-5BD5-4C79-9C98-57E5A6C3C246}" srcOrd="1" destOrd="0" presId="urn:microsoft.com/office/officeart/2011/layout/CircleProcess"/>
    <dgm:cxn modelId="{86EA4EDB-AE6C-4AD5-8A97-6DD20B252942}" srcId="{59F3EA2A-8ED2-4949-BC38-64D35CF00D4E}" destId="{6BAE9CDF-F20C-4D50-8047-01C592430A10}" srcOrd="4" destOrd="0" parTransId="{C7665433-4C7C-48F1-A9EC-380D49858B0F}" sibTransId="{19827D50-AF13-4966-9613-FBE4DFE6B9E4}"/>
    <dgm:cxn modelId="{29AEA1DF-CFA8-449B-AE1E-B98266ADC7CF}" type="presOf" srcId="{82732C08-93A3-419F-ACE3-896F54136DD0}" destId="{1B74FA4B-714E-476E-937E-10CD05E9338D}" srcOrd="1" destOrd="0" presId="urn:microsoft.com/office/officeart/2011/layout/CircleProcess"/>
    <dgm:cxn modelId="{00E206E2-91F5-471D-A887-E5C01508790C}" type="presOf" srcId="{82732C08-93A3-419F-ACE3-896F54136DD0}" destId="{82653DB0-66CE-4909-85A9-8F18797267D3}" srcOrd="0" destOrd="0" presId="urn:microsoft.com/office/officeart/2011/layout/CircleProcess"/>
    <dgm:cxn modelId="{EB8FA3EC-1295-45D6-B9AD-B58488CF904E}" srcId="{59F3EA2A-8ED2-4949-BC38-64D35CF00D4E}" destId="{70648676-3865-49A5-96C7-D9A8CD072E20}" srcOrd="3" destOrd="0" parTransId="{B479F714-7651-4223-9527-156E15B26F80}" sibTransId="{FA3BBD26-AA1D-461A-9974-5930DB10C905}"/>
    <dgm:cxn modelId="{66ECD6F2-AB5D-45BC-92F8-BD499866776A}" type="presOf" srcId="{70648676-3865-49A5-96C7-D9A8CD072E20}" destId="{2D2E1A9A-682A-489E-8C30-12DA356EAB48}" srcOrd="0" destOrd="0" presId="urn:microsoft.com/office/officeart/2011/layout/CircleProcess"/>
    <dgm:cxn modelId="{824FA1F3-E291-44A7-A74D-0059BFC3ED73}" type="presOf" srcId="{271EDB09-F200-4300-9E69-9CBE57852C85}" destId="{572D35F7-996E-4F86-BB8A-C6A65C9C752A}" srcOrd="1" destOrd="0" presId="urn:microsoft.com/office/officeart/2011/layout/CircleProcess"/>
    <dgm:cxn modelId="{7EA964F4-6EB5-47B9-B036-2ABC1C5CEB37}" srcId="{59F3EA2A-8ED2-4949-BC38-64D35CF00D4E}" destId="{271EDB09-F200-4300-9E69-9CBE57852C85}" srcOrd="2" destOrd="0" parTransId="{66E5CD34-CC13-4783-897F-7631A49945B9}" sibTransId="{4A97F547-1A30-4183-BB2D-F0B42823573A}"/>
    <dgm:cxn modelId="{0C0CB0FE-401C-434B-B6FB-D2DCE23AAC74}" srcId="{59F3EA2A-8ED2-4949-BC38-64D35CF00D4E}" destId="{C19B6E24-2485-4E10-A367-0F9319557A32}" srcOrd="5" destOrd="0" parTransId="{FDA93752-C84A-414A-96DD-6CB6AE0AECC1}" sibTransId="{310E33F2-499A-4B4E-87FE-010D350C4D63}"/>
    <dgm:cxn modelId="{DE9F9CA9-0A56-4D7B-9D55-CE8347158F29}" type="presParOf" srcId="{027080DE-A19C-4AA0-AF32-C2AE05CF7EAA}" destId="{4B1A3913-8040-4601-9472-DF832BEF0E4F}" srcOrd="0" destOrd="0" presId="urn:microsoft.com/office/officeart/2011/layout/CircleProcess"/>
    <dgm:cxn modelId="{A9DD9931-0383-45B7-9DFD-E639E418024C}" type="presParOf" srcId="{4B1A3913-8040-4601-9472-DF832BEF0E4F}" destId="{6801BC97-3480-42F5-97EF-D53E3640CEC7}" srcOrd="0" destOrd="0" presId="urn:microsoft.com/office/officeart/2011/layout/CircleProcess"/>
    <dgm:cxn modelId="{29831949-224F-4E61-82A5-D92ACE4CDD84}" type="presParOf" srcId="{027080DE-A19C-4AA0-AF32-C2AE05CF7EAA}" destId="{DBA76679-3B37-4515-9C8E-156BDE8F4DC1}" srcOrd="1" destOrd="0" presId="urn:microsoft.com/office/officeart/2011/layout/CircleProcess"/>
    <dgm:cxn modelId="{AD26E25B-A13A-42B3-A6F9-1A395C63356E}" type="presParOf" srcId="{DBA76679-3B37-4515-9C8E-156BDE8F4DC1}" destId="{117A38B1-CA4B-4F00-BF84-005316FDA402}" srcOrd="0" destOrd="0" presId="urn:microsoft.com/office/officeart/2011/layout/CircleProcess"/>
    <dgm:cxn modelId="{C36ABC01-5018-4770-AB7F-3CA2EC11034E}" type="presParOf" srcId="{027080DE-A19C-4AA0-AF32-C2AE05CF7EAA}" destId="{2B98289E-925D-4ABA-8B7C-BB81DB65E4CD}" srcOrd="2" destOrd="0" presId="urn:microsoft.com/office/officeart/2011/layout/CircleProcess"/>
    <dgm:cxn modelId="{518A7067-6708-4CF8-AB15-E3D89285844C}" type="presParOf" srcId="{027080DE-A19C-4AA0-AF32-C2AE05CF7EAA}" destId="{3DC39B47-8E01-4454-A2EC-B7E3A0872221}" srcOrd="3" destOrd="0" presId="urn:microsoft.com/office/officeart/2011/layout/CircleProcess"/>
    <dgm:cxn modelId="{25681C5D-34F5-4E1B-B789-01EDFAAF3C1A}" type="presParOf" srcId="{3DC39B47-8E01-4454-A2EC-B7E3A0872221}" destId="{F0DA0A4F-4AE8-42EB-BDD3-1E87F6E1B9A0}" srcOrd="0" destOrd="0" presId="urn:microsoft.com/office/officeart/2011/layout/CircleProcess"/>
    <dgm:cxn modelId="{52CD298F-432B-427E-BED1-AA0C273BC1AF}" type="presParOf" srcId="{027080DE-A19C-4AA0-AF32-C2AE05CF7EAA}" destId="{9DEA4131-EA3B-40AF-BA9A-094227CD009B}" srcOrd="4" destOrd="0" presId="urn:microsoft.com/office/officeart/2011/layout/CircleProcess"/>
    <dgm:cxn modelId="{8BB01EFA-BA02-4582-A956-A3267816F127}" type="presParOf" srcId="{9DEA4131-EA3B-40AF-BA9A-094227CD009B}" destId="{EB66EFD7-5815-4690-8759-8D0232AAC14E}" srcOrd="0" destOrd="0" presId="urn:microsoft.com/office/officeart/2011/layout/CircleProcess"/>
    <dgm:cxn modelId="{7E42B4BD-B8C4-41E3-984B-205C9B0BF149}" type="presParOf" srcId="{027080DE-A19C-4AA0-AF32-C2AE05CF7EAA}" destId="{A2F499D7-5BD5-4C79-9C98-57E5A6C3C246}" srcOrd="5" destOrd="0" presId="urn:microsoft.com/office/officeart/2011/layout/CircleProcess"/>
    <dgm:cxn modelId="{7AB761A2-7431-48F5-8595-9CF9C7F78C02}" type="presParOf" srcId="{027080DE-A19C-4AA0-AF32-C2AE05CF7EAA}" destId="{454390E9-07F7-4F96-8C3A-75B2915A89F8}" srcOrd="6" destOrd="0" presId="urn:microsoft.com/office/officeart/2011/layout/CircleProcess"/>
    <dgm:cxn modelId="{D13B9177-B2CA-4468-A67D-817FD0932E5C}" type="presParOf" srcId="{454390E9-07F7-4F96-8C3A-75B2915A89F8}" destId="{C0CC7983-3DC0-4F00-AA2A-E21C1135851F}" srcOrd="0" destOrd="0" presId="urn:microsoft.com/office/officeart/2011/layout/CircleProcess"/>
    <dgm:cxn modelId="{63A6BA2A-38F3-49EB-8FAA-4E0EED7342BE}" type="presParOf" srcId="{027080DE-A19C-4AA0-AF32-C2AE05CF7EAA}" destId="{A9F781F1-AB95-46EE-83A1-1B8E373012A8}" srcOrd="7" destOrd="0" presId="urn:microsoft.com/office/officeart/2011/layout/CircleProcess"/>
    <dgm:cxn modelId="{3704193A-DD18-45FE-A868-855011CE0283}" type="presParOf" srcId="{A9F781F1-AB95-46EE-83A1-1B8E373012A8}" destId="{2D2E1A9A-682A-489E-8C30-12DA356EAB48}" srcOrd="0" destOrd="0" presId="urn:microsoft.com/office/officeart/2011/layout/CircleProcess"/>
    <dgm:cxn modelId="{C932B1B3-06E7-45E3-AC01-F0561DC91132}" type="presParOf" srcId="{027080DE-A19C-4AA0-AF32-C2AE05CF7EAA}" destId="{24E7899F-6BF1-4813-9E8D-F6753E6A63BE}" srcOrd="8" destOrd="0" presId="urn:microsoft.com/office/officeart/2011/layout/CircleProcess"/>
    <dgm:cxn modelId="{1F7DBACF-C784-4377-8AC8-C6C37B7C0EBD}" type="presParOf" srcId="{027080DE-A19C-4AA0-AF32-C2AE05CF7EAA}" destId="{07D08907-E389-49C9-AA57-6C56510EA598}" srcOrd="9" destOrd="0" presId="urn:microsoft.com/office/officeart/2011/layout/CircleProcess"/>
    <dgm:cxn modelId="{A349EE4C-C583-43EE-B164-8A205BD1CB6A}" type="presParOf" srcId="{07D08907-E389-49C9-AA57-6C56510EA598}" destId="{B82181E8-B789-4889-92AA-0EA08A72381D}" srcOrd="0" destOrd="0" presId="urn:microsoft.com/office/officeart/2011/layout/CircleProcess"/>
    <dgm:cxn modelId="{6DB1C98A-AF13-4795-8D28-76081A804190}" type="presParOf" srcId="{027080DE-A19C-4AA0-AF32-C2AE05CF7EAA}" destId="{B0DF671B-28AE-4655-8A06-0539003E2CFC}" srcOrd="10" destOrd="0" presId="urn:microsoft.com/office/officeart/2011/layout/CircleProcess"/>
    <dgm:cxn modelId="{6EE9141F-E515-48A3-9E4B-830A73BE6887}" type="presParOf" srcId="{B0DF671B-28AE-4655-8A06-0539003E2CFC}" destId="{7F77B77A-0FD9-4CEE-8140-C40C8979B3EA}" srcOrd="0" destOrd="0" presId="urn:microsoft.com/office/officeart/2011/layout/CircleProcess"/>
    <dgm:cxn modelId="{1DDF3E43-7B8B-44D0-AA80-AA1715653B51}" type="presParOf" srcId="{027080DE-A19C-4AA0-AF32-C2AE05CF7EAA}" destId="{572D35F7-996E-4F86-BB8A-C6A65C9C752A}" srcOrd="11" destOrd="0" presId="urn:microsoft.com/office/officeart/2011/layout/CircleProcess"/>
    <dgm:cxn modelId="{68249F92-23EC-4F4D-8E87-BB240584F76D}" type="presParOf" srcId="{027080DE-A19C-4AA0-AF32-C2AE05CF7EAA}" destId="{C331778D-B381-4A8D-BC61-B5386B550C6E}" srcOrd="12" destOrd="0" presId="urn:microsoft.com/office/officeart/2011/layout/CircleProcess"/>
    <dgm:cxn modelId="{3DECEBC3-E7E5-47EE-9A1B-D94A1D4D1B61}" type="presParOf" srcId="{C331778D-B381-4A8D-BC61-B5386B550C6E}" destId="{FF3CB316-09E2-40B0-815E-9DA2BFCE5CFE}" srcOrd="0" destOrd="0" presId="urn:microsoft.com/office/officeart/2011/layout/CircleProcess"/>
    <dgm:cxn modelId="{4F3F30CB-CC70-4A62-A11E-72EBF809B2A6}" type="presParOf" srcId="{027080DE-A19C-4AA0-AF32-C2AE05CF7EAA}" destId="{E9D32D08-8948-4C32-93D1-5F55FBD22F68}" srcOrd="13" destOrd="0" presId="urn:microsoft.com/office/officeart/2011/layout/CircleProcess"/>
    <dgm:cxn modelId="{B911D832-062E-4847-B5A3-9C84AEA5BC6E}" type="presParOf" srcId="{E9D32D08-8948-4C32-93D1-5F55FBD22F68}" destId="{82653DB0-66CE-4909-85A9-8F18797267D3}" srcOrd="0" destOrd="0" presId="urn:microsoft.com/office/officeart/2011/layout/CircleProcess"/>
    <dgm:cxn modelId="{DB6C3FF7-7821-411E-9B11-0053600B06F1}" type="presParOf" srcId="{027080DE-A19C-4AA0-AF32-C2AE05CF7EAA}" destId="{1B74FA4B-714E-476E-937E-10CD05E9338D}" srcOrd="14" destOrd="0" presId="urn:microsoft.com/office/officeart/2011/layout/CircleProcess"/>
    <dgm:cxn modelId="{B791CA7D-5A93-4945-BF02-2033FFA7B08A}" type="presParOf" srcId="{027080DE-A19C-4AA0-AF32-C2AE05CF7EAA}" destId="{590982DC-50A5-4CD3-9E39-95E0D69EE0B6}" srcOrd="15" destOrd="0" presId="urn:microsoft.com/office/officeart/2011/layout/CircleProcess"/>
    <dgm:cxn modelId="{334D7C2D-1FC8-4B6B-8689-62C036F8E6C4}" type="presParOf" srcId="{590982DC-50A5-4CD3-9E39-95E0D69EE0B6}" destId="{684D2B04-CEEB-49C0-B81D-F27A8C8DDC01}" srcOrd="0" destOrd="0" presId="urn:microsoft.com/office/officeart/2011/layout/CircleProcess"/>
    <dgm:cxn modelId="{2FC18A5A-6D18-45B7-B9D6-D1A2D3033AE9}" type="presParOf" srcId="{027080DE-A19C-4AA0-AF32-C2AE05CF7EAA}" destId="{FFC4BD42-6321-4182-874F-8C12F452607E}" srcOrd="16" destOrd="0" presId="urn:microsoft.com/office/officeart/2011/layout/CircleProcess"/>
    <dgm:cxn modelId="{F94F716C-C4D5-42D7-9E66-4471CA2679FB}" type="presParOf" srcId="{FFC4BD42-6321-4182-874F-8C12F452607E}" destId="{08704FD7-B2C8-40A9-844C-24C92B6AF35C}" srcOrd="0" destOrd="0" presId="urn:microsoft.com/office/officeart/2011/layout/CircleProcess"/>
    <dgm:cxn modelId="{A0848A19-A152-4CE8-9CD1-9654DF1730B8}" type="presParOf" srcId="{027080DE-A19C-4AA0-AF32-C2AE05CF7EAA}" destId="{763170C3-8E5C-460B-8875-DB5E34626003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4B05F-2E4D-4358-A791-A9DF0C64D33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EA8CD27-7FF9-4AFE-93D6-40DA0094FC14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D7154A97-7524-41BC-828D-D9B98AC981E3}" type="parTrans" cxnId="{C1F8E688-C2D2-43F0-A364-9410B97C1B5A}">
      <dgm:prSet/>
      <dgm:spPr/>
      <dgm:t>
        <a:bodyPr/>
        <a:lstStyle/>
        <a:p>
          <a:endParaRPr lang="en-US"/>
        </a:p>
      </dgm:t>
    </dgm:pt>
    <dgm:pt modelId="{547D4E04-5FE8-40FE-A400-C530619F792E}" type="sibTrans" cxnId="{C1F8E688-C2D2-43F0-A364-9410B97C1B5A}">
      <dgm:prSet/>
      <dgm:spPr/>
      <dgm:t>
        <a:bodyPr/>
        <a:lstStyle/>
        <a:p>
          <a:endParaRPr lang="en-US"/>
        </a:p>
      </dgm:t>
    </dgm:pt>
    <dgm:pt modelId="{E1E7B1F3-B8B3-436A-8E3A-D431EB929D8E}">
      <dgm:prSet phldrT="[Text]"/>
      <dgm:spPr/>
      <dgm:t>
        <a:bodyPr/>
        <a:lstStyle/>
        <a:p>
          <a:r>
            <a:rPr lang="en-US" dirty="0"/>
            <a:t>reset</a:t>
          </a:r>
        </a:p>
      </dgm:t>
    </dgm:pt>
    <dgm:pt modelId="{3BA52883-42A0-4AF0-A1F7-6A5A03DC16E9}" type="parTrans" cxnId="{DB55B2D7-96B7-414C-B2D9-FF4F495E43BC}">
      <dgm:prSet/>
      <dgm:spPr/>
      <dgm:t>
        <a:bodyPr/>
        <a:lstStyle/>
        <a:p>
          <a:endParaRPr lang="en-US"/>
        </a:p>
      </dgm:t>
    </dgm:pt>
    <dgm:pt modelId="{F822B06E-BC1B-4E72-9A20-634E0CF433E7}" type="sibTrans" cxnId="{DB55B2D7-96B7-414C-B2D9-FF4F495E43BC}">
      <dgm:prSet/>
      <dgm:spPr/>
      <dgm:t>
        <a:bodyPr/>
        <a:lstStyle/>
        <a:p>
          <a:endParaRPr lang="en-US"/>
        </a:p>
      </dgm:t>
    </dgm:pt>
    <dgm:pt modelId="{45F0407B-E6DB-4899-A291-165B0E772FA3}">
      <dgm:prSet phldrT="[Text]"/>
      <dgm:spPr/>
      <dgm:t>
        <a:bodyPr/>
        <a:lstStyle/>
        <a:p>
          <a:r>
            <a:rPr lang="en-US" dirty="0"/>
            <a:t>retest</a:t>
          </a:r>
        </a:p>
      </dgm:t>
    </dgm:pt>
    <dgm:pt modelId="{963AA57B-4406-4BC5-A432-4337B71C5C53}" type="parTrans" cxnId="{9694030C-36E5-4E8B-8361-0A2BDD25B992}">
      <dgm:prSet/>
      <dgm:spPr/>
      <dgm:t>
        <a:bodyPr/>
        <a:lstStyle/>
        <a:p>
          <a:endParaRPr lang="en-US"/>
        </a:p>
      </dgm:t>
    </dgm:pt>
    <dgm:pt modelId="{5C29F5AA-EB67-4D5C-9F6C-3E7473436E01}" type="sibTrans" cxnId="{9694030C-36E5-4E8B-8361-0A2BDD25B992}">
      <dgm:prSet/>
      <dgm:spPr/>
      <dgm:t>
        <a:bodyPr/>
        <a:lstStyle/>
        <a:p>
          <a:endParaRPr lang="en-US"/>
        </a:p>
      </dgm:t>
    </dgm:pt>
    <dgm:pt modelId="{47895988-52C3-4EF1-AEEF-86D624BDAAD3}" type="pres">
      <dgm:prSet presAssocID="{4194B05F-2E4D-4358-A791-A9DF0C64D33B}" presName="Name0" presStyleCnt="0">
        <dgm:presLayoutVars>
          <dgm:dir/>
          <dgm:resizeHandles val="exact"/>
        </dgm:presLayoutVars>
      </dgm:prSet>
      <dgm:spPr/>
    </dgm:pt>
    <dgm:pt modelId="{00F4CA63-D32F-477B-8BB3-7A58901D6DA5}" type="pres">
      <dgm:prSet presAssocID="{4194B05F-2E4D-4358-A791-A9DF0C64D33B}" presName="arrow" presStyleLbl="bgShp" presStyleIdx="0" presStyleCnt="1"/>
      <dgm:spPr/>
    </dgm:pt>
    <dgm:pt modelId="{F3603D7E-368F-43B2-BAF9-7446D2CC61C3}" type="pres">
      <dgm:prSet presAssocID="{4194B05F-2E4D-4358-A791-A9DF0C64D33B}" presName="points" presStyleCnt="0"/>
      <dgm:spPr/>
    </dgm:pt>
    <dgm:pt modelId="{59665C87-5597-45D4-B076-28594D65ED74}" type="pres">
      <dgm:prSet presAssocID="{DEA8CD27-7FF9-4AFE-93D6-40DA0094FC14}" presName="compositeA" presStyleCnt="0"/>
      <dgm:spPr/>
    </dgm:pt>
    <dgm:pt modelId="{E3D058FE-6E12-4AA3-9BC6-5B1F34C03348}" type="pres">
      <dgm:prSet presAssocID="{DEA8CD27-7FF9-4AFE-93D6-40DA0094FC14}" presName="textA" presStyleLbl="revTx" presStyleIdx="0" presStyleCnt="3">
        <dgm:presLayoutVars>
          <dgm:bulletEnabled val="1"/>
        </dgm:presLayoutVars>
      </dgm:prSet>
      <dgm:spPr/>
    </dgm:pt>
    <dgm:pt modelId="{42EBE1ED-9252-43E7-9E09-37631D4668C2}" type="pres">
      <dgm:prSet presAssocID="{DEA8CD27-7FF9-4AFE-93D6-40DA0094FC14}" presName="circleA" presStyleLbl="node1" presStyleIdx="0" presStyleCnt="3"/>
      <dgm:spPr/>
    </dgm:pt>
    <dgm:pt modelId="{8B490571-3900-4D7A-A9CA-6498C29D746D}" type="pres">
      <dgm:prSet presAssocID="{DEA8CD27-7FF9-4AFE-93D6-40DA0094FC14}" presName="spaceA" presStyleCnt="0"/>
      <dgm:spPr/>
    </dgm:pt>
    <dgm:pt modelId="{E7773D3B-4282-4C89-8A8E-1863E93EB660}" type="pres">
      <dgm:prSet presAssocID="{547D4E04-5FE8-40FE-A400-C530619F792E}" presName="space" presStyleCnt="0"/>
      <dgm:spPr/>
    </dgm:pt>
    <dgm:pt modelId="{F6DD9A8E-E6B3-4574-B35F-2E96F749FEBE}" type="pres">
      <dgm:prSet presAssocID="{E1E7B1F3-B8B3-436A-8E3A-D431EB929D8E}" presName="compositeB" presStyleCnt="0"/>
      <dgm:spPr/>
    </dgm:pt>
    <dgm:pt modelId="{29EA3A9F-5AFB-4294-BF8D-C1444C98FF4B}" type="pres">
      <dgm:prSet presAssocID="{E1E7B1F3-B8B3-436A-8E3A-D431EB929D8E}" presName="textB" presStyleLbl="revTx" presStyleIdx="1" presStyleCnt="3">
        <dgm:presLayoutVars>
          <dgm:bulletEnabled val="1"/>
        </dgm:presLayoutVars>
      </dgm:prSet>
      <dgm:spPr/>
    </dgm:pt>
    <dgm:pt modelId="{570F87C7-DED2-4759-ACA5-A38E69EA3F0E}" type="pres">
      <dgm:prSet presAssocID="{E1E7B1F3-B8B3-436A-8E3A-D431EB929D8E}" presName="circleB" presStyleLbl="node1" presStyleIdx="1" presStyleCnt="3"/>
      <dgm:spPr/>
    </dgm:pt>
    <dgm:pt modelId="{421614FE-FC40-49F2-84CA-61DDF838530A}" type="pres">
      <dgm:prSet presAssocID="{E1E7B1F3-B8B3-436A-8E3A-D431EB929D8E}" presName="spaceB" presStyleCnt="0"/>
      <dgm:spPr/>
    </dgm:pt>
    <dgm:pt modelId="{371EBDD6-E8B5-462D-8BBC-B5A3A135137F}" type="pres">
      <dgm:prSet presAssocID="{F822B06E-BC1B-4E72-9A20-634E0CF433E7}" presName="space" presStyleCnt="0"/>
      <dgm:spPr/>
    </dgm:pt>
    <dgm:pt modelId="{7895AE08-33C1-4CF9-9B7B-63BB7E3BB120}" type="pres">
      <dgm:prSet presAssocID="{45F0407B-E6DB-4899-A291-165B0E772FA3}" presName="compositeA" presStyleCnt="0"/>
      <dgm:spPr/>
    </dgm:pt>
    <dgm:pt modelId="{119873E8-23E9-47C2-8040-C3D87AF1E45B}" type="pres">
      <dgm:prSet presAssocID="{45F0407B-E6DB-4899-A291-165B0E772FA3}" presName="textA" presStyleLbl="revTx" presStyleIdx="2" presStyleCnt="3">
        <dgm:presLayoutVars>
          <dgm:bulletEnabled val="1"/>
        </dgm:presLayoutVars>
      </dgm:prSet>
      <dgm:spPr/>
    </dgm:pt>
    <dgm:pt modelId="{8A1AF9EF-78CA-4703-8868-118ACA935706}" type="pres">
      <dgm:prSet presAssocID="{45F0407B-E6DB-4899-A291-165B0E772FA3}" presName="circleA" presStyleLbl="node1" presStyleIdx="2" presStyleCnt="3"/>
      <dgm:spPr/>
    </dgm:pt>
    <dgm:pt modelId="{C7CCB3BB-9A44-43CB-AFFB-D6EAF35BD42E}" type="pres">
      <dgm:prSet presAssocID="{45F0407B-E6DB-4899-A291-165B0E772FA3}" presName="spaceA" presStyleCnt="0"/>
      <dgm:spPr/>
    </dgm:pt>
  </dgm:ptLst>
  <dgm:cxnLst>
    <dgm:cxn modelId="{9694030C-36E5-4E8B-8361-0A2BDD25B992}" srcId="{4194B05F-2E4D-4358-A791-A9DF0C64D33B}" destId="{45F0407B-E6DB-4899-A291-165B0E772FA3}" srcOrd="2" destOrd="0" parTransId="{963AA57B-4406-4BC5-A432-4337B71C5C53}" sibTransId="{5C29F5AA-EB67-4D5C-9F6C-3E7473436E01}"/>
    <dgm:cxn modelId="{C1F8E688-C2D2-43F0-A364-9410B97C1B5A}" srcId="{4194B05F-2E4D-4358-A791-A9DF0C64D33B}" destId="{DEA8CD27-7FF9-4AFE-93D6-40DA0094FC14}" srcOrd="0" destOrd="0" parTransId="{D7154A97-7524-41BC-828D-D9B98AC981E3}" sibTransId="{547D4E04-5FE8-40FE-A400-C530619F792E}"/>
    <dgm:cxn modelId="{83B7E2BE-4797-47CE-AB84-07BE5395544C}" type="presOf" srcId="{45F0407B-E6DB-4899-A291-165B0E772FA3}" destId="{119873E8-23E9-47C2-8040-C3D87AF1E45B}" srcOrd="0" destOrd="0" presId="urn:microsoft.com/office/officeart/2005/8/layout/hProcess11"/>
    <dgm:cxn modelId="{DB55B2D7-96B7-414C-B2D9-FF4F495E43BC}" srcId="{4194B05F-2E4D-4358-A791-A9DF0C64D33B}" destId="{E1E7B1F3-B8B3-436A-8E3A-D431EB929D8E}" srcOrd="1" destOrd="0" parTransId="{3BA52883-42A0-4AF0-A1F7-6A5A03DC16E9}" sibTransId="{F822B06E-BC1B-4E72-9A20-634E0CF433E7}"/>
    <dgm:cxn modelId="{584424F8-3145-47D3-8EAD-D3C06939FD31}" type="presOf" srcId="{4194B05F-2E4D-4358-A791-A9DF0C64D33B}" destId="{47895988-52C3-4EF1-AEEF-86D624BDAAD3}" srcOrd="0" destOrd="0" presId="urn:microsoft.com/office/officeart/2005/8/layout/hProcess11"/>
    <dgm:cxn modelId="{0ED576FC-B3FC-43AD-8F35-29A2E0A3A317}" type="presOf" srcId="{DEA8CD27-7FF9-4AFE-93D6-40DA0094FC14}" destId="{E3D058FE-6E12-4AA3-9BC6-5B1F34C03348}" srcOrd="0" destOrd="0" presId="urn:microsoft.com/office/officeart/2005/8/layout/hProcess11"/>
    <dgm:cxn modelId="{661208FE-2A06-4A73-94A4-629D8BBD5429}" type="presOf" srcId="{E1E7B1F3-B8B3-436A-8E3A-D431EB929D8E}" destId="{29EA3A9F-5AFB-4294-BF8D-C1444C98FF4B}" srcOrd="0" destOrd="0" presId="urn:microsoft.com/office/officeart/2005/8/layout/hProcess11"/>
    <dgm:cxn modelId="{0E5749DB-8FB3-4E1A-AD7F-07B665543572}" type="presParOf" srcId="{47895988-52C3-4EF1-AEEF-86D624BDAAD3}" destId="{00F4CA63-D32F-477B-8BB3-7A58901D6DA5}" srcOrd="0" destOrd="0" presId="urn:microsoft.com/office/officeart/2005/8/layout/hProcess11"/>
    <dgm:cxn modelId="{CB9A6922-472F-49E8-A2DE-246094615C12}" type="presParOf" srcId="{47895988-52C3-4EF1-AEEF-86D624BDAAD3}" destId="{F3603D7E-368F-43B2-BAF9-7446D2CC61C3}" srcOrd="1" destOrd="0" presId="urn:microsoft.com/office/officeart/2005/8/layout/hProcess11"/>
    <dgm:cxn modelId="{C0CB0B40-4FA9-4A44-86FE-5D540295CAE7}" type="presParOf" srcId="{F3603D7E-368F-43B2-BAF9-7446D2CC61C3}" destId="{59665C87-5597-45D4-B076-28594D65ED74}" srcOrd="0" destOrd="0" presId="urn:microsoft.com/office/officeart/2005/8/layout/hProcess11"/>
    <dgm:cxn modelId="{306D79A1-EC1B-46FB-91AB-147938F89878}" type="presParOf" srcId="{59665C87-5597-45D4-B076-28594D65ED74}" destId="{E3D058FE-6E12-4AA3-9BC6-5B1F34C03348}" srcOrd="0" destOrd="0" presId="urn:microsoft.com/office/officeart/2005/8/layout/hProcess11"/>
    <dgm:cxn modelId="{17E6C5E7-8C7E-4E4C-9E08-4C4794A46A93}" type="presParOf" srcId="{59665C87-5597-45D4-B076-28594D65ED74}" destId="{42EBE1ED-9252-43E7-9E09-37631D4668C2}" srcOrd="1" destOrd="0" presId="urn:microsoft.com/office/officeart/2005/8/layout/hProcess11"/>
    <dgm:cxn modelId="{79D8E337-D7F1-43F4-9FBF-7C862D0BDBC0}" type="presParOf" srcId="{59665C87-5597-45D4-B076-28594D65ED74}" destId="{8B490571-3900-4D7A-A9CA-6498C29D746D}" srcOrd="2" destOrd="0" presId="urn:microsoft.com/office/officeart/2005/8/layout/hProcess11"/>
    <dgm:cxn modelId="{55513459-4D42-4553-9AA5-D1BF7782DEAB}" type="presParOf" srcId="{F3603D7E-368F-43B2-BAF9-7446D2CC61C3}" destId="{E7773D3B-4282-4C89-8A8E-1863E93EB660}" srcOrd="1" destOrd="0" presId="urn:microsoft.com/office/officeart/2005/8/layout/hProcess11"/>
    <dgm:cxn modelId="{B507435B-4217-4A15-867A-BBC04B90A566}" type="presParOf" srcId="{F3603D7E-368F-43B2-BAF9-7446D2CC61C3}" destId="{F6DD9A8E-E6B3-4574-B35F-2E96F749FEBE}" srcOrd="2" destOrd="0" presId="urn:microsoft.com/office/officeart/2005/8/layout/hProcess11"/>
    <dgm:cxn modelId="{15B3E745-5FDA-4787-AD16-9F6918F848FD}" type="presParOf" srcId="{F6DD9A8E-E6B3-4574-B35F-2E96F749FEBE}" destId="{29EA3A9F-5AFB-4294-BF8D-C1444C98FF4B}" srcOrd="0" destOrd="0" presId="urn:microsoft.com/office/officeart/2005/8/layout/hProcess11"/>
    <dgm:cxn modelId="{CAC4A054-614F-44DB-8B8B-D233622FD415}" type="presParOf" srcId="{F6DD9A8E-E6B3-4574-B35F-2E96F749FEBE}" destId="{570F87C7-DED2-4759-ACA5-A38E69EA3F0E}" srcOrd="1" destOrd="0" presId="urn:microsoft.com/office/officeart/2005/8/layout/hProcess11"/>
    <dgm:cxn modelId="{9EE1C6F9-76C0-4A7B-990E-8E2A0CA6A97F}" type="presParOf" srcId="{F6DD9A8E-E6B3-4574-B35F-2E96F749FEBE}" destId="{421614FE-FC40-49F2-84CA-61DDF838530A}" srcOrd="2" destOrd="0" presId="urn:microsoft.com/office/officeart/2005/8/layout/hProcess11"/>
    <dgm:cxn modelId="{E3EA236F-2C0A-4890-B62B-56C29D35ABF0}" type="presParOf" srcId="{F3603D7E-368F-43B2-BAF9-7446D2CC61C3}" destId="{371EBDD6-E8B5-462D-8BBC-B5A3A135137F}" srcOrd="3" destOrd="0" presId="urn:microsoft.com/office/officeart/2005/8/layout/hProcess11"/>
    <dgm:cxn modelId="{E04971C2-6E3B-4A29-86A0-2C64EEE74283}" type="presParOf" srcId="{F3603D7E-368F-43B2-BAF9-7446D2CC61C3}" destId="{7895AE08-33C1-4CF9-9B7B-63BB7E3BB120}" srcOrd="4" destOrd="0" presId="urn:microsoft.com/office/officeart/2005/8/layout/hProcess11"/>
    <dgm:cxn modelId="{DE2648A8-31AC-4C21-9901-293467D76745}" type="presParOf" srcId="{7895AE08-33C1-4CF9-9B7B-63BB7E3BB120}" destId="{119873E8-23E9-47C2-8040-C3D87AF1E45B}" srcOrd="0" destOrd="0" presId="urn:microsoft.com/office/officeart/2005/8/layout/hProcess11"/>
    <dgm:cxn modelId="{6DACB329-8E1E-4BED-928F-97CF7B76C632}" type="presParOf" srcId="{7895AE08-33C1-4CF9-9B7B-63BB7E3BB120}" destId="{8A1AF9EF-78CA-4703-8868-118ACA935706}" srcOrd="1" destOrd="0" presId="urn:microsoft.com/office/officeart/2005/8/layout/hProcess11"/>
    <dgm:cxn modelId="{E90D02FA-6746-4325-A7BD-A26375870887}" type="presParOf" srcId="{7895AE08-33C1-4CF9-9B7B-63BB7E3BB120}" destId="{C7CCB3BB-9A44-43CB-AFFB-D6EAF35BD42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6E332-239D-43D5-A4BB-9945B67ABC9E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C6330-E954-4BFC-B035-FC6B695C0DEB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19C86-C633-4CE4-B8C5-DEE51C47736F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0F9E4-FAAD-4FB2-A86C-573667E93CD2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066CD-C9E6-48A3-BD2F-B23D9DA54687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97FE3-AA34-4E05-99D5-4F5DDC7BF375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AB3EE-5179-4F0F-A1C0-A3060CFF13D6}">
      <dsp:nvSpPr>
        <dsp:cNvPr id="0" name=""/>
        <dsp:cNvSpPr/>
      </dsp:nvSpPr>
      <dsp:spPr>
        <a:xfrm>
          <a:off x="2860025" y="1553448"/>
          <a:ext cx="1652299" cy="1652299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Lifecycle</a:t>
          </a:r>
        </a:p>
      </dsp:txBody>
      <dsp:txXfrm>
        <a:off x="3101999" y="1795422"/>
        <a:ext cx="1168351" cy="1168351"/>
      </dsp:txXfrm>
    </dsp:sp>
    <dsp:sp modelId="{547BFFEF-27DD-4BCE-B00D-0169D0CFF153}">
      <dsp:nvSpPr>
        <dsp:cNvPr id="0" name=""/>
        <dsp:cNvSpPr/>
      </dsp:nvSpPr>
      <dsp:spPr>
        <a:xfrm>
          <a:off x="3107870" y="1067"/>
          <a:ext cx="1156609" cy="1156609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Planning</a:t>
          </a:r>
        </a:p>
      </dsp:txBody>
      <dsp:txXfrm>
        <a:off x="3277251" y="170448"/>
        <a:ext cx="817847" cy="817847"/>
      </dsp:txXfrm>
    </dsp:sp>
    <dsp:sp modelId="{C4852F2E-9EE3-4A64-A899-CA5BF481A65A}">
      <dsp:nvSpPr>
        <dsp:cNvPr id="0" name=""/>
        <dsp:cNvSpPr/>
      </dsp:nvSpPr>
      <dsp:spPr>
        <a:xfrm>
          <a:off x="4666911" y="901180"/>
          <a:ext cx="1156609" cy="115660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Defining</a:t>
          </a:r>
        </a:p>
      </dsp:txBody>
      <dsp:txXfrm>
        <a:off x="4836292" y="1070561"/>
        <a:ext cx="817847" cy="817847"/>
      </dsp:txXfrm>
    </dsp:sp>
    <dsp:sp modelId="{35803B2D-B5EB-4D7C-BE47-E1E832B2E1F3}">
      <dsp:nvSpPr>
        <dsp:cNvPr id="0" name=""/>
        <dsp:cNvSpPr/>
      </dsp:nvSpPr>
      <dsp:spPr>
        <a:xfrm>
          <a:off x="4666911" y="2701405"/>
          <a:ext cx="1156609" cy="1156609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Designing</a:t>
          </a:r>
        </a:p>
      </dsp:txBody>
      <dsp:txXfrm>
        <a:off x="4836292" y="2870786"/>
        <a:ext cx="817847" cy="817847"/>
      </dsp:txXfrm>
    </dsp:sp>
    <dsp:sp modelId="{96BB7CBB-3A25-4530-A401-F69749E442CE}">
      <dsp:nvSpPr>
        <dsp:cNvPr id="0" name=""/>
        <dsp:cNvSpPr/>
      </dsp:nvSpPr>
      <dsp:spPr>
        <a:xfrm>
          <a:off x="3107870" y="3601518"/>
          <a:ext cx="1156609" cy="115660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Building</a:t>
          </a:r>
        </a:p>
      </dsp:txBody>
      <dsp:txXfrm>
        <a:off x="3277251" y="3770899"/>
        <a:ext cx="817847" cy="817847"/>
      </dsp:txXfrm>
    </dsp:sp>
    <dsp:sp modelId="{F24884BD-6849-4BD4-B3C2-6831CF6C9133}">
      <dsp:nvSpPr>
        <dsp:cNvPr id="0" name=""/>
        <dsp:cNvSpPr/>
      </dsp:nvSpPr>
      <dsp:spPr>
        <a:xfrm>
          <a:off x="1548829" y="2701405"/>
          <a:ext cx="1156609" cy="1156609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</a:t>
          </a:r>
        </a:p>
      </dsp:txBody>
      <dsp:txXfrm>
        <a:off x="1718210" y="2870786"/>
        <a:ext cx="817847" cy="817847"/>
      </dsp:txXfrm>
    </dsp:sp>
    <dsp:sp modelId="{3BFEAAAE-EFEC-4FD1-9505-1FE04904AD5E}">
      <dsp:nvSpPr>
        <dsp:cNvPr id="0" name=""/>
        <dsp:cNvSpPr/>
      </dsp:nvSpPr>
      <dsp:spPr>
        <a:xfrm>
          <a:off x="1548829" y="901180"/>
          <a:ext cx="1156609" cy="115660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Deployment</a:t>
          </a:r>
        </a:p>
      </dsp:txBody>
      <dsp:txXfrm>
        <a:off x="1718210" y="1070561"/>
        <a:ext cx="817847" cy="817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1BC97-3480-42F5-97EF-D53E3640CEC7}">
      <dsp:nvSpPr>
        <dsp:cNvPr id="0" name=""/>
        <dsp:cNvSpPr/>
      </dsp:nvSpPr>
      <dsp:spPr>
        <a:xfrm>
          <a:off x="7157135" y="1369385"/>
          <a:ext cx="1315395" cy="1315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A38B1-CA4B-4F00-BF84-005316FDA402}">
      <dsp:nvSpPr>
        <dsp:cNvPr id="0" name=""/>
        <dsp:cNvSpPr/>
      </dsp:nvSpPr>
      <dsp:spPr>
        <a:xfrm>
          <a:off x="7179999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concluding tasks</a:t>
          </a:r>
        </a:p>
      </dsp:txBody>
      <dsp:txXfrm>
        <a:off x="7355496" y="1595756"/>
        <a:ext cx="876651" cy="876686"/>
      </dsp:txXfrm>
    </dsp:sp>
    <dsp:sp modelId="{F0DA0A4F-4AE8-42EB-BDD3-1E87F6E1B9A0}">
      <dsp:nvSpPr>
        <dsp:cNvPr id="0" name=""/>
        <dsp:cNvSpPr/>
      </dsp:nvSpPr>
      <dsp:spPr>
        <a:xfrm rot="2700000">
          <a:off x="5776948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EFD7-5815-4690-8759-8D0232AAC14E}">
      <dsp:nvSpPr>
        <dsp:cNvPr id="0" name=""/>
        <dsp:cNvSpPr/>
      </dsp:nvSpPr>
      <dsp:spPr>
        <a:xfrm>
          <a:off x="5821147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 test results</a:t>
          </a:r>
        </a:p>
      </dsp:txBody>
      <dsp:txXfrm>
        <a:off x="5996645" y="1595756"/>
        <a:ext cx="876651" cy="876686"/>
      </dsp:txXfrm>
    </dsp:sp>
    <dsp:sp modelId="{C0CC7983-3DC0-4F00-AA2A-E21C1135851F}">
      <dsp:nvSpPr>
        <dsp:cNvPr id="0" name=""/>
        <dsp:cNvSpPr/>
      </dsp:nvSpPr>
      <dsp:spPr>
        <a:xfrm rot="2700000">
          <a:off x="4418096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E1A9A-682A-489E-8C30-12DA356EAB48}">
      <dsp:nvSpPr>
        <dsp:cNvPr id="0" name=""/>
        <dsp:cNvSpPr/>
      </dsp:nvSpPr>
      <dsp:spPr>
        <a:xfrm>
          <a:off x="4462296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tests</a:t>
          </a:r>
        </a:p>
      </dsp:txBody>
      <dsp:txXfrm>
        <a:off x="4637793" y="1595756"/>
        <a:ext cx="876651" cy="876686"/>
      </dsp:txXfrm>
    </dsp:sp>
    <dsp:sp modelId="{B82181E8-B789-4889-92AA-0EA08A72381D}">
      <dsp:nvSpPr>
        <dsp:cNvPr id="0" name=""/>
        <dsp:cNvSpPr/>
      </dsp:nvSpPr>
      <dsp:spPr>
        <a:xfrm rot="2700000">
          <a:off x="3059245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B77A-0FD9-4CEE-8140-C40C8979B3EA}">
      <dsp:nvSpPr>
        <dsp:cNvPr id="0" name=""/>
        <dsp:cNvSpPr/>
      </dsp:nvSpPr>
      <dsp:spPr>
        <a:xfrm>
          <a:off x="3103444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prepare test data</a:t>
          </a:r>
        </a:p>
      </dsp:txBody>
      <dsp:txXfrm>
        <a:off x="3278106" y="1595756"/>
        <a:ext cx="876651" cy="876686"/>
      </dsp:txXfrm>
    </dsp:sp>
    <dsp:sp modelId="{FF3CB316-09E2-40B0-815E-9DA2BFCE5CFE}">
      <dsp:nvSpPr>
        <dsp:cNvPr id="0" name=""/>
        <dsp:cNvSpPr/>
      </dsp:nvSpPr>
      <dsp:spPr>
        <a:xfrm rot="2700000">
          <a:off x="1700393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53DB0-66CE-4909-85A9-8F18797267D3}">
      <dsp:nvSpPr>
        <dsp:cNvPr id="0" name=""/>
        <dsp:cNvSpPr/>
      </dsp:nvSpPr>
      <dsp:spPr>
        <a:xfrm>
          <a:off x="1744593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prepare tests</a:t>
          </a:r>
        </a:p>
      </dsp:txBody>
      <dsp:txXfrm>
        <a:off x="1919255" y="1595756"/>
        <a:ext cx="876651" cy="876686"/>
      </dsp:txXfrm>
    </dsp:sp>
    <dsp:sp modelId="{684D2B04-CEEB-49C0-B81D-F27A8C8DDC01}">
      <dsp:nvSpPr>
        <dsp:cNvPr id="0" name=""/>
        <dsp:cNvSpPr/>
      </dsp:nvSpPr>
      <dsp:spPr>
        <a:xfrm rot="2700000">
          <a:off x="341542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4FD7-B2C8-40A9-844C-24C92B6AF35C}">
      <dsp:nvSpPr>
        <dsp:cNvPr id="0" name=""/>
        <dsp:cNvSpPr/>
      </dsp:nvSpPr>
      <dsp:spPr>
        <a:xfrm>
          <a:off x="384906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prepare data source</a:t>
          </a:r>
        </a:p>
      </dsp:txBody>
      <dsp:txXfrm>
        <a:off x="560403" y="1595756"/>
        <a:ext cx="876651" cy="876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CA63-D32F-477B-8BB3-7A58901D6DA5}">
      <dsp:nvSpPr>
        <dsp:cNvPr id="0" name=""/>
        <dsp:cNvSpPr/>
      </dsp:nvSpPr>
      <dsp:spPr>
        <a:xfrm>
          <a:off x="0" y="1219199"/>
          <a:ext cx="6096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058FE-6E12-4AA3-9BC6-5B1F34C03348}">
      <dsp:nvSpPr>
        <dsp:cNvPr id="0" name=""/>
        <dsp:cNvSpPr/>
      </dsp:nvSpPr>
      <dsp:spPr>
        <a:xfrm>
          <a:off x="2678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b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</a:t>
          </a:r>
        </a:p>
      </dsp:txBody>
      <dsp:txXfrm>
        <a:off x="2678" y="0"/>
        <a:ext cx="1768078" cy="1625600"/>
      </dsp:txXfrm>
    </dsp:sp>
    <dsp:sp modelId="{42EBE1ED-9252-43E7-9E09-37631D4668C2}">
      <dsp:nvSpPr>
        <dsp:cNvPr id="0" name=""/>
        <dsp:cNvSpPr/>
      </dsp:nvSpPr>
      <dsp:spPr>
        <a:xfrm>
          <a:off x="68351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A3A9F-5AFB-4294-BF8D-C1444C98FF4B}">
      <dsp:nvSpPr>
        <dsp:cNvPr id="0" name=""/>
        <dsp:cNvSpPr/>
      </dsp:nvSpPr>
      <dsp:spPr>
        <a:xfrm>
          <a:off x="1859160" y="2438399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reset</a:t>
          </a:r>
        </a:p>
      </dsp:txBody>
      <dsp:txXfrm>
        <a:off x="1859160" y="2438399"/>
        <a:ext cx="1768078" cy="1625600"/>
      </dsp:txXfrm>
    </dsp:sp>
    <dsp:sp modelId="{570F87C7-DED2-4759-ACA5-A38E69EA3F0E}">
      <dsp:nvSpPr>
        <dsp:cNvPr id="0" name=""/>
        <dsp:cNvSpPr/>
      </dsp:nvSpPr>
      <dsp:spPr>
        <a:xfrm>
          <a:off x="2540000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73E8-23E9-47C2-8040-C3D87AF1E45B}">
      <dsp:nvSpPr>
        <dsp:cNvPr id="0" name=""/>
        <dsp:cNvSpPr/>
      </dsp:nvSpPr>
      <dsp:spPr>
        <a:xfrm>
          <a:off x="3715642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b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retest</a:t>
          </a:r>
        </a:p>
      </dsp:txBody>
      <dsp:txXfrm>
        <a:off x="3715642" y="0"/>
        <a:ext cx="1768078" cy="1625600"/>
      </dsp:txXfrm>
    </dsp:sp>
    <dsp:sp modelId="{8A1AF9EF-78CA-4703-8868-118ACA935706}">
      <dsp:nvSpPr>
        <dsp:cNvPr id="0" name=""/>
        <dsp:cNvSpPr/>
      </dsp:nvSpPr>
      <dsp:spPr>
        <a:xfrm>
          <a:off x="439648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9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55626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An Introduction to </a:t>
            </a:r>
          </a:p>
          <a:p>
            <a:r>
              <a:rPr lang="en-US" sz="4000" dirty="0"/>
              <a:t>Test Data Generation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https://github.com/dsietz/test-data-generation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subset of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065CB-1818-4795-AEB8-D07BE378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5347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6B5AF-E367-426E-B806-1641C8A3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88133"/>
            <a:ext cx="1143000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017BA-8DCE-4CD2-804A-616576BF2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33800"/>
            <a:ext cx="685800" cy="685800"/>
          </a:xfrm>
          <a:prstGeom prst="rect">
            <a:avLst/>
          </a:prstGeom>
        </p:spPr>
      </p:pic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CC21C18-5852-4ED3-944F-392426F9B27E}"/>
              </a:ext>
            </a:extLst>
          </p:cNvPr>
          <p:cNvSpPr/>
          <p:nvPr/>
        </p:nvSpPr>
        <p:spPr>
          <a:xfrm>
            <a:off x="2057400" y="1982204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database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D3F8E74-549D-4D24-8BC2-78ECD695FBBB}"/>
              </a:ext>
            </a:extLst>
          </p:cNvPr>
          <p:cNvSpPr/>
          <p:nvPr/>
        </p:nvSpPr>
        <p:spPr>
          <a:xfrm>
            <a:off x="6096000" y="1965065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database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241A150-8F78-4238-910E-A252BEC44DB9}"/>
              </a:ext>
            </a:extLst>
          </p:cNvPr>
          <p:cNvSpPr/>
          <p:nvPr/>
        </p:nvSpPr>
        <p:spPr>
          <a:xfrm>
            <a:off x="3276600" y="2362200"/>
            <a:ext cx="2667000" cy="533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48520-348B-4EDF-99D3-3AC7203EB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2487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0.37743 0.0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repeatable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065CB-1818-4795-AEB8-D07BE378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5347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6B5AF-E367-426E-B806-1641C8A3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88133"/>
            <a:ext cx="1143000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017BA-8DCE-4CD2-804A-616576BF2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33800"/>
            <a:ext cx="685800" cy="685800"/>
          </a:xfrm>
          <a:prstGeom prst="rect">
            <a:avLst/>
          </a:prstGeom>
        </p:spPr>
      </p:pic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CC21C18-5852-4ED3-944F-392426F9B27E}"/>
              </a:ext>
            </a:extLst>
          </p:cNvPr>
          <p:cNvSpPr/>
          <p:nvPr/>
        </p:nvSpPr>
        <p:spPr>
          <a:xfrm>
            <a:off x="2057400" y="1982204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database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D3F8E74-549D-4D24-8BC2-78ECD695FBBB}"/>
              </a:ext>
            </a:extLst>
          </p:cNvPr>
          <p:cNvSpPr/>
          <p:nvPr/>
        </p:nvSpPr>
        <p:spPr>
          <a:xfrm>
            <a:off x="6096000" y="1965065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database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241A150-8F78-4238-910E-A252BEC44DB9}"/>
              </a:ext>
            </a:extLst>
          </p:cNvPr>
          <p:cNvSpPr/>
          <p:nvPr/>
        </p:nvSpPr>
        <p:spPr>
          <a:xfrm>
            <a:off x="3276600" y="2362200"/>
            <a:ext cx="2667000" cy="533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5F89F-BD14-47F7-BE36-1D69EFEAF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33800"/>
            <a:ext cx="6858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1D1B8A-AC8F-4694-95AE-5E5104BA4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208">
            <a:off x="6324599" y="3733800"/>
            <a:ext cx="685800" cy="68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F539-77AC-483F-91C6-52818A81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2487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0.3816 0.00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management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B5C30-53B3-4629-9693-E038E1FB0AD8}"/>
              </a:ext>
            </a:extLst>
          </p:cNvPr>
          <p:cNvSpPr/>
          <p:nvPr/>
        </p:nvSpPr>
        <p:spPr>
          <a:xfrm>
            <a:off x="5524954" y="3129642"/>
            <a:ext cx="12954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1467A5E-84DD-41F9-8290-841E85DA531E}"/>
              </a:ext>
            </a:extLst>
          </p:cNvPr>
          <p:cNvSpPr/>
          <p:nvPr/>
        </p:nvSpPr>
        <p:spPr>
          <a:xfrm>
            <a:off x="7468054" y="3165927"/>
            <a:ext cx="990600" cy="76200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27AE1B-1843-43E5-ABB1-946FE117F85C}"/>
              </a:ext>
            </a:extLst>
          </p:cNvPr>
          <p:cNvCxnSpPr>
            <a:cxnSpLocks/>
            <a:stCxn id="21" idx="4"/>
            <a:endCxn id="4" idx="1"/>
          </p:cNvCxnSpPr>
          <p:nvPr/>
        </p:nvCxnSpPr>
        <p:spPr>
          <a:xfrm>
            <a:off x="4724400" y="3548739"/>
            <a:ext cx="800554" cy="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28BE1-71DD-40A9-9420-39BD835EDDB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820354" y="3546927"/>
            <a:ext cx="647700" cy="18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0AC87EB-BF8F-4215-BFB5-195E6DA44F7D}"/>
              </a:ext>
            </a:extLst>
          </p:cNvPr>
          <p:cNvSpPr/>
          <p:nvPr/>
        </p:nvSpPr>
        <p:spPr>
          <a:xfrm>
            <a:off x="266246" y="2955468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 database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195698BF-806F-4198-B685-8E9CB766C6BD}"/>
              </a:ext>
            </a:extLst>
          </p:cNvPr>
          <p:cNvSpPr/>
          <p:nvPr/>
        </p:nvSpPr>
        <p:spPr>
          <a:xfrm>
            <a:off x="1504496" y="3276600"/>
            <a:ext cx="1905000" cy="680356"/>
          </a:xfrm>
          <a:prstGeom prst="stripedRightArrow">
            <a:avLst>
              <a:gd name="adj1" fmla="val 54267"/>
              <a:gd name="adj2" fmla="val 50000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54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and cleanse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783DC-A309-4043-B52A-23BD39A18902}"/>
              </a:ext>
            </a:extLst>
          </p:cNvPr>
          <p:cNvSpPr txBox="1"/>
          <p:nvPr/>
        </p:nvSpPr>
        <p:spPr>
          <a:xfrm>
            <a:off x="323397" y="2104834"/>
            <a:ext cx="851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get our test data?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99F99B2-DFA3-4808-9BD2-91982F4AC4CF}"/>
              </a:ext>
            </a:extLst>
          </p:cNvPr>
          <p:cNvSpPr/>
          <p:nvPr/>
        </p:nvSpPr>
        <p:spPr>
          <a:xfrm>
            <a:off x="3733800" y="2977239"/>
            <a:ext cx="990600" cy="1143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E19E42-0F66-49F9-8CA1-01E94320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8" y="3205842"/>
            <a:ext cx="821872" cy="8218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6BFB80-9105-41F3-9C29-B04E98492A2E}"/>
              </a:ext>
            </a:extLst>
          </p:cNvPr>
          <p:cNvSpPr txBox="1"/>
          <p:nvPr/>
        </p:nvSpPr>
        <p:spPr>
          <a:xfrm>
            <a:off x="3276600" y="4759390"/>
            <a:ext cx="31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consuming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76FB-CDCE-482A-AFEC-D5760E9AF1BE}"/>
              </a:ext>
            </a:extLst>
          </p:cNvPr>
          <p:cNvSpPr txBox="1"/>
          <p:nvPr/>
        </p:nvSpPr>
        <p:spPr>
          <a:xfrm>
            <a:off x="3276599" y="5076500"/>
            <a:ext cx="314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risk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0E3A0-82C9-4904-8DC8-BB66F7454B0B}"/>
              </a:ext>
            </a:extLst>
          </p:cNvPr>
          <p:cNvSpPr txBox="1"/>
          <p:nvPr/>
        </p:nvSpPr>
        <p:spPr>
          <a:xfrm>
            <a:off x="3275239" y="5393610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1097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02F456-8BCD-4D77-ADA0-E048B6E63ABA}"/>
              </a:ext>
            </a:extLst>
          </p:cNvPr>
          <p:cNvGrpSpPr/>
          <p:nvPr/>
        </p:nvGrpSpPr>
        <p:grpSpPr>
          <a:xfrm>
            <a:off x="3810000" y="4945741"/>
            <a:ext cx="4572000" cy="1143000"/>
            <a:chOff x="3810000" y="4945741"/>
            <a:chExt cx="4572000" cy="1143000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8F92589D-317A-4181-BD26-CD50A3027E21}"/>
                </a:ext>
              </a:extLst>
            </p:cNvPr>
            <p:cNvSpPr/>
            <p:nvPr/>
          </p:nvSpPr>
          <p:spPr>
            <a:xfrm>
              <a:off x="3810000" y="4945741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 database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8B5C30-53B3-4629-9693-E038E1FB0AD8}"/>
                </a:ext>
              </a:extLst>
            </p:cNvPr>
            <p:cNvSpPr/>
            <p:nvPr/>
          </p:nvSpPr>
          <p:spPr>
            <a:xfrm>
              <a:off x="5448300" y="5099956"/>
              <a:ext cx="1295400" cy="83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31467A5E-84DD-41F9-8290-841E85DA531E}"/>
                </a:ext>
              </a:extLst>
            </p:cNvPr>
            <p:cNvSpPr/>
            <p:nvPr/>
          </p:nvSpPr>
          <p:spPr>
            <a:xfrm>
              <a:off x="7391400" y="5136241"/>
              <a:ext cx="990600" cy="76200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27AE1B-1843-43E5-ABB1-946FE117F85C}"/>
                </a:ext>
              </a:extLst>
            </p:cNvPr>
            <p:cNvCxnSpPr>
              <a:stCxn id="2" idx="4"/>
              <a:endCxn id="4" idx="1"/>
            </p:cNvCxnSpPr>
            <p:nvPr/>
          </p:nvCxnSpPr>
          <p:spPr>
            <a:xfrm>
              <a:off x="48006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E28BE1-71DD-40A9-9420-39BD835EDDB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67437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0AC87EB-BF8F-4215-BFB5-195E6DA44F7D}"/>
              </a:ext>
            </a:extLst>
          </p:cNvPr>
          <p:cNvSpPr/>
          <p:nvPr/>
        </p:nvSpPr>
        <p:spPr>
          <a:xfrm>
            <a:off x="431800" y="2189643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 database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A94EAA-2432-471A-B6B9-3FB01BFBEDFE}"/>
              </a:ext>
            </a:extLst>
          </p:cNvPr>
          <p:cNvGrpSpPr/>
          <p:nvPr/>
        </p:nvGrpSpPr>
        <p:grpSpPr>
          <a:xfrm>
            <a:off x="3657600" y="2177143"/>
            <a:ext cx="1295400" cy="2768598"/>
            <a:chOff x="3657600" y="2177143"/>
            <a:chExt cx="1295400" cy="2768598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263B0B7C-4FEC-4FB2-87C9-5838BBCD1224}"/>
                </a:ext>
              </a:extLst>
            </p:cNvPr>
            <p:cNvSpPr/>
            <p:nvPr/>
          </p:nvSpPr>
          <p:spPr>
            <a:xfrm>
              <a:off x="3810000" y="2177143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TDM database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C4D177-7AAE-43FC-BC4E-B084311D5806}"/>
                </a:ext>
              </a:extLst>
            </p:cNvPr>
            <p:cNvSpPr/>
            <p:nvPr/>
          </p:nvSpPr>
          <p:spPr>
            <a:xfrm>
              <a:off x="3657600" y="3713841"/>
              <a:ext cx="1295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999284B-B049-4F1D-A1B8-B23A2D7C752F}"/>
                </a:ext>
              </a:extLst>
            </p:cNvPr>
            <p:cNvCxnSpPr>
              <a:cxnSpLocks/>
              <a:stCxn id="2" idx="1"/>
              <a:endCxn id="15" idx="2"/>
            </p:cNvCxnSpPr>
            <p:nvPr/>
          </p:nvCxnSpPr>
          <p:spPr>
            <a:xfrm flipV="1">
              <a:off x="4305300" y="4552041"/>
              <a:ext cx="0" cy="3937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170BA0-2912-4103-AF84-F1785543FF0E}"/>
                </a:ext>
              </a:extLst>
            </p:cNvPr>
            <p:cNvCxnSpPr>
              <a:cxnSpLocks/>
              <a:stCxn id="15" idx="0"/>
              <a:endCxn id="14" idx="3"/>
            </p:cNvCxnSpPr>
            <p:nvPr/>
          </p:nvCxnSpPr>
          <p:spPr>
            <a:xfrm flipV="1">
              <a:off x="4305300" y="3320143"/>
              <a:ext cx="0" cy="39369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195698BF-806F-4198-B685-8E9CB766C6BD}"/>
              </a:ext>
            </a:extLst>
          </p:cNvPr>
          <p:cNvSpPr/>
          <p:nvPr/>
        </p:nvSpPr>
        <p:spPr>
          <a:xfrm>
            <a:off x="1670050" y="2510775"/>
            <a:ext cx="1905000" cy="680356"/>
          </a:xfrm>
          <a:prstGeom prst="stripedRightArrow">
            <a:avLst>
              <a:gd name="adj1" fmla="val 54267"/>
              <a:gd name="adj2" fmla="val 50000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54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and cleanse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783DC-A309-4043-B52A-23BD39A18902}"/>
              </a:ext>
            </a:extLst>
          </p:cNvPr>
          <p:cNvSpPr txBox="1"/>
          <p:nvPr/>
        </p:nvSpPr>
        <p:spPr>
          <a:xfrm>
            <a:off x="5446940" y="3934594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get our test data?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E767F-5982-4D35-AA24-A483BB6750AE}"/>
              </a:ext>
            </a:extLst>
          </p:cNvPr>
          <p:cNvSpPr txBox="1"/>
          <p:nvPr/>
        </p:nvSpPr>
        <p:spPr>
          <a:xfrm>
            <a:off x="5448301" y="2193665"/>
            <a:ext cx="31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C0A4-C476-40C6-94A2-AAA558A04DAD}"/>
              </a:ext>
            </a:extLst>
          </p:cNvPr>
          <p:cNvSpPr txBox="1"/>
          <p:nvPr/>
        </p:nvSpPr>
        <p:spPr>
          <a:xfrm>
            <a:off x="5448300" y="2510775"/>
            <a:ext cx="314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of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AF060F-DBA2-471E-9A7A-CBC61D01C7C1}"/>
              </a:ext>
            </a:extLst>
          </p:cNvPr>
          <p:cNvSpPr txBox="1"/>
          <p:nvPr/>
        </p:nvSpPr>
        <p:spPr>
          <a:xfrm>
            <a:off x="5446940" y="282788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168D-569A-4A13-B12B-CD5ABBBBC20E}"/>
              </a:ext>
            </a:extLst>
          </p:cNvPr>
          <p:cNvSpPr txBox="1"/>
          <p:nvPr/>
        </p:nvSpPr>
        <p:spPr>
          <a:xfrm>
            <a:off x="5446940" y="3147977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realistic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EBDC1A-516B-4A99-BD90-8DFB2C72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83" y="2416949"/>
            <a:ext cx="821872" cy="8218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2B005-CD06-4429-A39A-B1C865E3C0A2}"/>
              </a:ext>
            </a:extLst>
          </p:cNvPr>
          <p:cNvGrpSpPr/>
          <p:nvPr/>
        </p:nvGrpSpPr>
        <p:grpSpPr>
          <a:xfrm>
            <a:off x="304800" y="381000"/>
            <a:ext cx="3352800" cy="3261043"/>
            <a:chOff x="285750" y="4238169"/>
            <a:chExt cx="3352800" cy="326104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693B1AB-04B8-4036-BA13-A52701E5D04D}"/>
                </a:ext>
              </a:extLst>
            </p:cNvPr>
            <p:cNvSpPr/>
            <p:nvPr/>
          </p:nvSpPr>
          <p:spPr>
            <a:xfrm>
              <a:off x="285750" y="5917153"/>
              <a:ext cx="3352800" cy="158205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Test Data Generation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5F2B68-8087-4BBD-81FC-59F053350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86" y="4238169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4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6" grpId="0"/>
      <p:bldP spid="17" grpId="0"/>
      <p:bldP spid="18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A60BDDE-C54F-4A46-8948-8A4DF49F5763}"/>
              </a:ext>
            </a:extLst>
          </p:cNvPr>
          <p:cNvSpPr/>
          <p:nvPr/>
        </p:nvSpPr>
        <p:spPr>
          <a:xfrm>
            <a:off x="5266873" y="3220557"/>
            <a:ext cx="1723571" cy="533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0AC87EB-BF8F-4215-BFB5-195E6DA44F7D}"/>
              </a:ext>
            </a:extLst>
          </p:cNvPr>
          <p:cNvSpPr/>
          <p:nvPr/>
        </p:nvSpPr>
        <p:spPr>
          <a:xfrm>
            <a:off x="762000" y="2819400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 database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195698BF-806F-4198-B685-8E9CB766C6BD}"/>
              </a:ext>
            </a:extLst>
          </p:cNvPr>
          <p:cNvSpPr/>
          <p:nvPr/>
        </p:nvSpPr>
        <p:spPr>
          <a:xfrm>
            <a:off x="2000250" y="3140532"/>
            <a:ext cx="1758950" cy="680356"/>
          </a:xfrm>
          <a:prstGeom prst="stripedRightArrow">
            <a:avLst>
              <a:gd name="adj1" fmla="val 54267"/>
              <a:gd name="adj2" fmla="val 50000"/>
            </a:avLst>
          </a:prstGeom>
          <a:solidFill>
            <a:schemeClr val="accent2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284020-AA99-427F-A3E8-9069B64013A5}"/>
              </a:ext>
            </a:extLst>
          </p:cNvPr>
          <p:cNvSpPr/>
          <p:nvPr/>
        </p:nvSpPr>
        <p:spPr>
          <a:xfrm>
            <a:off x="3987800" y="3068157"/>
            <a:ext cx="15240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sample parser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445CF8-A93A-48AB-9013-E56CC522DB30}"/>
              </a:ext>
            </a:extLst>
          </p:cNvPr>
          <p:cNvGrpSpPr/>
          <p:nvPr/>
        </p:nvGrpSpPr>
        <p:grpSpPr>
          <a:xfrm>
            <a:off x="6502400" y="2991957"/>
            <a:ext cx="1752600" cy="1207532"/>
            <a:chOff x="5715000" y="2352931"/>
            <a:chExt cx="1752600" cy="12075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1395D8-B2B6-45AF-AADA-9424C0C7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352931"/>
              <a:ext cx="838200" cy="838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C75428-FC96-4B07-913A-1D2E94BC3936}"/>
                </a:ext>
              </a:extLst>
            </p:cNvPr>
            <p:cNvSpPr txBox="1"/>
            <p:nvPr/>
          </p:nvSpPr>
          <p:spPr>
            <a:xfrm>
              <a:off x="5715000" y="319113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13" grpId="1" animBg="1"/>
      <p:bldP spid="24" grpId="0" animBg="1"/>
      <p:bldP spid="24" grpId="1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02F456-8BCD-4D77-ADA0-E048B6E63ABA}"/>
              </a:ext>
            </a:extLst>
          </p:cNvPr>
          <p:cNvGrpSpPr/>
          <p:nvPr/>
        </p:nvGrpSpPr>
        <p:grpSpPr>
          <a:xfrm>
            <a:off x="3810000" y="4945741"/>
            <a:ext cx="4572000" cy="1143000"/>
            <a:chOff x="3810000" y="4945741"/>
            <a:chExt cx="4572000" cy="1143000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8F92589D-317A-4181-BD26-CD50A3027E21}"/>
                </a:ext>
              </a:extLst>
            </p:cNvPr>
            <p:cNvSpPr/>
            <p:nvPr/>
          </p:nvSpPr>
          <p:spPr>
            <a:xfrm>
              <a:off x="3810000" y="4945741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 database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8B5C30-53B3-4629-9693-E038E1FB0AD8}"/>
                </a:ext>
              </a:extLst>
            </p:cNvPr>
            <p:cNvSpPr/>
            <p:nvPr/>
          </p:nvSpPr>
          <p:spPr>
            <a:xfrm>
              <a:off x="5448300" y="5099956"/>
              <a:ext cx="1295400" cy="83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31467A5E-84DD-41F9-8290-841E85DA531E}"/>
                </a:ext>
              </a:extLst>
            </p:cNvPr>
            <p:cNvSpPr/>
            <p:nvPr/>
          </p:nvSpPr>
          <p:spPr>
            <a:xfrm>
              <a:off x="7391400" y="5136241"/>
              <a:ext cx="990600" cy="76200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27AE1B-1843-43E5-ABB1-946FE117F85C}"/>
                </a:ext>
              </a:extLst>
            </p:cNvPr>
            <p:cNvCxnSpPr>
              <a:stCxn id="2" idx="4"/>
              <a:endCxn id="4" idx="1"/>
            </p:cNvCxnSpPr>
            <p:nvPr/>
          </p:nvCxnSpPr>
          <p:spPr>
            <a:xfrm>
              <a:off x="48006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E28BE1-71DD-40A9-9420-39BD835EDDB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67437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A94EAA-2432-471A-B6B9-3FB01BFBEDFE}"/>
              </a:ext>
            </a:extLst>
          </p:cNvPr>
          <p:cNvGrpSpPr/>
          <p:nvPr/>
        </p:nvGrpSpPr>
        <p:grpSpPr>
          <a:xfrm>
            <a:off x="3657600" y="2177143"/>
            <a:ext cx="1295400" cy="2768598"/>
            <a:chOff x="3657600" y="2177143"/>
            <a:chExt cx="1295400" cy="2768598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263B0B7C-4FEC-4FB2-87C9-5838BBCD1224}"/>
                </a:ext>
              </a:extLst>
            </p:cNvPr>
            <p:cNvSpPr/>
            <p:nvPr/>
          </p:nvSpPr>
          <p:spPr>
            <a:xfrm>
              <a:off x="3810000" y="2177143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TDM database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C4D177-7AAE-43FC-BC4E-B084311D5806}"/>
                </a:ext>
              </a:extLst>
            </p:cNvPr>
            <p:cNvSpPr/>
            <p:nvPr/>
          </p:nvSpPr>
          <p:spPr>
            <a:xfrm>
              <a:off x="3657600" y="3713841"/>
              <a:ext cx="1295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999284B-B049-4F1D-A1B8-B23A2D7C752F}"/>
                </a:ext>
              </a:extLst>
            </p:cNvPr>
            <p:cNvCxnSpPr>
              <a:cxnSpLocks/>
              <a:stCxn id="2" idx="1"/>
              <a:endCxn id="15" idx="2"/>
            </p:cNvCxnSpPr>
            <p:nvPr/>
          </p:nvCxnSpPr>
          <p:spPr>
            <a:xfrm flipV="1">
              <a:off x="4305300" y="4552041"/>
              <a:ext cx="0" cy="3937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170BA0-2912-4103-AF84-F1785543FF0E}"/>
                </a:ext>
              </a:extLst>
            </p:cNvPr>
            <p:cNvCxnSpPr>
              <a:cxnSpLocks/>
              <a:stCxn id="15" idx="0"/>
              <a:endCxn id="14" idx="3"/>
            </p:cNvCxnSpPr>
            <p:nvPr/>
          </p:nvCxnSpPr>
          <p:spPr>
            <a:xfrm flipV="1">
              <a:off x="4305300" y="3320143"/>
              <a:ext cx="0" cy="39369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DE767F-5982-4D35-AA24-A483BB6750AE}"/>
              </a:ext>
            </a:extLst>
          </p:cNvPr>
          <p:cNvSpPr txBox="1"/>
          <p:nvPr/>
        </p:nvSpPr>
        <p:spPr>
          <a:xfrm>
            <a:off x="5448301" y="2193665"/>
            <a:ext cx="31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C0A4-C476-40C6-94A2-AAA558A04DAD}"/>
              </a:ext>
            </a:extLst>
          </p:cNvPr>
          <p:cNvSpPr txBox="1"/>
          <p:nvPr/>
        </p:nvSpPr>
        <p:spPr>
          <a:xfrm>
            <a:off x="5448300" y="2510775"/>
            <a:ext cx="314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of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AF060F-DBA2-471E-9A7A-CBC61D01C7C1}"/>
              </a:ext>
            </a:extLst>
          </p:cNvPr>
          <p:cNvSpPr txBox="1"/>
          <p:nvPr/>
        </p:nvSpPr>
        <p:spPr>
          <a:xfrm>
            <a:off x="5446940" y="282788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168D-569A-4A13-B12B-CD5ABBBBC20E}"/>
              </a:ext>
            </a:extLst>
          </p:cNvPr>
          <p:cNvSpPr txBox="1"/>
          <p:nvPr/>
        </p:nvSpPr>
        <p:spPr>
          <a:xfrm>
            <a:off x="5446940" y="3147977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872D84-D000-418A-B8E3-0DDD91E51734}"/>
              </a:ext>
            </a:extLst>
          </p:cNvPr>
          <p:cNvGrpSpPr/>
          <p:nvPr/>
        </p:nvGrpSpPr>
        <p:grpSpPr>
          <a:xfrm>
            <a:off x="891398" y="2112611"/>
            <a:ext cx="1752600" cy="1207532"/>
            <a:chOff x="5715000" y="2352931"/>
            <a:chExt cx="1752600" cy="12075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F1E2523-0ED0-45D3-99A0-72C6529C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352931"/>
              <a:ext cx="838200" cy="8382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87213A-60C1-4E91-BE26-4433CEDD33ED}"/>
                </a:ext>
              </a:extLst>
            </p:cNvPr>
            <p:cNvSpPr txBox="1"/>
            <p:nvPr/>
          </p:nvSpPr>
          <p:spPr>
            <a:xfrm>
              <a:off x="5715000" y="319113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algorithm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D1D1FC-C52F-485E-96D7-69CB191A6513}"/>
              </a:ext>
            </a:extLst>
          </p:cNvPr>
          <p:cNvGrpSpPr/>
          <p:nvPr/>
        </p:nvGrpSpPr>
        <p:grpSpPr>
          <a:xfrm>
            <a:off x="1005698" y="4552041"/>
            <a:ext cx="2804302" cy="1395628"/>
            <a:chOff x="1005698" y="4552041"/>
            <a:chExt cx="2804302" cy="139562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D4612EA-3F77-44D9-8645-7D916946D815}"/>
                </a:ext>
              </a:extLst>
            </p:cNvPr>
            <p:cNvSpPr/>
            <p:nvPr/>
          </p:nvSpPr>
          <p:spPr>
            <a:xfrm>
              <a:off x="1005698" y="5109469"/>
              <a:ext cx="1524000" cy="838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populator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6C1F660-FF61-41F1-8140-01164765F4D4}"/>
                </a:ext>
              </a:extLst>
            </p:cNvPr>
            <p:cNvCxnSpPr>
              <a:stCxn id="28" idx="2"/>
              <a:endCxn id="32" idx="0"/>
            </p:cNvCxnSpPr>
            <p:nvPr/>
          </p:nvCxnSpPr>
          <p:spPr>
            <a:xfrm>
              <a:off x="1767698" y="4552041"/>
              <a:ext cx="0" cy="5574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210967-5B35-4A44-B401-4571BB2E5EFE}"/>
                </a:ext>
              </a:extLst>
            </p:cNvPr>
            <p:cNvCxnSpPr>
              <a:cxnSpLocks/>
              <a:stCxn id="32" idx="3"/>
              <a:endCxn id="2" idx="2"/>
            </p:cNvCxnSpPr>
            <p:nvPr/>
          </p:nvCxnSpPr>
          <p:spPr>
            <a:xfrm flipV="1">
              <a:off x="2529698" y="5517241"/>
              <a:ext cx="1280302" cy="113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89ACD5-4645-4E72-897C-AF94D4E4A402}"/>
              </a:ext>
            </a:extLst>
          </p:cNvPr>
          <p:cNvGrpSpPr/>
          <p:nvPr/>
        </p:nvGrpSpPr>
        <p:grpSpPr>
          <a:xfrm>
            <a:off x="1005698" y="3320143"/>
            <a:ext cx="1524000" cy="1231898"/>
            <a:chOff x="1005698" y="3320143"/>
            <a:chExt cx="1524000" cy="123189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1005698" y="3713841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7433708-BC13-4791-9BD1-932528E17A02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>
              <a:off x="1767698" y="3320143"/>
              <a:ext cx="0" cy="393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5A7CA2-64EB-4B47-91CE-9A977E86FADB}"/>
              </a:ext>
            </a:extLst>
          </p:cNvPr>
          <p:cNvGrpSpPr/>
          <p:nvPr/>
        </p:nvGrpSpPr>
        <p:grpSpPr>
          <a:xfrm>
            <a:off x="1482271" y="2221153"/>
            <a:ext cx="6429148" cy="1310198"/>
            <a:chOff x="998538" y="1941004"/>
            <a:chExt cx="6429148" cy="13101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872D84-D000-418A-B8E3-0DDD91E51734}"/>
                </a:ext>
              </a:extLst>
            </p:cNvPr>
            <p:cNvGrpSpPr/>
            <p:nvPr/>
          </p:nvGrpSpPr>
          <p:grpSpPr>
            <a:xfrm>
              <a:off x="5675086" y="2043670"/>
              <a:ext cx="1752600" cy="1207532"/>
              <a:chOff x="5715000" y="2352931"/>
              <a:chExt cx="1752600" cy="120753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F1E2523-0ED0-45D3-99A0-72C6529C2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87213A-60C1-4E91-BE26-4433CEDD33E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3541939" y="2050197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D0D53272-4C89-4DE4-AC7F-5363846F1405}"/>
                </a:ext>
              </a:extLst>
            </p:cNvPr>
            <p:cNvSpPr/>
            <p:nvPr/>
          </p:nvSpPr>
          <p:spPr>
            <a:xfrm>
              <a:off x="998538" y="1941004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DBBC8D-05FD-4D97-AAF7-230F9B484B45}"/>
                </a:ext>
              </a:extLst>
            </p:cNvPr>
            <p:cNvCxnSpPr>
              <a:stCxn id="2" idx="3"/>
              <a:endCxn id="28" idx="1"/>
            </p:cNvCxnSpPr>
            <p:nvPr/>
          </p:nvCxnSpPr>
          <p:spPr>
            <a:xfrm flipV="1">
              <a:off x="2370138" y="2469297"/>
              <a:ext cx="117180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CBDDEF-51B3-4DB3-80FC-4CD958BF10D2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5065939" y="2462770"/>
              <a:ext cx="1066347" cy="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AC0242-6F12-42B4-A2F0-890E32FEBB41}"/>
              </a:ext>
            </a:extLst>
          </p:cNvPr>
          <p:cNvGrpSpPr/>
          <p:nvPr/>
        </p:nvGrpSpPr>
        <p:grpSpPr>
          <a:xfrm>
            <a:off x="1025071" y="4471874"/>
            <a:ext cx="6576106" cy="1341208"/>
            <a:chOff x="662894" y="3339863"/>
            <a:chExt cx="6576106" cy="13412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FF40FC-BB31-4B91-BC41-69D6BDC66730}"/>
                </a:ext>
              </a:extLst>
            </p:cNvPr>
            <p:cNvGrpSpPr/>
            <p:nvPr/>
          </p:nvGrpSpPr>
          <p:grpSpPr>
            <a:xfrm>
              <a:off x="662894" y="3473539"/>
              <a:ext cx="1752600" cy="1207532"/>
              <a:chOff x="5715000" y="2352931"/>
              <a:chExt cx="1752600" cy="120753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2822D4E-10E6-4C4C-946D-494E433C0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D4FB0-CFFD-4FAA-B94B-51C8784F313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FE2775-9A37-4528-ACE9-AFF8FF4E2D99}"/>
                </a:ext>
              </a:extLst>
            </p:cNvPr>
            <p:cNvSpPr/>
            <p:nvPr/>
          </p:nvSpPr>
          <p:spPr>
            <a:xfrm>
              <a:off x="3658053" y="3461794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5" name="Flowchart: Multidocument 24">
              <a:extLst>
                <a:ext uri="{FF2B5EF4-FFF2-40B4-BE49-F238E27FC236}">
                  <a16:creationId xmlns:a16="http://schemas.microsoft.com/office/drawing/2014/main" id="{D3ED5B47-5974-40BD-81F9-E125BADE9F44}"/>
                </a:ext>
              </a:extLst>
            </p:cNvPr>
            <p:cNvSpPr/>
            <p:nvPr/>
          </p:nvSpPr>
          <p:spPr>
            <a:xfrm>
              <a:off x="5867400" y="3339863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1EC9AA-CCD2-424B-AF93-BA3B791DF606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1958294" y="3880894"/>
              <a:ext cx="1699759" cy="1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AFEDB69-74E8-4A42-BE03-10D05BD23E17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82053" y="3876865"/>
              <a:ext cx="685347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4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6A8149-27D4-4130-ACDA-DAC9CA8251DC}"/>
              </a:ext>
            </a:extLst>
          </p:cNvPr>
          <p:cNvGrpSpPr/>
          <p:nvPr/>
        </p:nvGrpSpPr>
        <p:grpSpPr>
          <a:xfrm>
            <a:off x="1025071" y="2221153"/>
            <a:ext cx="6886348" cy="3591929"/>
            <a:chOff x="1025071" y="2221153"/>
            <a:chExt cx="6886348" cy="35919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15A7CA2-64EB-4B47-91CE-9A977E86FADB}"/>
                </a:ext>
              </a:extLst>
            </p:cNvPr>
            <p:cNvGrpSpPr/>
            <p:nvPr/>
          </p:nvGrpSpPr>
          <p:grpSpPr>
            <a:xfrm>
              <a:off x="1482271" y="2221153"/>
              <a:ext cx="6429148" cy="1310198"/>
              <a:chOff x="998538" y="1941004"/>
              <a:chExt cx="6429148" cy="131019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3872D84-D000-418A-B8E3-0DDD91E51734}"/>
                  </a:ext>
                </a:extLst>
              </p:cNvPr>
              <p:cNvGrpSpPr/>
              <p:nvPr/>
            </p:nvGrpSpPr>
            <p:grpSpPr>
              <a:xfrm>
                <a:off x="5675086" y="2043670"/>
                <a:ext cx="1752600" cy="1207532"/>
                <a:chOff x="5715000" y="2352931"/>
                <a:chExt cx="1752600" cy="1207532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0F1E2523-0ED0-45D3-99A0-72C6529C27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2200" y="2352931"/>
                  <a:ext cx="838200" cy="83820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A87213A-60C1-4E91-BE26-4433CEDD33ED}"/>
                    </a:ext>
                  </a:extLst>
                </p:cNvPr>
                <p:cNvSpPr txBox="1"/>
                <p:nvPr/>
              </p:nvSpPr>
              <p:spPr>
                <a:xfrm>
                  <a:off x="5715000" y="3191131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data algorithm</a:t>
                  </a:r>
                </a:p>
              </p:txBody>
            </p:sp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EE171FE-C600-4138-91C8-7ED236E74A8E}"/>
                  </a:ext>
                </a:extLst>
              </p:cNvPr>
              <p:cNvSpPr/>
              <p:nvPr/>
            </p:nvSpPr>
            <p:spPr>
              <a:xfrm>
                <a:off x="3541939" y="2050197"/>
                <a:ext cx="1524000" cy="8382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sample parser</a:t>
                </a:r>
              </a:p>
            </p:txBody>
          </p:sp>
          <p:sp>
            <p:nvSpPr>
              <p:cNvPr id="2" name="Flowchart: Multidocument 1">
                <a:extLst>
                  <a:ext uri="{FF2B5EF4-FFF2-40B4-BE49-F238E27FC236}">
                    <a16:creationId xmlns:a16="http://schemas.microsoft.com/office/drawing/2014/main" id="{D0D53272-4C89-4DE4-AC7F-5363846F1405}"/>
                  </a:ext>
                </a:extLst>
              </p:cNvPr>
              <p:cNvSpPr/>
              <p:nvPr/>
            </p:nvSpPr>
            <p:spPr>
              <a:xfrm>
                <a:off x="998538" y="1941004"/>
                <a:ext cx="1371600" cy="1074003"/>
              </a:xfrm>
              <a:prstGeom prst="flowChartMultidocumen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sample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DBBC8D-05FD-4D97-AAF7-230F9B484B45}"/>
                  </a:ext>
                </a:extLst>
              </p:cNvPr>
              <p:cNvCxnSpPr>
                <a:stCxn id="2" idx="3"/>
                <a:endCxn id="28" idx="1"/>
              </p:cNvCxnSpPr>
              <p:nvPr/>
            </p:nvCxnSpPr>
            <p:spPr>
              <a:xfrm flipV="1">
                <a:off x="2370138" y="2469297"/>
                <a:ext cx="1171801" cy="8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9CBDDEF-51B3-4DB3-80FC-4CD958BF10D2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 flipV="1">
                <a:off x="5065939" y="2462770"/>
                <a:ext cx="1066347" cy="6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AC0242-6F12-42B4-A2F0-890E32FEBB41}"/>
                </a:ext>
              </a:extLst>
            </p:cNvPr>
            <p:cNvGrpSpPr/>
            <p:nvPr/>
          </p:nvGrpSpPr>
          <p:grpSpPr>
            <a:xfrm>
              <a:off x="1025071" y="4471874"/>
              <a:ext cx="6576106" cy="1341208"/>
              <a:chOff x="662894" y="3339863"/>
              <a:chExt cx="6576106" cy="134120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7FF40FC-BB31-4B91-BC41-69D6BDC66730}"/>
                  </a:ext>
                </a:extLst>
              </p:cNvPr>
              <p:cNvGrpSpPr/>
              <p:nvPr/>
            </p:nvGrpSpPr>
            <p:grpSpPr>
              <a:xfrm>
                <a:off x="662894" y="3473539"/>
                <a:ext cx="1752600" cy="1207532"/>
                <a:chOff x="5715000" y="2352931"/>
                <a:chExt cx="1752600" cy="120753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82822D4E-10E6-4C4C-946D-494E433C0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2200" y="2352931"/>
                  <a:ext cx="838200" cy="838200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2D4FB0-CFFD-4FAA-B94B-51C8784F313D}"/>
                    </a:ext>
                  </a:extLst>
                </p:cNvPr>
                <p:cNvSpPr txBox="1"/>
                <p:nvPr/>
              </p:nvSpPr>
              <p:spPr>
                <a:xfrm>
                  <a:off x="5715000" y="3191131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data algorithm</a:t>
                  </a: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6FE2775-9A37-4528-ACE9-AFF8FF4E2D99}"/>
                  </a:ext>
                </a:extLst>
              </p:cNvPr>
              <p:cNvSpPr/>
              <p:nvPr/>
            </p:nvSpPr>
            <p:spPr>
              <a:xfrm>
                <a:off x="3658053" y="3461794"/>
                <a:ext cx="1524000" cy="8382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sample parser</a:t>
                </a:r>
              </a:p>
            </p:txBody>
          </p:sp>
          <p:sp>
            <p:nvSpPr>
              <p:cNvPr id="25" name="Flowchart: Multidocument 24">
                <a:extLst>
                  <a:ext uri="{FF2B5EF4-FFF2-40B4-BE49-F238E27FC236}">
                    <a16:creationId xmlns:a16="http://schemas.microsoft.com/office/drawing/2014/main" id="{D3ED5B47-5974-40BD-81F9-E125BADE9F44}"/>
                  </a:ext>
                </a:extLst>
              </p:cNvPr>
              <p:cNvSpPr/>
              <p:nvPr/>
            </p:nvSpPr>
            <p:spPr>
              <a:xfrm>
                <a:off x="5867400" y="3339863"/>
                <a:ext cx="1371600" cy="1074003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 data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71EC9AA-CCD2-424B-AF93-BA3B791DF606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>
              <a:xfrm flipV="1">
                <a:off x="1958294" y="3880894"/>
                <a:ext cx="1699759" cy="11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AFEDB69-74E8-4A42-BE03-10D05BD23E17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 flipV="1">
                <a:off x="5182053" y="3876865"/>
                <a:ext cx="685347" cy="4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35B540-029B-44F9-A715-BF5E272C7474}"/>
              </a:ext>
            </a:extLst>
          </p:cNvPr>
          <p:cNvSpPr txBox="1"/>
          <p:nvPr/>
        </p:nvSpPr>
        <p:spPr>
          <a:xfrm>
            <a:off x="2667000" y="489364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high volume of data facts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44BD7-2A18-41DE-9203-A18067A3221B}"/>
              </a:ext>
            </a:extLst>
          </p:cNvPr>
          <p:cNvSpPr txBox="1"/>
          <p:nvPr/>
        </p:nvSpPr>
        <p:spPr>
          <a:xfrm>
            <a:off x="2667000" y="530871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fearless concurrency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61B1E6-21C3-4755-88E4-9C7DAE9F5A52}"/>
              </a:ext>
            </a:extLst>
          </p:cNvPr>
          <p:cNvSpPr txBox="1"/>
          <p:nvPr/>
        </p:nvSpPr>
        <p:spPr>
          <a:xfrm>
            <a:off x="2667000" y="411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light-weight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AA208A-01E3-4D17-9108-E66382C7C657}"/>
              </a:ext>
            </a:extLst>
          </p:cNvPr>
          <p:cNvSpPr txBox="1"/>
          <p:nvPr/>
        </p:nvSpPr>
        <p:spPr>
          <a:xfrm>
            <a:off x="2670629" y="451066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machine learning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5FE079-CEDA-4F62-B946-E7761C6441A5}"/>
              </a:ext>
            </a:extLst>
          </p:cNvPr>
          <p:cNvSpPr txBox="1"/>
          <p:nvPr/>
        </p:nvSpPr>
        <p:spPr>
          <a:xfrm>
            <a:off x="2667000" y="567805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13379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-0.14046 1.85185E-6 C -0.2033 1.85185E-6 -0.28039 -0.05093 -0.28039 -0.09213 L -0.28039 -0.18357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68AA86-AA84-40E5-8D9F-B3B9A778C444}"/>
              </a:ext>
            </a:extLst>
          </p:cNvPr>
          <p:cNvGrpSpPr/>
          <p:nvPr/>
        </p:nvGrpSpPr>
        <p:grpSpPr>
          <a:xfrm>
            <a:off x="1828800" y="1706880"/>
            <a:ext cx="1828800" cy="2056031"/>
            <a:chOff x="1828800" y="1706880"/>
            <a:chExt cx="1828800" cy="20560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3E36E1F-2FA3-4CE1-A743-73C84B857447}"/>
                </a:ext>
              </a:extLst>
            </p:cNvPr>
            <p:cNvGrpSpPr/>
            <p:nvPr/>
          </p:nvGrpSpPr>
          <p:grpSpPr>
            <a:xfrm>
              <a:off x="2057400" y="1706880"/>
              <a:ext cx="1409700" cy="1409700"/>
              <a:chOff x="1066800" y="1676400"/>
              <a:chExt cx="1409700" cy="14097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BE9668C-FF28-45EF-900C-0E006A115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6FA26-1996-48A2-932C-E74A45125D54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CB55B9-C029-4551-9CB5-303FC2816ED6}"/>
                </a:ext>
              </a:extLst>
            </p:cNvPr>
            <p:cNvSpPr txBox="1"/>
            <p:nvPr/>
          </p:nvSpPr>
          <p:spPr>
            <a:xfrm>
              <a:off x="1828800" y="311658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dynamic algorithms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F8E9D0-96E5-4812-908A-8494203D912F}"/>
              </a:ext>
            </a:extLst>
          </p:cNvPr>
          <p:cNvGrpSpPr/>
          <p:nvPr/>
        </p:nvGrpSpPr>
        <p:grpSpPr>
          <a:xfrm>
            <a:off x="5334000" y="1706080"/>
            <a:ext cx="1828800" cy="1826276"/>
            <a:chOff x="5029200" y="1659636"/>
            <a:chExt cx="1828800" cy="182627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F234E22-F108-4E09-957C-5F9DBCEC084B}"/>
                </a:ext>
              </a:extLst>
            </p:cNvPr>
            <p:cNvGrpSpPr/>
            <p:nvPr/>
          </p:nvGrpSpPr>
          <p:grpSpPr>
            <a:xfrm>
              <a:off x="5257800" y="1659636"/>
              <a:ext cx="1409700" cy="1409700"/>
              <a:chOff x="1066800" y="1676400"/>
              <a:chExt cx="1409700" cy="140970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04CBF1F-9257-49A8-A19A-7F8F3CCAE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1EC387-B285-4670-877B-C7465AE142EB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8CCFFE-508F-4FF4-83D4-F7B238185F0A}"/>
                </a:ext>
              </a:extLst>
            </p:cNvPr>
            <p:cNvSpPr txBox="1"/>
            <p:nvPr/>
          </p:nvSpPr>
          <p:spPr>
            <a:xfrm>
              <a:off x="5029200" y="311658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machine learning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7B18B3-AD2D-4B32-A726-C58D0D02829E}"/>
              </a:ext>
            </a:extLst>
          </p:cNvPr>
          <p:cNvGrpSpPr/>
          <p:nvPr/>
        </p:nvGrpSpPr>
        <p:grpSpPr>
          <a:xfrm>
            <a:off x="1847850" y="4270146"/>
            <a:ext cx="1828800" cy="2056031"/>
            <a:chOff x="1905000" y="4316313"/>
            <a:chExt cx="1828800" cy="205603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4B07400-A335-4E62-AFA8-CA8D233630B5}"/>
                </a:ext>
              </a:extLst>
            </p:cNvPr>
            <p:cNvGrpSpPr/>
            <p:nvPr/>
          </p:nvGrpSpPr>
          <p:grpSpPr>
            <a:xfrm>
              <a:off x="2133600" y="4316313"/>
              <a:ext cx="1409700" cy="1409700"/>
              <a:chOff x="1066800" y="1676400"/>
              <a:chExt cx="1409700" cy="14097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1E3F5FD7-608B-4AD3-BD81-08543EBCF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D1DC85-5F7C-42CB-8810-AF0FFD9EBDCB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2C09CD-9D74-4EE9-84E1-A2EDC23A7E95}"/>
                </a:ext>
              </a:extLst>
            </p:cNvPr>
            <p:cNvSpPr txBox="1"/>
            <p:nvPr/>
          </p:nvSpPr>
          <p:spPr>
            <a:xfrm>
              <a:off x="1905000" y="5726013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light weight, fast implementation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E2C3E7-8CE2-445D-9EC8-499F7C83DC50}"/>
              </a:ext>
            </a:extLst>
          </p:cNvPr>
          <p:cNvGrpSpPr/>
          <p:nvPr/>
        </p:nvGrpSpPr>
        <p:grpSpPr>
          <a:xfrm>
            <a:off x="5353050" y="4270146"/>
            <a:ext cx="1828800" cy="1779032"/>
            <a:chOff x="5105400" y="4287817"/>
            <a:chExt cx="1828800" cy="177903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387393-7962-4823-80D6-7F3E8158D29C}"/>
                </a:ext>
              </a:extLst>
            </p:cNvPr>
            <p:cNvGrpSpPr/>
            <p:nvPr/>
          </p:nvGrpSpPr>
          <p:grpSpPr>
            <a:xfrm>
              <a:off x="5334000" y="4287817"/>
              <a:ext cx="1409700" cy="1409700"/>
              <a:chOff x="1066800" y="1676400"/>
              <a:chExt cx="1409700" cy="140970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31AF954E-91BD-41A2-AE66-161750B53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FE046B-0C4B-48C0-85D3-FAD314B0FD24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925F94-E954-4E3E-A002-4F8F575B75CC}"/>
                </a:ext>
              </a:extLst>
            </p:cNvPr>
            <p:cNvSpPr txBox="1"/>
            <p:nvPr/>
          </p:nvSpPr>
          <p:spPr>
            <a:xfrm>
              <a:off x="5105400" y="569751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4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disclaimer</a:t>
            </a:r>
          </a:p>
        </p:txBody>
      </p:sp>
      <p:pic>
        <p:nvPicPr>
          <p:cNvPr id="1026" name="Picture 2" descr="https://www.iconshock.com/image/Golden/Accounting/contract">
            <a:extLst>
              <a:ext uri="{FF2B5EF4-FFF2-40B4-BE49-F238E27FC236}">
                <a16:creationId xmlns:a16="http://schemas.microsoft.com/office/drawing/2014/main" id="{6424A4E0-E37A-4683-869D-673E52367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276A96-3071-4F4F-8347-8E67F3FE735E}"/>
              </a:ext>
            </a:extLst>
          </p:cNvPr>
          <p:cNvGrpSpPr/>
          <p:nvPr/>
        </p:nvGrpSpPr>
        <p:grpSpPr>
          <a:xfrm>
            <a:off x="1066800" y="2511862"/>
            <a:ext cx="1842987" cy="767475"/>
            <a:chOff x="1509813" y="4153953"/>
            <a:chExt cx="1842987" cy="767475"/>
          </a:xfrm>
        </p:grpSpPr>
        <p:sp>
          <p:nvSpPr>
            <p:cNvPr id="24" name="Rounded Rectangle 93">
              <a:extLst>
                <a:ext uri="{FF2B5EF4-FFF2-40B4-BE49-F238E27FC236}">
                  <a16:creationId xmlns:a16="http://schemas.microsoft.com/office/drawing/2014/main" id="{04FD4785-CB20-4C0B-94B8-52A67C47E1A0}"/>
                </a:ext>
              </a:extLst>
            </p:cNvPr>
            <p:cNvSpPr/>
            <p:nvPr/>
          </p:nvSpPr>
          <p:spPr>
            <a:xfrm rot="770051">
              <a:off x="1538622" y="4159460"/>
              <a:ext cx="1785371" cy="68580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18E12A-99C5-4956-B769-39E39CD6B6E5}"/>
                </a:ext>
              </a:extLst>
            </p:cNvPr>
            <p:cNvSpPr txBox="1"/>
            <p:nvPr/>
          </p:nvSpPr>
          <p:spPr>
            <a:xfrm rot="770051">
              <a:off x="1580825" y="4329260"/>
              <a:ext cx="1667398" cy="338554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disclaimer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76BB5C-FF06-4DE8-A29D-253ACD1D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0051">
              <a:off x="1509813" y="4153953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918E50-E4C2-4862-A931-813BE2602396}"/>
              </a:ext>
            </a:extLst>
          </p:cNvPr>
          <p:cNvSpPr txBox="1"/>
          <p:nvPr/>
        </p:nvSpPr>
        <p:spPr>
          <a:xfrm>
            <a:off x="3673928" y="251614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b="1" dirty="0"/>
              <a:t>expert</a:t>
            </a:r>
            <a:r>
              <a:rPr lang="en-US" dirty="0"/>
              <a:t> in 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DF2751-EB75-4080-9E10-265B98263AC3}"/>
              </a:ext>
            </a:extLst>
          </p:cNvPr>
          <p:cNvSpPr txBox="1"/>
          <p:nvPr/>
        </p:nvSpPr>
        <p:spPr>
          <a:xfrm>
            <a:off x="3677557" y="309785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b="1" dirty="0"/>
              <a:t>expert</a:t>
            </a:r>
            <a:r>
              <a:rPr lang="en-US" dirty="0"/>
              <a:t> in Rust language</a:t>
            </a:r>
          </a:p>
        </p:txBody>
      </p:sp>
    </p:spTree>
    <p:extLst>
      <p:ext uri="{BB962C8B-B14F-4D97-AF65-F5344CB8AC3E}">
        <p14:creationId xmlns:p14="http://schemas.microsoft.com/office/powerpoint/2010/main" val="3874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disclaimer</a:t>
            </a:r>
          </a:p>
        </p:txBody>
      </p:sp>
      <p:pic>
        <p:nvPicPr>
          <p:cNvPr id="15" name="Graphic 14" descr="Shirt">
            <a:extLst>
              <a:ext uri="{FF2B5EF4-FFF2-40B4-BE49-F238E27FC236}">
                <a16:creationId xmlns:a16="http://schemas.microsoft.com/office/drawing/2014/main" id="{AB3B3452-DAF3-4A83-926A-0010B1E3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215626"/>
            <a:ext cx="5257800" cy="52578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B51FEA-3BBA-435A-8137-8F6920EF2375}"/>
              </a:ext>
            </a:extLst>
          </p:cNvPr>
          <p:cNvSpPr/>
          <p:nvPr/>
        </p:nvSpPr>
        <p:spPr>
          <a:xfrm>
            <a:off x="1840593" y="220980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A2DA09-7161-4E9F-8FB7-316463A95A0E}"/>
              </a:ext>
            </a:extLst>
          </p:cNvPr>
          <p:cNvSpPr/>
          <p:nvPr/>
        </p:nvSpPr>
        <p:spPr>
          <a:xfrm>
            <a:off x="3638550" y="4876800"/>
            <a:ext cx="1790700" cy="685773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 matter expert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8CF66A-2F32-4939-B426-98DEA3A8C791}"/>
              </a:ext>
            </a:extLst>
          </p:cNvPr>
          <p:cNvGrpSpPr/>
          <p:nvPr/>
        </p:nvGrpSpPr>
        <p:grpSpPr>
          <a:xfrm>
            <a:off x="1905000" y="6284713"/>
            <a:ext cx="5257800" cy="377426"/>
            <a:chOff x="1905000" y="6096000"/>
            <a:chExt cx="5257800" cy="3774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665649-69BA-4293-817B-E8A95450483B}"/>
                </a:ext>
              </a:extLst>
            </p:cNvPr>
            <p:cNvSpPr txBox="1"/>
            <p:nvPr/>
          </p:nvSpPr>
          <p:spPr>
            <a:xfrm>
              <a:off x="1905000" y="6104094"/>
              <a:ext cx="525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breadth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D0F334-D746-4BF2-82E5-1322E58B3849}"/>
                </a:ext>
              </a:extLst>
            </p:cNvPr>
            <p:cNvCxnSpPr/>
            <p:nvPr/>
          </p:nvCxnSpPr>
          <p:spPr>
            <a:xfrm>
              <a:off x="1905000" y="6096000"/>
              <a:ext cx="5257800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F3CB-D707-4D46-B6FF-4EEE218BC3B4}"/>
              </a:ext>
            </a:extLst>
          </p:cNvPr>
          <p:cNvGrpSpPr/>
          <p:nvPr/>
        </p:nvGrpSpPr>
        <p:grpSpPr>
          <a:xfrm>
            <a:off x="1219200" y="1749026"/>
            <a:ext cx="369332" cy="4191000"/>
            <a:chOff x="1124775" y="1752600"/>
            <a:chExt cx="369332" cy="41910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90BCEF-F0B3-4FD4-AD9E-C94976D3D016}"/>
                </a:ext>
              </a:extLst>
            </p:cNvPr>
            <p:cNvSpPr txBox="1"/>
            <p:nvPr/>
          </p:nvSpPr>
          <p:spPr>
            <a:xfrm rot="5400000">
              <a:off x="-786059" y="3663434"/>
              <a:ext cx="419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depth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29B9C0D-3B10-4A92-8994-96A25B8E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494107" y="1752600"/>
              <a:ext cx="0" cy="419100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3E1EA4-7170-43B6-9343-88C70C9F419F}"/>
              </a:ext>
            </a:extLst>
          </p:cNvPr>
          <p:cNvSpPr/>
          <p:nvPr/>
        </p:nvSpPr>
        <p:spPr>
          <a:xfrm>
            <a:off x="3638550" y="4038600"/>
            <a:ext cx="1790700" cy="685773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 matter expert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90CC6-1568-4BF1-B12F-A7644DC02CF3}"/>
              </a:ext>
            </a:extLst>
          </p:cNvPr>
          <p:cNvSpPr/>
          <p:nvPr/>
        </p:nvSpPr>
        <p:spPr>
          <a:xfrm>
            <a:off x="5436507" y="220980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knowledgeable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D0B896-1C9C-466A-91F2-D96140816232}"/>
              </a:ext>
            </a:extLst>
          </p:cNvPr>
          <p:cNvSpPr/>
          <p:nvPr/>
        </p:nvSpPr>
        <p:spPr>
          <a:xfrm>
            <a:off x="3624036" y="3200400"/>
            <a:ext cx="1790700" cy="685773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BB90BA-EBBD-4203-B6D8-1E034F5A9121}"/>
              </a:ext>
            </a:extLst>
          </p:cNvPr>
          <p:cNvSpPr/>
          <p:nvPr/>
        </p:nvSpPr>
        <p:spPr>
          <a:xfrm>
            <a:off x="5433786" y="221343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BFF74C-BAEE-41BC-BE9F-EB9048EAB622}"/>
              </a:ext>
            </a:extLst>
          </p:cNvPr>
          <p:cNvSpPr/>
          <p:nvPr/>
        </p:nvSpPr>
        <p:spPr>
          <a:xfrm>
            <a:off x="1833336" y="220980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2261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DE04CA-14B8-4C15-9BD0-25C20E977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300185"/>
              </p:ext>
            </p:extLst>
          </p:nvPr>
        </p:nvGraphicFramePr>
        <p:xfrm>
          <a:off x="533400" y="1397000"/>
          <a:ext cx="800100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76A9E6-A45B-4917-87C6-8D31B461A6EC}"/>
              </a:ext>
            </a:extLst>
          </p:cNvPr>
          <p:cNvSpPr txBox="1"/>
          <p:nvPr/>
        </p:nvSpPr>
        <p:spPr>
          <a:xfrm>
            <a:off x="304800" y="6096000"/>
            <a:ext cx="85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https://github.com/kostya/benchmarks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https://benchmarksgame-team.pages.debian.net/benchmarksgame/</a:t>
            </a:r>
          </a:p>
        </p:txBody>
      </p:sp>
    </p:spTree>
    <p:extLst>
      <p:ext uri="{BB962C8B-B14F-4D97-AF65-F5344CB8AC3E}">
        <p14:creationId xmlns:p14="http://schemas.microsoft.com/office/powerpoint/2010/main" val="359762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886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DE04CA-14B8-4C15-9BD0-25C20E977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123371"/>
              </p:ext>
            </p:extLst>
          </p:nvPr>
        </p:nvGraphicFramePr>
        <p:xfrm>
          <a:off x="533400" y="1397000"/>
          <a:ext cx="800100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EE5A3E-DB31-44D1-8F69-3BF37D795810}"/>
              </a:ext>
            </a:extLst>
          </p:cNvPr>
          <p:cNvSpPr txBox="1"/>
          <p:nvPr/>
        </p:nvSpPr>
        <p:spPr>
          <a:xfrm>
            <a:off x="304800" y="6096000"/>
            <a:ext cx="85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https://github.com/kostya/benchmarks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https://benchmarksgame-team.pages.debian.net/benchmarksgame/</a:t>
            </a:r>
          </a:p>
        </p:txBody>
      </p:sp>
    </p:spTree>
    <p:extLst>
      <p:ext uri="{BB962C8B-B14F-4D97-AF65-F5344CB8AC3E}">
        <p14:creationId xmlns:p14="http://schemas.microsoft.com/office/powerpoint/2010/main" val="318243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E5A3E-DB31-44D1-8F69-3BF37D795810}"/>
              </a:ext>
            </a:extLst>
          </p:cNvPr>
          <p:cNvSpPr txBox="1"/>
          <p:nvPr/>
        </p:nvSpPr>
        <p:spPr>
          <a:xfrm>
            <a:off x="304800" y="60960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https://insights.stackoverflow.com/survey/2017#most-loved-dreaded-and-wanted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9B70F-14AB-4A2A-81B5-9CB67685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1997"/>
            <a:ext cx="4514461" cy="48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0B29F-9A15-4500-9559-B838ABC97925}"/>
              </a:ext>
            </a:extLst>
          </p:cNvPr>
          <p:cNvSpPr txBox="1"/>
          <p:nvPr/>
        </p:nvSpPr>
        <p:spPr>
          <a:xfrm>
            <a:off x="1676400" y="2209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and light-weight (no runtime environment required)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BFEE-5213-48D9-9240-9E0600D6A904}"/>
              </a:ext>
            </a:extLst>
          </p:cNvPr>
          <p:cNvSpPr txBox="1"/>
          <p:nvPr/>
        </p:nvSpPr>
        <p:spPr>
          <a:xfrm>
            <a:off x="1676400" y="257913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DFB31-94F6-47EC-82F7-FF23F18A9BF1}"/>
              </a:ext>
            </a:extLst>
          </p:cNvPr>
          <p:cNvSpPr txBox="1"/>
          <p:nvPr/>
        </p:nvSpPr>
        <p:spPr>
          <a:xfrm>
            <a:off x="1669142" y="332142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417E1-3295-4F76-866E-2CDB19D08FB3}"/>
              </a:ext>
            </a:extLst>
          </p:cNvPr>
          <p:cNvSpPr txBox="1"/>
          <p:nvPr/>
        </p:nvSpPr>
        <p:spPr>
          <a:xfrm>
            <a:off x="1669142" y="370409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concurrency (multi-threading)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5CFA2-EE95-422B-A314-95F8B5A9A9D2}"/>
              </a:ext>
            </a:extLst>
          </p:cNvPr>
          <p:cNvSpPr txBox="1"/>
          <p:nvPr/>
        </p:nvSpPr>
        <p:spPr>
          <a:xfrm>
            <a:off x="1669142" y="406008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map/reduce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F99A-7E95-4CC9-8A4B-A57D5CF7E5C1}"/>
              </a:ext>
            </a:extLst>
          </p:cNvPr>
          <p:cNvSpPr txBox="1"/>
          <p:nvPr/>
        </p:nvSpPr>
        <p:spPr>
          <a:xfrm>
            <a:off x="1669142" y="445845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futures (promises)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D4B77-3489-494F-AFDD-BDAB97604DD2}"/>
              </a:ext>
            </a:extLst>
          </p:cNvPr>
          <p:cNvSpPr txBox="1"/>
          <p:nvPr/>
        </p:nvSpPr>
        <p:spPr>
          <a:xfrm>
            <a:off x="1672771" y="295268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libraries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70EC-5E7D-4C8D-91F9-ACC0C61BBEB9}"/>
              </a:ext>
            </a:extLst>
          </p:cNvPr>
          <p:cNvSpPr txBox="1"/>
          <p:nvPr/>
        </p:nvSpPr>
        <p:spPr>
          <a:xfrm>
            <a:off x="1669142" y="482778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testing and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7353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1" grpId="0"/>
      <p:bldP spid="1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4EACC4-775C-4AEB-8C7F-494B1D9FC83C}"/>
              </a:ext>
            </a:extLst>
          </p:cNvPr>
          <p:cNvGrpSpPr/>
          <p:nvPr/>
        </p:nvGrpSpPr>
        <p:grpSpPr>
          <a:xfrm>
            <a:off x="1676400" y="2667000"/>
            <a:ext cx="5486400" cy="1569660"/>
            <a:chOff x="1143000" y="2667000"/>
            <a:chExt cx="5486400" cy="156966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6BE712-A4C4-4D24-9381-063F6B03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2819400"/>
              <a:ext cx="762000" cy="76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2395B2-0BA9-47FF-B2DA-19493254627B}"/>
                </a:ext>
              </a:extLst>
            </p:cNvPr>
            <p:cNvSpPr txBox="1"/>
            <p:nvPr/>
          </p:nvSpPr>
          <p:spPr>
            <a:xfrm>
              <a:off x="1995714" y="2667000"/>
              <a:ext cx="46336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“Rust is a systems programming language that runs blazingly fast, prevents </a:t>
              </a:r>
              <a:r>
                <a:rPr lang="en-US" sz="2000" dirty="0" err="1"/>
                <a:t>segfaults</a:t>
              </a:r>
              <a:r>
                <a:rPr lang="en-US" sz="2000" dirty="0"/>
                <a:t>, and guarantees thread safety.”</a:t>
              </a:r>
            </a:p>
            <a:p>
              <a:endParaRPr lang="en-US" dirty="0"/>
            </a:p>
            <a:p>
              <a:pPr algn="r"/>
              <a:r>
                <a:rPr lang="en-US" dirty="0"/>
                <a:t>- www.rust-lang.org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2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Tools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F286A9-1149-4AF2-B437-E675709D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12477"/>
              </p:ext>
            </p:extLst>
          </p:nvPr>
        </p:nvGraphicFramePr>
        <p:xfrm>
          <a:off x="16002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3201344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0779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Rustup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toolchain installer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8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Rustc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82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Resources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F286A9-1149-4AF2-B437-E675709D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162"/>
              </p:ext>
            </p:extLst>
          </p:nvPr>
        </p:nvGraphicFramePr>
        <p:xfrm>
          <a:off x="1600200" y="1981200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632013447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0779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www.rust-lang.org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Installation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8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Crates.io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Crate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Docs.rs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Crate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0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854A6-2C35-4817-8F01-6B330D7CFABD}"/>
              </a:ext>
            </a:extLst>
          </p:cNvPr>
          <p:cNvSpPr txBox="1"/>
          <p:nvPr/>
        </p:nvSpPr>
        <p:spPr>
          <a:xfrm>
            <a:off x="876300" y="172396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project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cargo new</a:t>
            </a:r>
            <a:r>
              <a:rPr lang="en-US" dirty="0"/>
              <a:t> command.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--bin </a:t>
            </a:r>
            <a:r>
              <a:rPr lang="en-US" dirty="0"/>
              <a:t>binary program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--lib </a:t>
            </a:r>
            <a:r>
              <a:rPr lang="en-US" dirty="0"/>
              <a:t>library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F5C9B-3641-4B4D-941A-1EB0DFDD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962400"/>
            <a:ext cx="3705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Projects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DA1BA-D1D6-4A54-8363-45D1D47D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2838450" cy="52482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3A2AF-11FA-488D-BF84-DA20037E9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71173"/>
              </p:ext>
            </p:extLst>
          </p:nvPr>
        </p:nvGraphicFramePr>
        <p:xfrm>
          <a:off x="3505200" y="1295400"/>
          <a:ext cx="510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332372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847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Directory /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3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Cargo.toml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manifest for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9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source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4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/ lib.rs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library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5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/ main.rs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executable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0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/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other executable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integrated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0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benchmarks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3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28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Builds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646-253D-4071-A684-BCF981582DC8}"/>
              </a:ext>
            </a:extLst>
          </p:cNvPr>
          <p:cNvSpPr txBox="1"/>
          <p:nvPr/>
        </p:nvSpPr>
        <p:spPr>
          <a:xfrm>
            <a:off x="876300" y="164070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project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cargo build</a:t>
            </a:r>
            <a:r>
              <a:rPr lang="en-US" dirty="0"/>
              <a:t> command.</a:t>
            </a:r>
          </a:p>
          <a:p>
            <a:endParaRPr lang="en-US" dirty="0"/>
          </a:p>
          <a:p>
            <a:r>
              <a:rPr lang="en-US" dirty="0"/>
              <a:t>NOTE: fetches all dependencies and builds them with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5F9CA-1249-4CF5-A26E-191AEADD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01257"/>
            <a:ext cx="529590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7156D-C3C3-4B6F-9B4A-442FB74AC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5181600"/>
            <a:ext cx="5543550" cy="1200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0E1B90-A09E-400F-BEC1-324398C91109}"/>
              </a:ext>
            </a:extLst>
          </p:cNvPr>
          <p:cNvSpPr/>
          <p:nvPr/>
        </p:nvSpPr>
        <p:spPr>
          <a:xfrm>
            <a:off x="7181850" y="5181600"/>
            <a:ext cx="59055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81171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646-253D-4071-A684-BCF981582DC8}"/>
              </a:ext>
            </a:extLst>
          </p:cNvPr>
          <p:cNvSpPr txBox="1"/>
          <p:nvPr/>
        </p:nvSpPr>
        <p:spPr>
          <a:xfrm>
            <a:off x="876300" y="164070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a project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cargo test</a:t>
            </a:r>
            <a:r>
              <a:rPr lang="en-US" dirty="0"/>
              <a:t> command.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E1B90-A09E-400F-BEC1-324398C91109}"/>
              </a:ext>
            </a:extLst>
          </p:cNvPr>
          <p:cNvSpPr/>
          <p:nvPr/>
        </p:nvSpPr>
        <p:spPr>
          <a:xfrm>
            <a:off x="7181850" y="5181600"/>
            <a:ext cx="59055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B77D3-151B-400A-9A1A-2DD81026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7" y="2314488"/>
            <a:ext cx="6496050" cy="36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6698D-3F41-4710-B83B-F82CDA4C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57" y="2743200"/>
            <a:ext cx="5743575" cy="2486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8B36A-1A8F-44A2-AE18-4685FB78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6" y="5336224"/>
            <a:ext cx="7115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3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646-253D-4071-A684-BCF981582DC8}"/>
              </a:ext>
            </a:extLst>
          </p:cNvPr>
          <p:cNvSpPr txBox="1"/>
          <p:nvPr/>
        </p:nvSpPr>
        <p:spPr>
          <a:xfrm>
            <a:off x="876300" y="164070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Any examples in the documentation is also tested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E1B90-A09E-400F-BEC1-324398C91109}"/>
              </a:ext>
            </a:extLst>
          </p:cNvPr>
          <p:cNvSpPr/>
          <p:nvPr/>
        </p:nvSpPr>
        <p:spPr>
          <a:xfrm>
            <a:off x="7181850" y="5181600"/>
            <a:ext cx="59055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9666C-EFB2-48A0-A8F7-8FC1BA4C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1" y="4933950"/>
            <a:ext cx="63627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10168-E194-4124-ACA5-2E373B58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5562600"/>
            <a:ext cx="6772275" cy="73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F28521-FB93-4EFB-A210-A661040D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24555"/>
            <a:ext cx="2942544" cy="28494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01EEE5-523B-4E3B-95C7-D132FA88109B}"/>
              </a:ext>
            </a:extLst>
          </p:cNvPr>
          <p:cNvCxnSpPr>
            <a:cxnSpLocks/>
          </p:cNvCxnSpPr>
          <p:nvPr/>
        </p:nvCxnSpPr>
        <p:spPr>
          <a:xfrm flipH="1">
            <a:off x="1066800" y="2179738"/>
            <a:ext cx="2177143" cy="102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4DE333-CA0F-43E6-850D-01ED0230066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4572000"/>
            <a:ext cx="2133600" cy="14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0A2A560-86B5-4045-A15E-13F1B91F5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943" y="2198913"/>
            <a:ext cx="4595812" cy="2503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87F281A-2087-4C8B-8C69-ADF5B6483733}"/>
              </a:ext>
            </a:extLst>
          </p:cNvPr>
          <p:cNvSpPr/>
          <p:nvPr/>
        </p:nvSpPr>
        <p:spPr>
          <a:xfrm>
            <a:off x="1081314" y="2227943"/>
            <a:ext cx="2111829" cy="2467428"/>
          </a:xfrm>
          <a:custGeom>
            <a:avLst/>
            <a:gdLst>
              <a:gd name="connsiteX0" fmla="*/ 0 w 2111829"/>
              <a:gd name="connsiteY0" fmla="*/ 957943 h 2467428"/>
              <a:gd name="connsiteX1" fmla="*/ 29029 w 2111829"/>
              <a:gd name="connsiteY1" fmla="*/ 2351314 h 2467428"/>
              <a:gd name="connsiteX2" fmla="*/ 2104572 w 2111829"/>
              <a:gd name="connsiteY2" fmla="*/ 2467428 h 2467428"/>
              <a:gd name="connsiteX3" fmla="*/ 2111829 w 2111829"/>
              <a:gd name="connsiteY3" fmla="*/ 0 h 2467428"/>
              <a:gd name="connsiteX4" fmla="*/ 0 w 2111829"/>
              <a:gd name="connsiteY4" fmla="*/ 957943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1829" h="2467428">
                <a:moveTo>
                  <a:pt x="0" y="957943"/>
                </a:moveTo>
                <a:lnTo>
                  <a:pt x="29029" y="2351314"/>
                </a:lnTo>
                <a:lnTo>
                  <a:pt x="2104572" y="2467428"/>
                </a:lnTo>
                <a:lnTo>
                  <a:pt x="2111829" y="0"/>
                </a:lnTo>
                <a:lnTo>
                  <a:pt x="0" y="95794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5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Documentation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85281-FD6D-44B0-9503-5AB6FC9E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45" y="1600200"/>
            <a:ext cx="69129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6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7BF570-3C18-4018-BA9B-BD7FEE39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371600"/>
            <a:ext cx="6400800" cy="50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650DE-0BDF-4D43-ADC6-2DE0147D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53400" cy="48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9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8E547-220F-487C-B843-79467C265B34}"/>
              </a:ext>
            </a:extLst>
          </p:cNvPr>
          <p:cNvSpPr/>
          <p:nvPr/>
        </p:nvSpPr>
        <p:spPr>
          <a:xfrm>
            <a:off x="457200" y="1876433"/>
            <a:ext cx="8153399" cy="39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Known back in the 1950s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481FB-AA94-44B3-B46B-39432810B1DA}"/>
              </a:ext>
            </a:extLst>
          </p:cNvPr>
          <p:cNvGrpSpPr/>
          <p:nvPr/>
        </p:nvGrpSpPr>
        <p:grpSpPr>
          <a:xfrm>
            <a:off x="990600" y="3429000"/>
            <a:ext cx="2928258" cy="685800"/>
            <a:chOff x="2931885" y="2572197"/>
            <a:chExt cx="2928258" cy="685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90D91E-96FD-4464-9327-0DE81A6168D1}"/>
                </a:ext>
              </a:extLst>
            </p:cNvPr>
            <p:cNvSpPr txBox="1"/>
            <p:nvPr/>
          </p:nvSpPr>
          <p:spPr>
            <a:xfrm>
              <a:off x="3726543" y="259294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partial</a:t>
              </a:r>
            </a:p>
            <a:p>
              <a:r>
                <a:rPr lang="en-US" dirty="0"/>
                <a:t>randomness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1FA63A-ACA7-4940-8349-4CEA97E0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885" y="2572197"/>
              <a:ext cx="685800" cy="6858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7133D0-BE32-48A3-BA08-B1E6FD2AFB14}"/>
              </a:ext>
            </a:extLst>
          </p:cNvPr>
          <p:cNvGrpSpPr/>
          <p:nvPr/>
        </p:nvGrpSpPr>
        <p:grpSpPr>
          <a:xfrm>
            <a:off x="990600" y="4534751"/>
            <a:ext cx="2935515" cy="685800"/>
            <a:chOff x="2931885" y="3311553"/>
            <a:chExt cx="2935515" cy="6858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D4AF3-B024-41D9-A2DC-70FF3CA49E15}"/>
                </a:ext>
              </a:extLst>
            </p:cNvPr>
            <p:cNvSpPr txBox="1"/>
            <p:nvPr/>
          </p:nvSpPr>
          <p:spPr>
            <a:xfrm>
              <a:off x="3733800" y="346978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rewards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C65389-A4E5-4A53-B3DE-D0B86E24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885" y="3311553"/>
              <a:ext cx="685800" cy="6858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EA4F05-A405-49A7-B481-94E6FB0FFF0C}"/>
              </a:ext>
            </a:extLst>
          </p:cNvPr>
          <p:cNvGrpSpPr/>
          <p:nvPr/>
        </p:nvGrpSpPr>
        <p:grpSpPr>
          <a:xfrm>
            <a:off x="7086600" y="4285610"/>
            <a:ext cx="838200" cy="1055132"/>
            <a:chOff x="6248400" y="2738709"/>
            <a:chExt cx="838200" cy="105513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57072A-ECB6-4E74-94B8-4E1989AA8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738709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38C1B2-5284-43AA-8C31-CF5CADF67A5A}"/>
                </a:ext>
              </a:extLst>
            </p:cNvPr>
            <p:cNvSpPr txBox="1"/>
            <p:nvPr/>
          </p:nvSpPr>
          <p:spPr>
            <a:xfrm>
              <a:off x="6248400" y="3424509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367A0B8-9420-4E66-A990-DF9A8C126E5B}"/>
              </a:ext>
            </a:extLst>
          </p:cNvPr>
          <p:cNvSpPr/>
          <p:nvPr/>
        </p:nvSpPr>
        <p:spPr>
          <a:xfrm>
            <a:off x="4134758" y="4524084"/>
            <a:ext cx="2362199" cy="57818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1587A5-7FCA-40C3-8ED3-FDE389900C08}"/>
              </a:ext>
            </a:extLst>
          </p:cNvPr>
          <p:cNvSpPr/>
          <p:nvPr/>
        </p:nvSpPr>
        <p:spPr>
          <a:xfrm>
            <a:off x="457199" y="2553845"/>
            <a:ext cx="8153399" cy="39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MDP is a mathematical framework for building decision making models. Based on ...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509597-3B1F-44D7-95A4-8CDDDC612956}"/>
              </a:ext>
            </a:extLst>
          </p:cNvPr>
          <p:cNvGrpSpPr/>
          <p:nvPr/>
        </p:nvGrpSpPr>
        <p:grpSpPr>
          <a:xfrm>
            <a:off x="990600" y="5640502"/>
            <a:ext cx="2935515" cy="685800"/>
            <a:chOff x="990600" y="5828164"/>
            <a:chExt cx="2935515" cy="6858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501112-3C34-4A9A-84EA-D65DC211EF91}"/>
                </a:ext>
              </a:extLst>
            </p:cNvPr>
            <p:cNvSpPr txBox="1"/>
            <p:nvPr/>
          </p:nvSpPr>
          <p:spPr>
            <a:xfrm>
              <a:off x="1792515" y="582816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imagined environment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035878-6D10-450D-A06C-FE522AAB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5828164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9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BAE402-4975-4F73-9379-087FF916D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84923"/>
              </p:ext>
            </p:extLst>
          </p:nvPr>
        </p:nvGraphicFramePr>
        <p:xfrm>
          <a:off x="485775" y="1752600"/>
          <a:ext cx="80962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138004314"/>
                    </a:ext>
                  </a:extLst>
                </a:gridCol>
                <a:gridCol w="6983015">
                  <a:extLst>
                    <a:ext uri="{9D8B030D-6E8A-4147-A177-3AD203B41FA5}">
                      <a16:colId xmlns:a16="http://schemas.microsoft.com/office/drawing/2014/main" val="251047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1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possible states to be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available actions for a given state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probability that given action (a) for given state (s) will lead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5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reward received for using action (a) to move from state (s)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Δ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discount factor for future rewards verses current rewards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040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F511EED-F840-4728-9361-1C71900D5E27}"/>
              </a:ext>
            </a:extLst>
          </p:cNvPr>
          <p:cNvSpPr/>
          <p:nvPr/>
        </p:nvSpPr>
        <p:spPr>
          <a:xfrm>
            <a:off x="1600200" y="2195052"/>
            <a:ext cx="6981825" cy="47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situation I’m currently in?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DB2F62-BA60-4AB3-822D-BF054C070ADA}"/>
              </a:ext>
            </a:extLst>
          </p:cNvPr>
          <p:cNvSpPr/>
          <p:nvPr/>
        </p:nvSpPr>
        <p:spPr>
          <a:xfrm>
            <a:off x="1598971" y="2669458"/>
            <a:ext cx="6981825" cy="47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can I do?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32030-5FD5-4E46-94BF-F84BF60CAFC5}"/>
              </a:ext>
            </a:extLst>
          </p:cNvPr>
          <p:cNvSpPr/>
          <p:nvPr/>
        </p:nvSpPr>
        <p:spPr>
          <a:xfrm>
            <a:off x="1598971" y="3143864"/>
            <a:ext cx="6981825" cy="818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Should I do that?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0C3486-38CD-4022-8055-BECE76F429F2}"/>
              </a:ext>
            </a:extLst>
          </p:cNvPr>
          <p:cNvSpPr/>
          <p:nvPr/>
        </p:nvSpPr>
        <p:spPr>
          <a:xfrm>
            <a:off x="1597742" y="3959204"/>
            <a:ext cx="6981825" cy="818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 did it. Was it worth it?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74E353-889B-499B-B198-E12DD1A7A399}"/>
              </a:ext>
            </a:extLst>
          </p:cNvPr>
          <p:cNvSpPr/>
          <p:nvPr/>
        </p:nvSpPr>
        <p:spPr>
          <a:xfrm>
            <a:off x="1597742" y="4772946"/>
            <a:ext cx="6981825" cy="818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I were to do this all again, would I do it different?</a:t>
            </a:r>
          </a:p>
        </p:txBody>
      </p:sp>
    </p:spTree>
    <p:extLst>
      <p:ext uri="{BB962C8B-B14F-4D97-AF65-F5344CB8AC3E}">
        <p14:creationId xmlns:p14="http://schemas.microsoft.com/office/powerpoint/2010/main" val="99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need for test 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970433-6577-41E6-8D52-A9D59CBC6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120784"/>
              </p:ext>
            </p:extLst>
          </p:nvPr>
        </p:nvGraphicFramePr>
        <p:xfrm>
          <a:off x="631031" y="1593102"/>
          <a:ext cx="7372350" cy="475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683B16F-DCB1-47F1-B87D-2A90A16D7504}"/>
              </a:ext>
            </a:extLst>
          </p:cNvPr>
          <p:cNvSpPr/>
          <p:nvPr/>
        </p:nvSpPr>
        <p:spPr>
          <a:xfrm>
            <a:off x="1766887" y="1524001"/>
            <a:ext cx="5100637" cy="495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CB64D4-454B-4D23-BB0B-CB3775F7950E}"/>
              </a:ext>
            </a:extLst>
          </p:cNvPr>
          <p:cNvGrpSpPr/>
          <p:nvPr/>
        </p:nvGrpSpPr>
        <p:grpSpPr>
          <a:xfrm>
            <a:off x="2179002" y="4287808"/>
            <a:ext cx="1156609" cy="1156609"/>
            <a:chOff x="1548829" y="2701405"/>
            <a:chExt cx="1156609" cy="115660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82D1BB-F5BC-4376-8890-8A9AF89F3A6B}"/>
                </a:ext>
              </a:extLst>
            </p:cNvPr>
            <p:cNvSpPr/>
            <p:nvPr/>
          </p:nvSpPr>
          <p:spPr>
            <a:xfrm>
              <a:off x="1548829" y="2701405"/>
              <a:ext cx="1156609" cy="11566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C40EFDCB-9B5B-4CF5-AF3D-FA60270A3AC0}"/>
                </a:ext>
              </a:extLst>
            </p:cNvPr>
            <p:cNvSpPr/>
            <p:nvPr/>
          </p:nvSpPr>
          <p:spPr>
            <a:xfrm>
              <a:off x="1718210" y="2870786"/>
              <a:ext cx="817847" cy="817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pic>
        <p:nvPicPr>
          <p:cNvPr id="1026" name="Picture 2" descr="http://hddfhm.com/images/child-clipart-free-7.jpg">
            <a:extLst>
              <a:ext uri="{FF2B5EF4-FFF2-40B4-BE49-F238E27FC236}">
                <a16:creationId xmlns:a16="http://schemas.microsoft.com/office/drawing/2014/main" id="{656BBBD7-3977-4D24-B97C-71EEE7E0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1" y="1070567"/>
            <a:ext cx="8165690" cy="57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34BDC-2594-4CBA-839D-9480AA7AC0BC}"/>
              </a:ext>
            </a:extLst>
          </p:cNvPr>
          <p:cNvSpPr txBox="1"/>
          <p:nvPr/>
        </p:nvSpPr>
        <p:spPr>
          <a:xfrm>
            <a:off x="3429000" y="2057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Did kids come up with this framework?</a:t>
            </a:r>
          </a:p>
        </p:txBody>
      </p:sp>
    </p:spTree>
    <p:extLst>
      <p:ext uri="{BB962C8B-B14F-4D97-AF65-F5344CB8AC3E}">
        <p14:creationId xmlns:p14="http://schemas.microsoft.com/office/powerpoint/2010/main" val="4073791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5203335D-CDF3-45CB-BB12-D4D24341ED41}"/>
              </a:ext>
            </a:extLst>
          </p:cNvPr>
          <p:cNvGrpSpPr/>
          <p:nvPr/>
        </p:nvGrpSpPr>
        <p:grpSpPr>
          <a:xfrm>
            <a:off x="2286000" y="2071577"/>
            <a:ext cx="3124200" cy="428846"/>
            <a:chOff x="2286000" y="2071577"/>
            <a:chExt cx="3124200" cy="42884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CE1D6A-1DB9-46DE-A42D-4DA315646647}"/>
                </a:ext>
              </a:extLst>
            </p:cNvPr>
            <p:cNvCxnSpPr>
              <a:stCxn id="2" idx="3"/>
              <a:endCxn id="6" idx="1"/>
            </p:cNvCxnSpPr>
            <p:nvPr/>
          </p:nvCxnSpPr>
          <p:spPr>
            <a:xfrm>
              <a:off x="2286000" y="2286000"/>
              <a:ext cx="3124200" cy="321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46ED63-3B9A-47B1-85AE-6764E65FBDFB}"/>
                </a:ext>
              </a:extLst>
            </p:cNvPr>
            <p:cNvSpPr/>
            <p:nvPr/>
          </p:nvSpPr>
          <p:spPr>
            <a:xfrm>
              <a:off x="3047693" y="2071577"/>
              <a:ext cx="1041605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 brush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59EFE919-5E69-460B-975A-03275FD853DC}"/>
              </a:ext>
            </a:extLst>
          </p:cNvPr>
          <p:cNvGrpSpPr/>
          <p:nvPr/>
        </p:nvGrpSpPr>
        <p:grpSpPr>
          <a:xfrm>
            <a:off x="1371600" y="2667000"/>
            <a:ext cx="1219200" cy="1787213"/>
            <a:chOff x="1371600" y="2667000"/>
            <a:chExt cx="1219200" cy="178721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34D6FA-2224-4D9F-BDD4-1DFA204224FE}"/>
                </a:ext>
              </a:extLst>
            </p:cNvPr>
            <p:cNvCxnSpPr>
              <a:cxnSpLocks/>
              <a:stCxn id="2" idx="2"/>
              <a:endCxn id="10" idx="1"/>
            </p:cNvCxnSpPr>
            <p:nvPr/>
          </p:nvCxnSpPr>
          <p:spPr>
            <a:xfrm>
              <a:off x="1485900" y="2667000"/>
              <a:ext cx="1104900" cy="17872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F3D6-4E1F-4488-87FA-44DEA2CE5A26}"/>
                </a:ext>
              </a:extLst>
            </p:cNvPr>
            <p:cNvSpPr/>
            <p:nvPr/>
          </p:nvSpPr>
          <p:spPr>
            <a:xfrm>
              <a:off x="1371600" y="3060862"/>
              <a:ext cx="1219200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question it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760312-CDB6-4047-95A1-4F25669746F0}"/>
              </a:ext>
            </a:extLst>
          </p:cNvPr>
          <p:cNvGrpSpPr/>
          <p:nvPr/>
        </p:nvGrpSpPr>
        <p:grpSpPr>
          <a:xfrm>
            <a:off x="4495800" y="2318126"/>
            <a:ext cx="1041605" cy="2136087"/>
            <a:chOff x="4495800" y="2318126"/>
            <a:chExt cx="1041605" cy="213608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F5E5F9-305E-4174-923D-D6077927CD03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4495800" y="2318126"/>
              <a:ext cx="914400" cy="21360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379FB-676A-43F0-9896-A66791251CBF}"/>
                </a:ext>
              </a:extLst>
            </p:cNvPr>
            <p:cNvSpPr/>
            <p:nvPr/>
          </p:nvSpPr>
          <p:spPr>
            <a:xfrm>
              <a:off x="4495800" y="3160871"/>
              <a:ext cx="1041605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 brush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662B3-B0D6-406F-A475-916ED726E83F}"/>
              </a:ext>
            </a:extLst>
          </p:cNvPr>
          <p:cNvSpPr/>
          <p:nvPr/>
        </p:nvSpPr>
        <p:spPr>
          <a:xfrm>
            <a:off x="5410200" y="1632326"/>
            <a:ext cx="16002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teeth are brushed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7C588-46D3-4C0D-9CF7-CD7A5E77C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89201"/>
            <a:ext cx="685800" cy="6858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96E91C-3462-4917-AF52-8349AD2D6D41}"/>
              </a:ext>
            </a:extLst>
          </p:cNvPr>
          <p:cNvSpPr/>
          <p:nvPr/>
        </p:nvSpPr>
        <p:spPr>
          <a:xfrm>
            <a:off x="685800" y="1905000"/>
            <a:ext cx="16002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brush my teeth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2AB7055F-71BE-417E-A2EC-C49E0CCCD33F}"/>
              </a:ext>
            </a:extLst>
          </p:cNvPr>
          <p:cNvGrpSpPr/>
          <p:nvPr/>
        </p:nvGrpSpPr>
        <p:grpSpPr>
          <a:xfrm>
            <a:off x="4495800" y="4454213"/>
            <a:ext cx="1600200" cy="1070287"/>
            <a:chOff x="4495800" y="4454213"/>
            <a:chExt cx="1600200" cy="107028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02F886-C5F7-4CCC-BCB2-13790A04155D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495800" y="4454213"/>
              <a:ext cx="1600200" cy="10702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D7FCD4-73C9-4C94-8E1C-04CDCAC54119}"/>
                </a:ext>
              </a:extLst>
            </p:cNvPr>
            <p:cNvSpPr/>
            <p:nvPr/>
          </p:nvSpPr>
          <p:spPr>
            <a:xfrm>
              <a:off x="4755125" y="4537816"/>
              <a:ext cx="1041605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 play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311003-7240-4BD7-BC00-39E1E3368797}"/>
              </a:ext>
            </a:extLst>
          </p:cNvPr>
          <p:cNvSpPr/>
          <p:nvPr/>
        </p:nvSpPr>
        <p:spPr>
          <a:xfrm>
            <a:off x="6096000" y="4800600"/>
            <a:ext cx="24384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playing with my toys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F73D8804-0E4C-420C-9224-411F7D4A25B0}"/>
              </a:ext>
            </a:extLst>
          </p:cNvPr>
          <p:cNvGrpSpPr/>
          <p:nvPr/>
        </p:nvGrpSpPr>
        <p:grpSpPr>
          <a:xfrm>
            <a:off x="6300019" y="5410200"/>
            <a:ext cx="2051255" cy="685800"/>
            <a:chOff x="6300019" y="5410200"/>
            <a:chExt cx="2051255" cy="6858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31FA49F-17CB-49D1-8D21-236F181A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019" y="5410200"/>
              <a:ext cx="685800" cy="6858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2B01A94-C30F-4B81-B7A6-90EC6D4B7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674" y="5410200"/>
              <a:ext cx="685800" cy="6858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923D617-7CBD-4CBB-AF1C-8B4CAC75D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474" y="5410200"/>
              <a:ext cx="685800" cy="685800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482A1-E771-48EB-A297-891ACFD809E7}"/>
              </a:ext>
            </a:extLst>
          </p:cNvPr>
          <p:cNvSpPr/>
          <p:nvPr/>
        </p:nvSpPr>
        <p:spPr>
          <a:xfrm>
            <a:off x="2590800" y="3726826"/>
            <a:ext cx="1905000" cy="1454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rethink brushing my teeth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80364BC8-60F5-43E9-A918-A45C1D25ED0B}"/>
              </a:ext>
            </a:extLst>
          </p:cNvPr>
          <p:cNvSpPr/>
          <p:nvPr/>
        </p:nvSpPr>
        <p:spPr>
          <a:xfrm>
            <a:off x="3276600" y="4472507"/>
            <a:ext cx="609600" cy="58864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E092788-683D-4DC8-8F39-02B8BAEE734F}"/>
              </a:ext>
            </a:extLst>
          </p:cNvPr>
          <p:cNvSpPr txBox="1"/>
          <p:nvPr/>
        </p:nvSpPr>
        <p:spPr>
          <a:xfrm>
            <a:off x="3231126" y="1681005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10%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FC0951-471C-475B-8705-5A978395E1F8}"/>
              </a:ext>
            </a:extLst>
          </p:cNvPr>
          <p:cNvSpPr txBox="1"/>
          <p:nvPr/>
        </p:nvSpPr>
        <p:spPr>
          <a:xfrm>
            <a:off x="654768" y="3090619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90%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D71A18-194D-44CC-A6C8-4F5B4458DF00}"/>
              </a:ext>
            </a:extLst>
          </p:cNvPr>
          <p:cNvSpPr txBox="1"/>
          <p:nvPr/>
        </p:nvSpPr>
        <p:spPr>
          <a:xfrm>
            <a:off x="3833352" y="3207463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30%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FE9CA2-5A00-429B-8434-D250C56C8D86}"/>
              </a:ext>
            </a:extLst>
          </p:cNvPr>
          <p:cNvSpPr txBox="1"/>
          <p:nvPr/>
        </p:nvSpPr>
        <p:spPr>
          <a:xfrm>
            <a:off x="4929648" y="4163968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70%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4CD0CE-B71D-4A38-8824-27610D49CC18}"/>
              </a:ext>
            </a:extLst>
          </p:cNvPr>
          <p:cNvGrpSpPr/>
          <p:nvPr/>
        </p:nvGrpSpPr>
        <p:grpSpPr>
          <a:xfrm>
            <a:off x="3808771" y="2449915"/>
            <a:ext cx="838200" cy="1055132"/>
            <a:chOff x="6248400" y="2738709"/>
            <a:chExt cx="838200" cy="10551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7C0965F-39DE-4552-85F3-5DB7A814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738709"/>
              <a:ext cx="685800" cy="6858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BBDC85-88B2-431F-80B5-F60CA979E8C9}"/>
                </a:ext>
              </a:extLst>
            </p:cNvPr>
            <p:cNvSpPr txBox="1"/>
            <p:nvPr/>
          </p:nvSpPr>
          <p:spPr>
            <a:xfrm>
              <a:off x="6248400" y="3424509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7BAFBF1-185D-4119-BDE7-9C0EA2E529D1}"/>
              </a:ext>
            </a:extLst>
          </p:cNvPr>
          <p:cNvSpPr txBox="1"/>
          <p:nvPr/>
        </p:nvSpPr>
        <p:spPr>
          <a:xfrm>
            <a:off x="2758409" y="3668839"/>
            <a:ext cx="39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 with my toys is more rewarding than brushing my teeth.</a:t>
            </a:r>
          </a:p>
        </p:txBody>
      </p:sp>
    </p:spTree>
    <p:extLst>
      <p:ext uri="{BB962C8B-B14F-4D97-AF65-F5344CB8AC3E}">
        <p14:creationId xmlns:p14="http://schemas.microsoft.com/office/powerpoint/2010/main" val="28078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  <p:bldP spid="7" grpId="0" animBg="1"/>
      <p:bldP spid="7" grpId="1" animBg="1"/>
      <p:bldP spid="10" grpId="0" animBg="1"/>
      <p:bldP spid="10" grpId="1" animBg="1"/>
      <p:bldP spid="1033" grpId="0" animBg="1"/>
      <p:bldP spid="1033" grpId="1" animBg="1"/>
      <p:bldP spid="1038" grpId="0"/>
      <p:bldP spid="1038" grpId="1"/>
      <p:bldP spid="50" grpId="0"/>
      <p:bldP spid="50" grpId="1"/>
      <p:bldP spid="51" grpId="0"/>
      <p:bldP spid="51" grpId="1"/>
      <p:bldP spid="52" grpId="0"/>
      <p:bldP spid="52" grpId="1"/>
      <p:bldP spid="10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8E547-220F-487C-B843-79467C265B34}"/>
              </a:ext>
            </a:extLst>
          </p:cNvPr>
          <p:cNvSpPr/>
          <p:nvPr/>
        </p:nvSpPr>
        <p:spPr>
          <a:xfrm>
            <a:off x="466726" y="1676400"/>
            <a:ext cx="8153399" cy="92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The Markovian Property lends itself to machine learning because the system doesn’t need past states for optimal decision, because current state incorporates everything necessary to make a good decision.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844B1-4504-4CF4-99EB-24D6E13882C4}"/>
              </a:ext>
            </a:extLst>
          </p:cNvPr>
          <p:cNvSpPr/>
          <p:nvPr/>
        </p:nvSpPr>
        <p:spPr>
          <a:xfrm>
            <a:off x="3048000" y="3657600"/>
            <a:ext cx="362564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dynamic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59A0A-20FC-4FA6-9059-68C7E4D66829}"/>
              </a:ext>
            </a:extLst>
          </p:cNvPr>
          <p:cNvSpPr/>
          <p:nvPr/>
        </p:nvSpPr>
        <p:spPr>
          <a:xfrm>
            <a:off x="3048000" y="4038600"/>
            <a:ext cx="362564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177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BAE402-4975-4F73-9379-087FF916D5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775" y="1752600"/>
          <a:ext cx="80962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138004314"/>
                    </a:ext>
                  </a:extLst>
                </a:gridCol>
                <a:gridCol w="6983015">
                  <a:extLst>
                    <a:ext uri="{9D8B030D-6E8A-4147-A177-3AD203B41FA5}">
                      <a16:colId xmlns:a16="http://schemas.microsoft.com/office/drawing/2014/main" val="251047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1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possible states to be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available actions for a given state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probability that given action (a) for given state (s) will lead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5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reward received for using action (a) to move from state (s)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Δ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discount factor for future rewards verses current rewards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0403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E8737F5-A372-437E-AF5B-0F1C4D57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209800"/>
            <a:ext cx="8620125" cy="1846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34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9E562-7A6E-4511-9A84-160B79503C7F}"/>
              </a:ext>
            </a:extLst>
          </p:cNvPr>
          <p:cNvGrpSpPr/>
          <p:nvPr/>
        </p:nvGrpSpPr>
        <p:grpSpPr>
          <a:xfrm>
            <a:off x="4296229" y="3065857"/>
            <a:ext cx="4847771" cy="381000"/>
            <a:chOff x="1219200" y="2209800"/>
            <a:chExt cx="4847771" cy="381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DC712E-3C51-4A60-ADF9-12A8A8BAFA65}"/>
                </a:ext>
              </a:extLst>
            </p:cNvPr>
            <p:cNvSpPr/>
            <p:nvPr/>
          </p:nvSpPr>
          <p:spPr>
            <a:xfrm>
              <a:off x="1219200" y="2209800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EC66DC-C3AB-459C-9627-AF0319493359}"/>
                </a:ext>
              </a:extLst>
            </p:cNvPr>
            <p:cNvSpPr txBox="1"/>
            <p:nvPr/>
          </p:nvSpPr>
          <p:spPr>
            <a:xfrm>
              <a:off x="2256971" y="220980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possible actions to take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79E4D-6366-4BA0-98BB-9D79EF9295D3}"/>
              </a:ext>
            </a:extLst>
          </p:cNvPr>
          <p:cNvGrpSpPr/>
          <p:nvPr/>
        </p:nvGrpSpPr>
        <p:grpSpPr>
          <a:xfrm>
            <a:off x="4267200" y="3634787"/>
            <a:ext cx="4822371" cy="381000"/>
            <a:chOff x="1219200" y="2667000"/>
            <a:chExt cx="4822371" cy="381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42A8C1-AE09-48E1-BA05-C49DFB9DE073}"/>
                </a:ext>
              </a:extLst>
            </p:cNvPr>
            <p:cNvSpPr/>
            <p:nvPr/>
          </p:nvSpPr>
          <p:spPr>
            <a:xfrm>
              <a:off x="1219200" y="266700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pattern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4CDE27-9BFB-4EE8-94EC-C07945C851A3}"/>
                </a:ext>
              </a:extLst>
            </p:cNvPr>
            <p:cNvSpPr txBox="1"/>
            <p:nvPr/>
          </p:nvSpPr>
          <p:spPr>
            <a:xfrm>
              <a:off x="2231571" y="2678668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probability of given actions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BC133-7082-4248-B103-0A7473806EFC}"/>
              </a:ext>
            </a:extLst>
          </p:cNvPr>
          <p:cNvGrpSpPr/>
          <p:nvPr/>
        </p:nvGrpSpPr>
        <p:grpSpPr>
          <a:xfrm>
            <a:off x="4267200" y="4222302"/>
            <a:ext cx="4840514" cy="381000"/>
            <a:chOff x="1226457" y="3135868"/>
            <a:chExt cx="4840514" cy="381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2A48BA-F947-4CFD-8061-0D738839159F}"/>
                </a:ext>
              </a:extLst>
            </p:cNvPr>
            <p:cNvSpPr/>
            <p:nvPr/>
          </p:nvSpPr>
          <p:spPr>
            <a:xfrm>
              <a:off x="1226457" y="3135868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C4670-A8C6-42EA-A4A1-2EF2FBB6277F}"/>
                </a:ext>
              </a:extLst>
            </p:cNvPr>
            <p:cNvSpPr txBox="1"/>
            <p:nvPr/>
          </p:nvSpPr>
          <p:spPr>
            <a:xfrm>
              <a:off x="2256971" y="3147536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8FDD09-EC07-470C-A7D1-8DCF4D22296A}"/>
              </a:ext>
            </a:extLst>
          </p:cNvPr>
          <p:cNvSpPr txBox="1"/>
          <p:nvPr/>
        </p:nvSpPr>
        <p:spPr>
          <a:xfrm>
            <a:off x="242319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9D6A8-53BB-4B36-B18C-C4BCBB46FE2B}"/>
              </a:ext>
            </a:extLst>
          </p:cNvPr>
          <p:cNvSpPr txBox="1"/>
          <p:nvPr/>
        </p:nvSpPr>
        <p:spPr>
          <a:xfrm>
            <a:off x="2804426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B92FD8-0617-457A-955B-FA38DFC82508}"/>
              </a:ext>
            </a:extLst>
          </p:cNvPr>
          <p:cNvSpPr txBox="1"/>
          <p:nvPr/>
        </p:nvSpPr>
        <p:spPr>
          <a:xfrm>
            <a:off x="3179752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F8168-F01E-48D3-BEAD-FCFF3AE9D7C8}"/>
              </a:ext>
            </a:extLst>
          </p:cNvPr>
          <p:cNvSpPr txBox="1"/>
          <p:nvPr/>
        </p:nvSpPr>
        <p:spPr>
          <a:xfrm>
            <a:off x="357005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42F269-BD18-4F31-BBA0-BA7350826844}"/>
              </a:ext>
            </a:extLst>
          </p:cNvPr>
          <p:cNvSpPr/>
          <p:nvPr/>
        </p:nvSpPr>
        <p:spPr>
          <a:xfrm>
            <a:off x="2362200" y="1676400"/>
            <a:ext cx="914400" cy="8382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14BF99-374B-48D7-BF1A-295B181A1E39}"/>
              </a:ext>
            </a:extLst>
          </p:cNvPr>
          <p:cNvSpPr txBox="1"/>
          <p:nvPr/>
        </p:nvSpPr>
        <p:spPr>
          <a:xfrm>
            <a:off x="2362200" y="1325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D3CE19-0153-4C72-B0F8-B166613D6AA2}"/>
              </a:ext>
            </a:extLst>
          </p:cNvPr>
          <p:cNvSpPr txBox="1"/>
          <p:nvPr/>
        </p:nvSpPr>
        <p:spPr>
          <a:xfrm>
            <a:off x="3187546" y="1817894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DB79D-0472-4E83-B7BF-BC43A783C448}"/>
              </a:ext>
            </a:extLst>
          </p:cNvPr>
          <p:cNvSpPr txBox="1"/>
          <p:nvPr/>
        </p:nvSpPr>
        <p:spPr>
          <a:xfrm>
            <a:off x="3556716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7C8422-C791-4A70-A95E-C5A57637F09F}"/>
              </a:ext>
            </a:extLst>
          </p:cNvPr>
          <p:cNvGrpSpPr/>
          <p:nvPr/>
        </p:nvGrpSpPr>
        <p:grpSpPr>
          <a:xfrm>
            <a:off x="1143000" y="3091877"/>
            <a:ext cx="762000" cy="1367480"/>
            <a:chOff x="1143000" y="3091877"/>
            <a:chExt cx="762000" cy="136748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3E9D6B-76BB-4437-90EB-6B2B8137600C}"/>
                </a:ext>
              </a:extLst>
            </p:cNvPr>
            <p:cNvSpPr/>
            <p:nvPr/>
          </p:nvSpPr>
          <p:spPr>
            <a:xfrm>
              <a:off x="1143000" y="309187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105A4B0-A799-43B6-BA53-753445E45551}"/>
                </a:ext>
              </a:extLst>
            </p:cNvPr>
            <p:cNvSpPr/>
            <p:nvPr/>
          </p:nvSpPr>
          <p:spPr>
            <a:xfrm>
              <a:off x="1143000" y="3581400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7BC3893-45A4-427B-B4D3-844EAAC3062F}"/>
                </a:ext>
              </a:extLst>
            </p:cNvPr>
            <p:cNvSpPr/>
            <p:nvPr/>
          </p:nvSpPr>
          <p:spPr>
            <a:xfrm>
              <a:off x="1143000" y="407835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7BC09D-81FC-48E3-A06B-DEDA9F3B6C39}"/>
              </a:ext>
            </a:extLst>
          </p:cNvPr>
          <p:cNvSpPr/>
          <p:nvPr/>
        </p:nvSpPr>
        <p:spPr>
          <a:xfrm>
            <a:off x="1143000" y="3091877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CB7532-98C3-49C1-AA44-95B6BA050F06}"/>
              </a:ext>
            </a:extLst>
          </p:cNvPr>
          <p:cNvSpPr/>
          <p:nvPr/>
        </p:nvSpPr>
        <p:spPr>
          <a:xfrm>
            <a:off x="2362200" y="1695130"/>
            <a:ext cx="1282546" cy="8382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FE93D6-42C7-49B3-9451-A3EC74B40428}"/>
              </a:ext>
            </a:extLst>
          </p:cNvPr>
          <p:cNvGrpSpPr/>
          <p:nvPr/>
        </p:nvGrpSpPr>
        <p:grpSpPr>
          <a:xfrm>
            <a:off x="1153886" y="3092035"/>
            <a:ext cx="762000" cy="1367480"/>
            <a:chOff x="1143000" y="3091877"/>
            <a:chExt cx="762000" cy="136748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89183C5-DBFD-40EC-AB0B-3B14FC2A9667}"/>
                </a:ext>
              </a:extLst>
            </p:cNvPr>
            <p:cNvSpPr/>
            <p:nvPr/>
          </p:nvSpPr>
          <p:spPr>
            <a:xfrm>
              <a:off x="1143000" y="309187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79230D3-9922-4894-B2CC-7B1FC476F3A3}"/>
                </a:ext>
              </a:extLst>
            </p:cNvPr>
            <p:cNvSpPr/>
            <p:nvPr/>
          </p:nvSpPr>
          <p:spPr>
            <a:xfrm>
              <a:off x="1143000" y="3581400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A54551E-9DEE-4D6C-BCF6-F952C8A04547}"/>
                </a:ext>
              </a:extLst>
            </p:cNvPr>
            <p:cNvSpPr/>
            <p:nvPr/>
          </p:nvSpPr>
          <p:spPr>
            <a:xfrm>
              <a:off x="1143000" y="407835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7323C9-1E9A-44D7-B463-4A1BF5B153A9}"/>
              </a:ext>
            </a:extLst>
          </p:cNvPr>
          <p:cNvSpPr/>
          <p:nvPr/>
        </p:nvSpPr>
        <p:spPr>
          <a:xfrm>
            <a:off x="1143000" y="35814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5072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6" grpId="1" animBg="1"/>
      <p:bldP spid="28" grpId="0" animBg="1"/>
      <p:bldP spid="29" grpId="0" animBg="1"/>
      <p:bldP spid="34" grpId="0" animBg="1"/>
      <p:bldP spid="34" grpId="1" animBg="1"/>
      <p:bldP spid="35" grpId="0" animBg="1"/>
      <p:bldP spid="36" grpId="0" animBg="1"/>
      <p:bldP spid="3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analyzing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5A7CA2-64EB-4B47-91CE-9A977E86FADB}"/>
              </a:ext>
            </a:extLst>
          </p:cNvPr>
          <p:cNvGrpSpPr/>
          <p:nvPr/>
        </p:nvGrpSpPr>
        <p:grpSpPr>
          <a:xfrm>
            <a:off x="1482271" y="2221153"/>
            <a:ext cx="6429148" cy="1310198"/>
            <a:chOff x="998538" y="1941004"/>
            <a:chExt cx="6429148" cy="13101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872D84-D000-418A-B8E3-0DDD91E51734}"/>
                </a:ext>
              </a:extLst>
            </p:cNvPr>
            <p:cNvGrpSpPr/>
            <p:nvPr/>
          </p:nvGrpSpPr>
          <p:grpSpPr>
            <a:xfrm>
              <a:off x="5675086" y="2043670"/>
              <a:ext cx="1752600" cy="1207532"/>
              <a:chOff x="5715000" y="2352931"/>
              <a:chExt cx="1752600" cy="120753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F1E2523-0ED0-45D3-99A0-72C6529C2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87213A-60C1-4E91-BE26-4433CEDD33E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3541939" y="2050197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D0D53272-4C89-4DE4-AC7F-5363846F1405}"/>
                </a:ext>
              </a:extLst>
            </p:cNvPr>
            <p:cNvSpPr/>
            <p:nvPr/>
          </p:nvSpPr>
          <p:spPr>
            <a:xfrm>
              <a:off x="998538" y="1941004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DBBC8D-05FD-4D97-AAF7-230F9B484B45}"/>
                </a:ext>
              </a:extLst>
            </p:cNvPr>
            <p:cNvCxnSpPr>
              <a:stCxn id="2" idx="3"/>
              <a:endCxn id="28" idx="1"/>
            </p:cNvCxnSpPr>
            <p:nvPr/>
          </p:nvCxnSpPr>
          <p:spPr>
            <a:xfrm flipV="1">
              <a:off x="2370138" y="2469297"/>
              <a:ext cx="117180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CBDDEF-51B3-4DB3-80FC-4CD958BF10D2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5065939" y="2462770"/>
              <a:ext cx="1066347" cy="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AC0242-6F12-42B4-A2F0-890E32FEBB41}"/>
              </a:ext>
            </a:extLst>
          </p:cNvPr>
          <p:cNvGrpSpPr/>
          <p:nvPr/>
        </p:nvGrpSpPr>
        <p:grpSpPr>
          <a:xfrm>
            <a:off x="1025071" y="4471874"/>
            <a:ext cx="6576106" cy="1341208"/>
            <a:chOff x="662894" y="3339863"/>
            <a:chExt cx="6576106" cy="13412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FF40FC-BB31-4B91-BC41-69D6BDC66730}"/>
                </a:ext>
              </a:extLst>
            </p:cNvPr>
            <p:cNvGrpSpPr/>
            <p:nvPr/>
          </p:nvGrpSpPr>
          <p:grpSpPr>
            <a:xfrm>
              <a:off x="662894" y="3473539"/>
              <a:ext cx="1752600" cy="1207532"/>
              <a:chOff x="5715000" y="2352931"/>
              <a:chExt cx="1752600" cy="120753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2822D4E-10E6-4C4C-946D-494E433C0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D4FB0-CFFD-4FAA-B94B-51C8784F313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FE2775-9A37-4528-ACE9-AFF8FF4E2D99}"/>
                </a:ext>
              </a:extLst>
            </p:cNvPr>
            <p:cNvSpPr/>
            <p:nvPr/>
          </p:nvSpPr>
          <p:spPr>
            <a:xfrm>
              <a:off x="3658053" y="3461794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5" name="Flowchart: Multidocument 24">
              <a:extLst>
                <a:ext uri="{FF2B5EF4-FFF2-40B4-BE49-F238E27FC236}">
                  <a16:creationId xmlns:a16="http://schemas.microsoft.com/office/drawing/2014/main" id="{D3ED5B47-5974-40BD-81F9-E125BADE9F44}"/>
                </a:ext>
              </a:extLst>
            </p:cNvPr>
            <p:cNvSpPr/>
            <p:nvPr/>
          </p:nvSpPr>
          <p:spPr>
            <a:xfrm>
              <a:off x="5867400" y="3339863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1EC9AA-CCD2-424B-AF93-BA3B791DF606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1958294" y="3880894"/>
              <a:ext cx="1699759" cy="1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AFEDB69-74E8-4A42-BE03-10D05BD23E17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82053" y="3876865"/>
              <a:ext cx="685347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43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0295 0.180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9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A295D-911F-4AD2-A969-22DC985620E6}"/>
              </a:ext>
            </a:extLst>
          </p:cNvPr>
          <p:cNvSpPr txBox="1"/>
          <p:nvPr/>
        </p:nvSpPr>
        <p:spPr>
          <a:xfrm>
            <a:off x="242319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B8C65-5AAA-40B8-AA5D-A8D71DE7DF05}"/>
              </a:ext>
            </a:extLst>
          </p:cNvPr>
          <p:cNvSpPr txBox="1"/>
          <p:nvPr/>
        </p:nvSpPr>
        <p:spPr>
          <a:xfrm>
            <a:off x="2804426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4A13-E718-4F6A-A6F3-18E6BD6AF17B}"/>
              </a:ext>
            </a:extLst>
          </p:cNvPr>
          <p:cNvSpPr txBox="1"/>
          <p:nvPr/>
        </p:nvSpPr>
        <p:spPr>
          <a:xfrm>
            <a:off x="3179752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5EBDD-CC8B-46D3-AE6F-2D41240F6E93}"/>
              </a:ext>
            </a:extLst>
          </p:cNvPr>
          <p:cNvSpPr txBox="1"/>
          <p:nvPr/>
        </p:nvSpPr>
        <p:spPr>
          <a:xfrm>
            <a:off x="357005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A673B-524C-4D5D-B0FD-7437F30A0615}"/>
              </a:ext>
            </a:extLst>
          </p:cNvPr>
          <p:cNvSpPr txBox="1"/>
          <p:nvPr/>
        </p:nvSpPr>
        <p:spPr>
          <a:xfrm>
            <a:off x="3950602" y="1815330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02DD-A566-4AE1-8D28-B523CE2DC44F}"/>
              </a:ext>
            </a:extLst>
          </p:cNvPr>
          <p:cNvSpPr txBox="1"/>
          <p:nvPr/>
        </p:nvSpPr>
        <p:spPr>
          <a:xfrm>
            <a:off x="4338859" y="1815330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88BB6-C733-40FE-9987-7695295D9CC2}"/>
              </a:ext>
            </a:extLst>
          </p:cNvPr>
          <p:cNvSpPr txBox="1"/>
          <p:nvPr/>
        </p:nvSpPr>
        <p:spPr>
          <a:xfrm>
            <a:off x="4721677" y="1815330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9D7B9-BD43-4FC3-8F47-2010FFF4E360}"/>
              </a:ext>
            </a:extLst>
          </p:cNvPr>
          <p:cNvSpPr txBox="1"/>
          <p:nvPr/>
        </p:nvSpPr>
        <p:spPr>
          <a:xfrm>
            <a:off x="5111752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3CB63-0E91-409E-A6CE-85CA6B958433}"/>
              </a:ext>
            </a:extLst>
          </p:cNvPr>
          <p:cNvSpPr txBox="1"/>
          <p:nvPr/>
        </p:nvSpPr>
        <p:spPr>
          <a:xfrm>
            <a:off x="5486400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CAA81-8070-44B8-9FC5-72E9E7C0416D}"/>
              </a:ext>
            </a:extLst>
          </p:cNvPr>
          <p:cNvSpPr txBox="1"/>
          <p:nvPr/>
        </p:nvSpPr>
        <p:spPr>
          <a:xfrm>
            <a:off x="5867400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F9BC5-DC64-45CD-96A7-06BDA1C83A25}"/>
              </a:ext>
            </a:extLst>
          </p:cNvPr>
          <p:cNvSpPr txBox="1"/>
          <p:nvPr/>
        </p:nvSpPr>
        <p:spPr>
          <a:xfrm>
            <a:off x="6248400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C8B162-6CD5-46E3-8441-3BB85528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19765"/>
              </p:ext>
            </p:extLst>
          </p:nvPr>
        </p:nvGraphicFramePr>
        <p:xfrm>
          <a:off x="2649753" y="3276600"/>
          <a:ext cx="39349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62">
                  <a:extLst>
                    <a:ext uri="{9D8B030D-6E8A-4147-A177-3AD203B41FA5}">
                      <a16:colId xmlns:a16="http://schemas.microsoft.com/office/drawing/2014/main" val="1930874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524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3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2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7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4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 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1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3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64543"/>
                  </a:ext>
                </a:extLst>
              </a:tr>
            </a:tbl>
          </a:graphicData>
        </a:graphic>
      </p:graphicFrame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C0748A81-E46C-40F0-A50A-5977C87C2B04}"/>
              </a:ext>
            </a:extLst>
          </p:cNvPr>
          <p:cNvSpPr/>
          <p:nvPr/>
        </p:nvSpPr>
        <p:spPr>
          <a:xfrm>
            <a:off x="2913052" y="242563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F395012B-85B4-4D71-8E17-15EABE8EA747}"/>
              </a:ext>
            </a:extLst>
          </p:cNvPr>
          <p:cNvSpPr/>
          <p:nvPr/>
        </p:nvSpPr>
        <p:spPr>
          <a:xfrm>
            <a:off x="3289064" y="242563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7FE93AFD-959D-466B-81F4-ACDFBDD5637A}"/>
              </a:ext>
            </a:extLst>
          </p:cNvPr>
          <p:cNvSpPr/>
          <p:nvPr/>
        </p:nvSpPr>
        <p:spPr>
          <a:xfrm>
            <a:off x="3674600" y="2424930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1B19939C-30F2-443C-8FD4-F6C62B2234E3}"/>
              </a:ext>
            </a:extLst>
          </p:cNvPr>
          <p:cNvSpPr/>
          <p:nvPr/>
        </p:nvSpPr>
        <p:spPr>
          <a:xfrm>
            <a:off x="4072159" y="242508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20" name="Callout: Line with Border and Accent Bar 19">
            <a:extLst>
              <a:ext uri="{FF2B5EF4-FFF2-40B4-BE49-F238E27FC236}">
                <a16:creationId xmlns:a16="http://schemas.microsoft.com/office/drawing/2014/main" id="{429CF2F4-D927-41D3-BE2E-BFC9819B9B36}"/>
              </a:ext>
            </a:extLst>
          </p:cNvPr>
          <p:cNvSpPr/>
          <p:nvPr/>
        </p:nvSpPr>
        <p:spPr>
          <a:xfrm>
            <a:off x="4436824" y="242422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DEA39-410B-4C1C-854A-B6686E2CB1D7}"/>
              </a:ext>
            </a:extLst>
          </p:cNvPr>
          <p:cNvSpPr txBox="1"/>
          <p:nvPr/>
        </p:nvSpPr>
        <p:spPr>
          <a:xfrm>
            <a:off x="5587317" y="3638574"/>
            <a:ext cx="5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`,`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4B79C4-EF05-40B5-8191-583286211E34}"/>
              </a:ext>
            </a:extLst>
          </p:cNvPr>
          <p:cNvSpPr txBox="1"/>
          <p:nvPr/>
        </p:nvSpPr>
        <p:spPr>
          <a:xfrm>
            <a:off x="5598203" y="4027713"/>
            <a:ext cx="5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`h`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4101D-D592-4D82-B7A0-EA9D6BA1A7A0}"/>
              </a:ext>
            </a:extLst>
          </p:cNvPr>
          <p:cNvSpPr txBox="1"/>
          <p:nvPr/>
        </p:nvSpPr>
        <p:spPr>
          <a:xfrm>
            <a:off x="5598203" y="4387984"/>
            <a:ext cx="5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 `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0BB81-A2B7-488B-B47E-4FEAFAA980E4}"/>
              </a:ext>
            </a:extLst>
          </p:cNvPr>
          <p:cNvSpPr txBox="1"/>
          <p:nvPr/>
        </p:nvSpPr>
        <p:spPr>
          <a:xfrm>
            <a:off x="5609089" y="4770715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5D419F-69BB-450D-8129-6F794CF6511F}"/>
              </a:ext>
            </a:extLst>
          </p:cNvPr>
          <p:cNvSpPr txBox="1"/>
          <p:nvPr/>
        </p:nvSpPr>
        <p:spPr>
          <a:xfrm>
            <a:off x="5603646" y="5124417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8AD287-12D4-44C0-B056-B87D3C20F583}"/>
              </a:ext>
            </a:extLst>
          </p:cNvPr>
          <p:cNvSpPr txBox="1"/>
          <p:nvPr/>
        </p:nvSpPr>
        <p:spPr>
          <a:xfrm>
            <a:off x="5603646" y="5497230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CCA8F-799A-4BDF-A562-909FB5F29C5F}"/>
              </a:ext>
            </a:extLst>
          </p:cNvPr>
          <p:cNvSpPr txBox="1"/>
          <p:nvPr/>
        </p:nvSpPr>
        <p:spPr>
          <a:xfrm>
            <a:off x="5598203" y="5884574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5C0145-628A-4427-B41C-41DC6275C0CF}"/>
              </a:ext>
            </a:extLst>
          </p:cNvPr>
          <p:cNvGrpSpPr/>
          <p:nvPr/>
        </p:nvGrpSpPr>
        <p:grpSpPr>
          <a:xfrm>
            <a:off x="212265" y="4139375"/>
            <a:ext cx="2437488" cy="1754327"/>
            <a:chOff x="212265" y="4139375"/>
            <a:chExt cx="2437488" cy="17543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DF0D51-100E-4B1E-868F-865FFF4749EF}"/>
                </a:ext>
              </a:extLst>
            </p:cNvPr>
            <p:cNvSpPr txBox="1"/>
            <p:nvPr/>
          </p:nvSpPr>
          <p:spPr>
            <a:xfrm>
              <a:off x="212265" y="4139375"/>
              <a:ext cx="1980288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@ = unknown</a:t>
              </a:r>
            </a:p>
            <a:p>
              <a:r>
                <a:rPr lang="en-US" sz="1200" dirty="0"/>
                <a:t>C = upper case consonant</a:t>
              </a:r>
            </a:p>
            <a:p>
              <a:r>
                <a:rPr lang="en-US" sz="1200" dirty="0"/>
                <a:t>c = lower case consonant</a:t>
              </a:r>
            </a:p>
            <a:p>
              <a:r>
                <a:rPr lang="en-US" sz="1200" dirty="0"/>
                <a:t>V = upper case vowel</a:t>
              </a:r>
            </a:p>
            <a:p>
              <a:r>
                <a:rPr lang="en-US" sz="1200" dirty="0"/>
                <a:t>v = lower case vowel</a:t>
              </a:r>
            </a:p>
            <a:p>
              <a:r>
                <a:rPr lang="en-US" sz="1200" dirty="0"/>
                <a:t># = numeric digit</a:t>
              </a:r>
            </a:p>
            <a:p>
              <a:r>
                <a:rPr lang="en-US" sz="1200" dirty="0"/>
                <a:t>~ = special regex character</a:t>
              </a:r>
            </a:p>
            <a:p>
              <a:r>
                <a:rPr lang="en-US" sz="1200" dirty="0"/>
                <a:t>S = white space</a:t>
              </a:r>
            </a:p>
            <a:p>
              <a:r>
                <a:rPr lang="en-US" sz="1200" dirty="0"/>
                <a:t>p = punctuation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05E929-4A01-4C74-A4DC-06BB55C4A994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2192553" y="4139375"/>
              <a:ext cx="457200" cy="62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207CE4-5F21-4438-A324-96BE09280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553" y="5124417"/>
              <a:ext cx="457200" cy="769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6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patterns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FAC31F-167C-406D-AA1D-018BB37DC9AF}"/>
              </a:ext>
            </a:extLst>
          </p:cNvPr>
          <p:cNvGrpSpPr/>
          <p:nvPr/>
        </p:nvGrpSpPr>
        <p:grpSpPr>
          <a:xfrm>
            <a:off x="2423191" y="1815330"/>
            <a:ext cx="4206209" cy="523925"/>
            <a:chOff x="2423191" y="1815330"/>
            <a:chExt cx="4206209" cy="523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8A295D-911F-4AD2-A969-22DC985620E6}"/>
                </a:ext>
              </a:extLst>
            </p:cNvPr>
            <p:cNvSpPr txBox="1"/>
            <p:nvPr/>
          </p:nvSpPr>
          <p:spPr>
            <a:xfrm>
              <a:off x="2423191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0B8C65-5AAA-40B8-AA5D-A8D71DE7DF05}"/>
                </a:ext>
              </a:extLst>
            </p:cNvPr>
            <p:cNvSpPr txBox="1"/>
            <p:nvPr/>
          </p:nvSpPr>
          <p:spPr>
            <a:xfrm>
              <a:off x="2804426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5E4A13-E718-4F6A-A6F3-18E6BD6AF17B}"/>
                </a:ext>
              </a:extLst>
            </p:cNvPr>
            <p:cNvSpPr txBox="1"/>
            <p:nvPr/>
          </p:nvSpPr>
          <p:spPr>
            <a:xfrm>
              <a:off x="3179752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05EBDD-CC8B-46D3-AE6F-2D41240F6E93}"/>
                </a:ext>
              </a:extLst>
            </p:cNvPr>
            <p:cNvSpPr txBox="1"/>
            <p:nvPr/>
          </p:nvSpPr>
          <p:spPr>
            <a:xfrm>
              <a:off x="3570051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EA673B-524C-4D5D-B0FD-7437F30A0615}"/>
                </a:ext>
              </a:extLst>
            </p:cNvPr>
            <p:cNvSpPr txBox="1"/>
            <p:nvPr/>
          </p:nvSpPr>
          <p:spPr>
            <a:xfrm>
              <a:off x="3950602" y="1815330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F502DD-A566-4AE1-8D28-B523CE2DC44F}"/>
                </a:ext>
              </a:extLst>
            </p:cNvPr>
            <p:cNvSpPr txBox="1"/>
            <p:nvPr/>
          </p:nvSpPr>
          <p:spPr>
            <a:xfrm>
              <a:off x="4338859" y="1815330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,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288BB6-C733-40FE-9987-7695295D9CC2}"/>
                </a:ext>
              </a:extLst>
            </p:cNvPr>
            <p:cNvSpPr txBox="1"/>
            <p:nvPr/>
          </p:nvSpPr>
          <p:spPr>
            <a:xfrm>
              <a:off x="4721677" y="1815330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79D7B9-BD43-4FC3-8F47-2010FFF4E360}"/>
                </a:ext>
              </a:extLst>
            </p:cNvPr>
            <p:cNvSpPr txBox="1"/>
            <p:nvPr/>
          </p:nvSpPr>
          <p:spPr>
            <a:xfrm>
              <a:off x="5111752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83CB63-0E91-409E-A6CE-85CA6B958433}"/>
                </a:ext>
              </a:extLst>
            </p:cNvPr>
            <p:cNvSpPr txBox="1"/>
            <p:nvPr/>
          </p:nvSpPr>
          <p:spPr>
            <a:xfrm>
              <a:off x="5486400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7CAA81-8070-44B8-9FC5-72E9E7C0416D}"/>
                </a:ext>
              </a:extLst>
            </p:cNvPr>
            <p:cNvSpPr txBox="1"/>
            <p:nvPr/>
          </p:nvSpPr>
          <p:spPr>
            <a:xfrm>
              <a:off x="5867400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F9BC5-DC64-45CD-96A7-06BDA1C83A25}"/>
                </a:ext>
              </a:extLst>
            </p:cNvPr>
            <p:cNvSpPr txBox="1"/>
            <p:nvPr/>
          </p:nvSpPr>
          <p:spPr>
            <a:xfrm>
              <a:off x="6248400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D9A2A0-1C7D-4357-A152-2B4D9DFB2FF8}"/>
              </a:ext>
            </a:extLst>
          </p:cNvPr>
          <p:cNvGrpSpPr/>
          <p:nvPr/>
        </p:nvGrpSpPr>
        <p:grpSpPr>
          <a:xfrm>
            <a:off x="2266330" y="3820586"/>
            <a:ext cx="2915560" cy="539131"/>
            <a:chOff x="3178626" y="2979578"/>
            <a:chExt cx="2915560" cy="539131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4BAD6C83-6AA6-4723-8AB4-9FABD6D64BDA}"/>
                </a:ext>
              </a:extLst>
            </p:cNvPr>
            <p:cNvSpPr/>
            <p:nvPr/>
          </p:nvSpPr>
          <p:spPr>
            <a:xfrm>
              <a:off x="3178626" y="2979579"/>
              <a:ext cx="131752" cy="434907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A845B53-AF25-45CF-B7AC-DBEFD6466B3A}"/>
                </a:ext>
              </a:extLst>
            </p:cNvPr>
            <p:cNvSpPr/>
            <p:nvPr/>
          </p:nvSpPr>
          <p:spPr>
            <a:xfrm>
              <a:off x="5941786" y="2979578"/>
              <a:ext cx="152400" cy="434908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Double Brace 21">
              <a:extLst>
                <a:ext uri="{FF2B5EF4-FFF2-40B4-BE49-F238E27FC236}">
                  <a16:creationId xmlns:a16="http://schemas.microsoft.com/office/drawing/2014/main" id="{BD419948-B818-40C6-AE1D-2E019B1C2D9A}"/>
                </a:ext>
              </a:extLst>
            </p:cNvPr>
            <p:cNvSpPr/>
            <p:nvPr/>
          </p:nvSpPr>
          <p:spPr>
            <a:xfrm>
              <a:off x="3352800" y="3048000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Double Brace 34">
              <a:extLst>
                <a:ext uri="{FF2B5EF4-FFF2-40B4-BE49-F238E27FC236}">
                  <a16:creationId xmlns:a16="http://schemas.microsoft.com/office/drawing/2014/main" id="{7FF381EA-E588-4105-83CA-1D62CDB7688B}"/>
                </a:ext>
              </a:extLst>
            </p:cNvPr>
            <p:cNvSpPr/>
            <p:nvPr/>
          </p:nvSpPr>
          <p:spPr>
            <a:xfrm>
              <a:off x="4014102" y="3048000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Double Brace 36">
              <a:extLst>
                <a:ext uri="{FF2B5EF4-FFF2-40B4-BE49-F238E27FC236}">
                  <a16:creationId xmlns:a16="http://schemas.microsoft.com/office/drawing/2014/main" id="{2B31D4F8-CB3B-47D5-960A-CC07BA9F2AC6}"/>
                </a:ext>
              </a:extLst>
            </p:cNvPr>
            <p:cNvSpPr/>
            <p:nvPr/>
          </p:nvSpPr>
          <p:spPr>
            <a:xfrm>
              <a:off x="4654535" y="3044632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8" name="Double Brace 37">
              <a:extLst>
                <a:ext uri="{FF2B5EF4-FFF2-40B4-BE49-F238E27FC236}">
                  <a16:creationId xmlns:a16="http://schemas.microsoft.com/office/drawing/2014/main" id="{DC90BAB7-DDE4-4B85-AB18-80C87626D197}"/>
                </a:ext>
              </a:extLst>
            </p:cNvPr>
            <p:cNvSpPr/>
            <p:nvPr/>
          </p:nvSpPr>
          <p:spPr>
            <a:xfrm>
              <a:off x="5306290" y="3044632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547277-7D9E-4F3F-8E1A-3C30B386AC95}"/>
                </a:ext>
              </a:extLst>
            </p:cNvPr>
            <p:cNvSpPr txBox="1"/>
            <p:nvPr/>
          </p:nvSpPr>
          <p:spPr>
            <a:xfrm>
              <a:off x="3875096" y="3180155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5EA7DA-190C-4C3F-8D9A-B205AB259F3F}"/>
                </a:ext>
              </a:extLst>
            </p:cNvPr>
            <p:cNvSpPr txBox="1"/>
            <p:nvPr/>
          </p:nvSpPr>
          <p:spPr>
            <a:xfrm>
              <a:off x="4513457" y="3180155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8244B5-9FC0-41A6-BEDE-6C023E857B4B}"/>
                </a:ext>
              </a:extLst>
            </p:cNvPr>
            <p:cNvSpPr txBox="1"/>
            <p:nvPr/>
          </p:nvSpPr>
          <p:spPr>
            <a:xfrm>
              <a:off x="5157469" y="3166162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BF99B21-D082-4DE9-9B1D-CC061610CEFF}"/>
              </a:ext>
            </a:extLst>
          </p:cNvPr>
          <p:cNvSpPr txBox="1"/>
          <p:nvPr/>
        </p:nvSpPr>
        <p:spPr>
          <a:xfrm>
            <a:off x="2510961" y="4373516"/>
            <a:ext cx="14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CcvccpSCvcc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A1374-A654-45C5-BF30-5F3AEC0863D1}"/>
              </a:ext>
            </a:extLst>
          </p:cNvPr>
          <p:cNvSpPr txBox="1"/>
          <p:nvPr/>
        </p:nvSpPr>
        <p:spPr>
          <a:xfrm>
            <a:off x="769044" y="4175051"/>
            <a:ext cx="1143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C77344-4233-42AB-9EA2-5B6872B7B1DE}"/>
              </a:ext>
            </a:extLst>
          </p:cNvPr>
          <p:cNvGrpSpPr/>
          <p:nvPr/>
        </p:nvGrpSpPr>
        <p:grpSpPr>
          <a:xfrm>
            <a:off x="2281986" y="3657370"/>
            <a:ext cx="2884251" cy="1404694"/>
            <a:chOff x="1905000" y="4462706"/>
            <a:chExt cx="2884251" cy="140469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C23FB3F-42D0-4A24-9C6B-10C4B7AB9BDF}"/>
                </a:ext>
              </a:extLst>
            </p:cNvPr>
            <p:cNvSpPr/>
            <p:nvPr/>
          </p:nvSpPr>
          <p:spPr>
            <a:xfrm>
              <a:off x="1905000" y="4462706"/>
              <a:ext cx="2884251" cy="1404694"/>
            </a:xfrm>
            <a:prstGeom prst="roundRect">
              <a:avLst>
                <a:gd name="adj" fmla="val 995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pattern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FA53B4B-2DC8-4F29-8637-6BFDB2355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437" y="4886903"/>
              <a:ext cx="2619375" cy="8477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7774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17674 7.40741E-7 C -0.25591 7.40741E-7 -0.3533 0.09097 -0.3533 0.16505 L -0.3533 0.3303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0.25347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7604 -0.0011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43107 -0.000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3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profiles</a:t>
            </a:r>
          </a:p>
        </p:txBody>
      </p:sp>
      <p:sp>
        <p:nvSpPr>
          <p:cNvPr id="22" name="Double Brace 21">
            <a:extLst>
              <a:ext uri="{FF2B5EF4-FFF2-40B4-BE49-F238E27FC236}">
                <a16:creationId xmlns:a16="http://schemas.microsoft.com/office/drawing/2014/main" id="{BD419948-B818-40C6-AE1D-2E019B1C2D9A}"/>
              </a:ext>
            </a:extLst>
          </p:cNvPr>
          <p:cNvSpPr/>
          <p:nvPr/>
        </p:nvSpPr>
        <p:spPr>
          <a:xfrm>
            <a:off x="631374" y="3192622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7FF381EA-E588-4105-83CA-1D62CDB7688B}"/>
              </a:ext>
            </a:extLst>
          </p:cNvPr>
          <p:cNvSpPr/>
          <p:nvPr/>
        </p:nvSpPr>
        <p:spPr>
          <a:xfrm>
            <a:off x="1292676" y="3192622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7" name="Double Brace 36">
            <a:extLst>
              <a:ext uri="{FF2B5EF4-FFF2-40B4-BE49-F238E27FC236}">
                <a16:creationId xmlns:a16="http://schemas.microsoft.com/office/drawing/2014/main" id="{2B31D4F8-CB3B-47D5-960A-CC07BA9F2AC6}"/>
              </a:ext>
            </a:extLst>
          </p:cNvPr>
          <p:cNvSpPr/>
          <p:nvPr/>
        </p:nvSpPr>
        <p:spPr>
          <a:xfrm>
            <a:off x="1933109" y="3189254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8" name="Double Brace 37">
            <a:extLst>
              <a:ext uri="{FF2B5EF4-FFF2-40B4-BE49-F238E27FC236}">
                <a16:creationId xmlns:a16="http://schemas.microsoft.com/office/drawing/2014/main" id="{DC90BAB7-DDE4-4B85-AB18-80C87626D197}"/>
              </a:ext>
            </a:extLst>
          </p:cNvPr>
          <p:cNvSpPr/>
          <p:nvPr/>
        </p:nvSpPr>
        <p:spPr>
          <a:xfrm>
            <a:off x="2584864" y="3189254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7FC6E4-C2FD-443E-9D58-9DCC7B16AC81}"/>
              </a:ext>
            </a:extLst>
          </p:cNvPr>
          <p:cNvGrpSpPr/>
          <p:nvPr/>
        </p:nvGrpSpPr>
        <p:grpSpPr>
          <a:xfrm>
            <a:off x="457200" y="3124200"/>
            <a:ext cx="2915560" cy="539131"/>
            <a:chOff x="457200" y="3124200"/>
            <a:chExt cx="2915560" cy="539131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4BAD6C83-6AA6-4723-8AB4-9FABD6D64BDA}"/>
                </a:ext>
              </a:extLst>
            </p:cNvPr>
            <p:cNvSpPr/>
            <p:nvPr/>
          </p:nvSpPr>
          <p:spPr>
            <a:xfrm>
              <a:off x="457200" y="3124201"/>
              <a:ext cx="131752" cy="434907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A845B53-AF25-45CF-B7AC-DBEFD6466B3A}"/>
                </a:ext>
              </a:extLst>
            </p:cNvPr>
            <p:cNvSpPr/>
            <p:nvPr/>
          </p:nvSpPr>
          <p:spPr>
            <a:xfrm>
              <a:off x="3220360" y="3124200"/>
              <a:ext cx="152400" cy="434908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547277-7D9E-4F3F-8E1A-3C30B386AC95}"/>
                </a:ext>
              </a:extLst>
            </p:cNvPr>
            <p:cNvSpPr txBox="1"/>
            <p:nvPr/>
          </p:nvSpPr>
          <p:spPr>
            <a:xfrm>
              <a:off x="1153670" y="3324777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5EA7DA-190C-4C3F-8D9A-B205AB259F3F}"/>
                </a:ext>
              </a:extLst>
            </p:cNvPr>
            <p:cNvSpPr txBox="1"/>
            <p:nvPr/>
          </p:nvSpPr>
          <p:spPr>
            <a:xfrm>
              <a:off x="1792031" y="3324777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8244B5-9FC0-41A6-BEDE-6C023E857B4B}"/>
                </a:ext>
              </a:extLst>
            </p:cNvPr>
            <p:cNvSpPr txBox="1"/>
            <p:nvPr/>
          </p:nvSpPr>
          <p:spPr>
            <a:xfrm>
              <a:off x="2436043" y="3310784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BF99B21-D082-4DE9-9B1D-CC061610CEFF}"/>
              </a:ext>
            </a:extLst>
          </p:cNvPr>
          <p:cNvSpPr txBox="1"/>
          <p:nvPr/>
        </p:nvSpPr>
        <p:spPr>
          <a:xfrm>
            <a:off x="778311" y="4832866"/>
            <a:ext cx="14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CcvccpSCvcc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23FB3F-42D0-4A24-9C6B-10C4B7AB9BDF}"/>
              </a:ext>
            </a:extLst>
          </p:cNvPr>
          <p:cNvSpPr/>
          <p:nvPr/>
        </p:nvSpPr>
        <p:spPr>
          <a:xfrm>
            <a:off x="3581400" y="1906074"/>
            <a:ext cx="3048000" cy="3885126"/>
          </a:xfrm>
          <a:prstGeom prst="roundRect">
            <a:avLst>
              <a:gd name="adj" fmla="val 40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profile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8A5A4-27AB-496D-A298-26A61EB6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52" y="2397845"/>
            <a:ext cx="2667000" cy="18383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8BB38E-E45C-457B-BF0C-121BCAF1FE93}"/>
              </a:ext>
            </a:extLst>
          </p:cNvPr>
          <p:cNvSpPr/>
          <p:nvPr/>
        </p:nvSpPr>
        <p:spPr>
          <a:xfrm>
            <a:off x="6858000" y="2445205"/>
            <a:ext cx="1981200" cy="48489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E3B71-B7ED-4989-9DF3-BBEF9E209FFE}"/>
              </a:ext>
            </a:extLst>
          </p:cNvPr>
          <p:cNvSpPr txBox="1"/>
          <p:nvPr/>
        </p:nvSpPr>
        <p:spPr>
          <a:xfrm>
            <a:off x="6858000" y="2017919"/>
            <a:ext cx="1981200" cy="37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04563F-82A1-4740-AFF0-61E614A663D0}"/>
              </a:ext>
            </a:extLst>
          </p:cNvPr>
          <p:cNvSpPr/>
          <p:nvPr/>
        </p:nvSpPr>
        <p:spPr>
          <a:xfrm>
            <a:off x="6858000" y="3035082"/>
            <a:ext cx="1981200" cy="48489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EBA0D4-0A23-48C9-9D05-64DC1A4F3CB6}"/>
              </a:ext>
            </a:extLst>
          </p:cNvPr>
          <p:cNvSpPr/>
          <p:nvPr/>
        </p:nvSpPr>
        <p:spPr>
          <a:xfrm>
            <a:off x="6858000" y="3607391"/>
            <a:ext cx="1981200" cy="48489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62F0A8-F10F-45EC-B63C-1425CDDF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81" y="4456707"/>
            <a:ext cx="2729053" cy="112165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135728-D556-400D-B382-F7BB7C30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1235"/>
              </p:ext>
            </p:extLst>
          </p:nvPr>
        </p:nvGraphicFramePr>
        <p:xfrm>
          <a:off x="6858000" y="4247056"/>
          <a:ext cx="1981200" cy="2475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33567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6990513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566313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CvccvccpSCvccvv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10951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49876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CvccvccpSCvccvc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48716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CvcvcccpSCcvcv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0273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1018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V@CcvvcpSCvccc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0364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5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7646B1B-78F6-4FDA-BFB6-BAE769DBF8E5}"/>
              </a:ext>
            </a:extLst>
          </p:cNvPr>
          <p:cNvSpPr txBox="1"/>
          <p:nvPr/>
        </p:nvSpPr>
        <p:spPr>
          <a:xfrm>
            <a:off x="8389257" y="6437085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C22F5A-7A53-4769-9108-915BBEF35746}"/>
              </a:ext>
            </a:extLst>
          </p:cNvPr>
          <p:cNvSpPr txBox="1"/>
          <p:nvPr/>
        </p:nvSpPr>
        <p:spPr>
          <a:xfrm>
            <a:off x="8389257" y="4874399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8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24409 1.48148E-6 C 0.35347 1.48148E-6 0.48819 -0.02732 0.48819 -0.04931 L 0.48819 -0.0983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27969 1.48148E-6 C 0.40504 1.48148E-6 0.55938 -0.00208 0.55938 -0.00347 L 0.55938 -0.006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6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31475 -1.48148E-6 C 0.4559 -1.48148E-6 0.62951 0.01852 0.62951 0.0338 L 0.62951 0.0678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6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38837 -1.48148E-6 C 0.5625 -1.48148E-6 0.77674 -0.02731 0.77674 -0.04954 L 0.77674 -0.0988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37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694 L 0.33107 -0.00694 C 0.47951 -0.00694 0.66215 -0.00509 0.66215 -0.0037 L 0.66215 -0.0002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37" grpId="0" animBg="1"/>
      <p:bldP spid="38" grpId="0" animBg="1"/>
      <p:bldP spid="42" grpId="0"/>
      <p:bldP spid="49" grpId="0" animBg="1"/>
      <p:bldP spid="5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profiles</a:t>
            </a:r>
          </a:p>
          <a:p>
            <a:pPr algn="ctr"/>
            <a:r>
              <a:rPr lang="en-US" sz="4800" dirty="0"/>
              <a:t>(preparing patterns)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135728-D556-400D-B382-F7BB7C30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15078"/>
              </p:ext>
            </p:extLst>
          </p:nvPr>
        </p:nvGraphicFramePr>
        <p:xfrm>
          <a:off x="647699" y="2800876"/>
          <a:ext cx="3886201" cy="2475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514">
                  <a:extLst>
                    <a:ext uri="{9D8B030D-6E8A-4147-A177-3AD203B41FA5}">
                      <a16:colId xmlns:a16="http://schemas.microsoft.com/office/drawing/2014/main" val="1833567598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34699051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85447457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400266033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% </a:t>
                      </a:r>
                      <a:r>
                        <a:rPr lang="en-US" sz="1100" b="1" dirty="0" err="1"/>
                        <a:t>freq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% cum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566313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CvccvccpSCvccvv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10951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CcvccpSCvcc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42.85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49876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CvccvccpSCvccvc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57.13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48716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CvcvcccpSCcvcv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71.41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0273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85.69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1018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V@CcvvcpSCvccc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0364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96D88C-EE2B-4844-88E3-322671ECC1E7}"/>
              </a:ext>
            </a:extLst>
          </p:cNvPr>
          <p:cNvSpPr txBox="1"/>
          <p:nvPr/>
        </p:nvSpPr>
        <p:spPr>
          <a:xfrm>
            <a:off x="6172200" y="2800876"/>
            <a:ext cx="2133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random number between 1 and 100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97420-C8B0-4B63-9CF2-9F2FCD1D8205}"/>
              </a:ext>
            </a:extLst>
          </p:cNvPr>
          <p:cNvSpPr/>
          <p:nvPr/>
        </p:nvSpPr>
        <p:spPr>
          <a:xfrm>
            <a:off x="6858000" y="3867676"/>
            <a:ext cx="7620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8E547-220F-487C-B843-79467C265B34}"/>
              </a:ext>
            </a:extLst>
          </p:cNvPr>
          <p:cNvSpPr/>
          <p:nvPr/>
        </p:nvSpPr>
        <p:spPr>
          <a:xfrm>
            <a:off x="3053443" y="2710924"/>
            <a:ext cx="729342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DF9D16-1802-4DBE-8FD4-010E2C1E7E36}"/>
              </a:ext>
            </a:extLst>
          </p:cNvPr>
          <p:cNvSpPr/>
          <p:nvPr/>
        </p:nvSpPr>
        <p:spPr>
          <a:xfrm>
            <a:off x="3775528" y="2743200"/>
            <a:ext cx="796471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FFC085-6D89-4921-9C51-F0691E68B8B2}"/>
              </a:ext>
            </a:extLst>
          </p:cNvPr>
          <p:cNvSpPr/>
          <p:nvPr/>
        </p:nvSpPr>
        <p:spPr>
          <a:xfrm>
            <a:off x="6858000" y="3871305"/>
            <a:ext cx="7620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9121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4584 1.11111E-6 C -0.21129 1.11111E-6 -0.29167 -0.03843 -0.29167 -0.06945 L -0.29167 -0.13889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69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32 L -0.14584 0.07732 C -0.21129 0.07732 -0.29167 0.05394 -0.29167 0.03565 L -0.29167 -0.00602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41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7" grpId="2" animBg="1"/>
      <p:bldP spid="8" grpId="0" animBg="1"/>
      <p:bldP spid="41" grpId="0" animBg="1"/>
      <p:bldP spid="9" grpId="0" animBg="1"/>
      <p:bldP spid="9" grpId="1" animBg="1"/>
      <p:bldP spid="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need for test data</a:t>
            </a: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13623194-2560-4B79-8997-319FFA11634A}"/>
              </a:ext>
            </a:extLst>
          </p:cNvPr>
          <p:cNvSpPr/>
          <p:nvPr/>
        </p:nvSpPr>
        <p:spPr>
          <a:xfrm>
            <a:off x="1626393" y="2461946"/>
            <a:ext cx="985837" cy="450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Ad-hoc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BDBC206-82E5-47D7-AF26-A9A4E6996431}"/>
              </a:ext>
            </a:extLst>
          </p:cNvPr>
          <p:cNvSpPr/>
          <p:nvPr/>
        </p:nvSpPr>
        <p:spPr>
          <a:xfrm>
            <a:off x="4464842" y="3016449"/>
            <a:ext cx="1197770" cy="450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Acceptance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E63D2E-F702-46AA-AD8D-8B828DCAEC7A}"/>
              </a:ext>
            </a:extLst>
          </p:cNvPr>
          <p:cNvSpPr/>
          <p:nvPr/>
        </p:nvSpPr>
        <p:spPr>
          <a:xfrm>
            <a:off x="1776412" y="4307681"/>
            <a:ext cx="1121568" cy="106441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15" name="Decagon 14">
            <a:extLst>
              <a:ext uri="{FF2B5EF4-FFF2-40B4-BE49-F238E27FC236}">
                <a16:creationId xmlns:a16="http://schemas.microsoft.com/office/drawing/2014/main" id="{BE623CD1-BABB-4BE9-91A4-16891BF4D506}"/>
              </a:ext>
            </a:extLst>
          </p:cNvPr>
          <p:cNvSpPr/>
          <p:nvPr/>
        </p:nvSpPr>
        <p:spPr>
          <a:xfrm>
            <a:off x="3940969" y="4307681"/>
            <a:ext cx="1600200" cy="771525"/>
          </a:xfrm>
          <a:prstGeom prst="dec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usability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DF17161-93BD-4F39-9FF6-812DBB46A089}"/>
              </a:ext>
            </a:extLst>
          </p:cNvPr>
          <p:cNvSpPr/>
          <p:nvPr/>
        </p:nvSpPr>
        <p:spPr>
          <a:xfrm>
            <a:off x="6276974" y="4007644"/>
            <a:ext cx="1207294" cy="985837"/>
          </a:xfrm>
          <a:prstGeom prst="diamond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17" name="Pentagon 11">
            <a:extLst>
              <a:ext uri="{FF2B5EF4-FFF2-40B4-BE49-F238E27FC236}">
                <a16:creationId xmlns:a16="http://schemas.microsoft.com/office/drawing/2014/main" id="{99803393-EC50-45C2-94CE-4DC667A0A4A3}"/>
              </a:ext>
            </a:extLst>
          </p:cNvPr>
          <p:cNvSpPr/>
          <p:nvPr/>
        </p:nvSpPr>
        <p:spPr>
          <a:xfrm>
            <a:off x="517325" y="5790008"/>
            <a:ext cx="1721644" cy="492919"/>
          </a:xfrm>
          <a:prstGeom prst="homePlat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automated</a:t>
            </a:r>
          </a:p>
        </p:txBody>
      </p:sp>
      <p:sp>
        <p:nvSpPr>
          <p:cNvPr id="18" name="Pie 12">
            <a:extLst>
              <a:ext uri="{FF2B5EF4-FFF2-40B4-BE49-F238E27FC236}">
                <a16:creationId xmlns:a16="http://schemas.microsoft.com/office/drawing/2014/main" id="{2D8D6F12-A978-4C61-8E45-A6367C9C607F}"/>
              </a:ext>
            </a:extLst>
          </p:cNvPr>
          <p:cNvSpPr/>
          <p:nvPr/>
        </p:nvSpPr>
        <p:spPr>
          <a:xfrm>
            <a:off x="2997994" y="5582840"/>
            <a:ext cx="942975" cy="907256"/>
          </a:xfrm>
          <a:prstGeom prst="pi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Beta</a:t>
            </a:r>
          </a:p>
        </p:txBody>
      </p:sp>
      <p:sp>
        <p:nvSpPr>
          <p:cNvPr id="19" name="Left-Right Arrow 13">
            <a:extLst>
              <a:ext uri="{FF2B5EF4-FFF2-40B4-BE49-F238E27FC236}">
                <a16:creationId xmlns:a16="http://schemas.microsoft.com/office/drawing/2014/main" id="{E3130506-458B-4818-B55E-46E8401F49F3}"/>
              </a:ext>
            </a:extLst>
          </p:cNvPr>
          <p:cNvSpPr/>
          <p:nvPr/>
        </p:nvSpPr>
        <p:spPr>
          <a:xfrm>
            <a:off x="2833686" y="1390383"/>
            <a:ext cx="2614613" cy="1071563"/>
          </a:xfrm>
          <a:prstGeom prst="left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20" name="Left-Right-Up Arrow 14">
            <a:extLst>
              <a:ext uri="{FF2B5EF4-FFF2-40B4-BE49-F238E27FC236}">
                <a16:creationId xmlns:a16="http://schemas.microsoft.com/office/drawing/2014/main" id="{6E8B2C45-2979-481E-938C-16AEC2A85D53}"/>
              </a:ext>
            </a:extLst>
          </p:cNvPr>
          <p:cNvSpPr/>
          <p:nvPr/>
        </p:nvSpPr>
        <p:spPr>
          <a:xfrm>
            <a:off x="7341394" y="2696766"/>
            <a:ext cx="1650206" cy="1089422"/>
          </a:xfrm>
          <a:prstGeom prst="leftRight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0239D-C5C7-46E9-8F6F-C01C3D3C9C4D}"/>
              </a:ext>
            </a:extLst>
          </p:cNvPr>
          <p:cNvSpPr txBox="1"/>
          <p:nvPr/>
        </p:nvSpPr>
        <p:spPr>
          <a:xfrm>
            <a:off x="778664" y="3422869"/>
            <a:ext cx="16085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{ Unit }</a:t>
            </a:r>
          </a:p>
        </p:txBody>
      </p:sp>
      <p:sp>
        <p:nvSpPr>
          <p:cNvPr id="22" name="Curved Down Arrow 17">
            <a:extLst>
              <a:ext uri="{FF2B5EF4-FFF2-40B4-BE49-F238E27FC236}">
                <a16:creationId xmlns:a16="http://schemas.microsoft.com/office/drawing/2014/main" id="{F022C0AB-4BE6-468C-B329-42599335BA3B}"/>
              </a:ext>
            </a:extLst>
          </p:cNvPr>
          <p:cNvSpPr/>
          <p:nvPr/>
        </p:nvSpPr>
        <p:spPr>
          <a:xfrm>
            <a:off x="4464842" y="5029200"/>
            <a:ext cx="2721769" cy="1007268"/>
          </a:xfrm>
          <a:prstGeom prst="curvedDownArrow">
            <a:avLst/>
          </a:prstGeom>
          <a:solidFill>
            <a:srgbClr val="5381AC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Regression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FB61770-824D-4A90-BE3E-2EA8D9CE4789}"/>
              </a:ext>
            </a:extLst>
          </p:cNvPr>
          <p:cNvSpPr/>
          <p:nvPr/>
        </p:nvSpPr>
        <p:spPr>
          <a:xfrm>
            <a:off x="6105524" y="1157288"/>
            <a:ext cx="1543049" cy="884039"/>
          </a:xfrm>
          <a:prstGeom prst="cloud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smoke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0336CF2-6B3F-4D26-BF59-C3ECF1A709BD}"/>
              </a:ext>
            </a:extLst>
          </p:cNvPr>
          <p:cNvSpPr/>
          <p:nvPr/>
        </p:nvSpPr>
        <p:spPr>
          <a:xfrm>
            <a:off x="579833" y="1249144"/>
            <a:ext cx="1596628" cy="7215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D4D307CF-940A-4CD3-881A-508BB1BF5112}"/>
              </a:ext>
            </a:extLst>
          </p:cNvPr>
          <p:cNvSpPr/>
          <p:nvPr/>
        </p:nvSpPr>
        <p:spPr>
          <a:xfrm>
            <a:off x="2833686" y="3574970"/>
            <a:ext cx="896540" cy="809119"/>
          </a:xfrm>
          <a:prstGeom prst="teardrop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DA65BD9D-9B62-4C55-9356-DE5BB5EEC9CE}"/>
              </a:ext>
            </a:extLst>
          </p:cNvPr>
          <p:cNvSpPr/>
          <p:nvPr/>
        </p:nvSpPr>
        <p:spPr>
          <a:xfrm>
            <a:off x="7664730" y="5078737"/>
            <a:ext cx="1003534" cy="908194"/>
          </a:xfrm>
          <a:prstGeom prst="teardrop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Stress</a:t>
            </a:r>
          </a:p>
        </p:txBody>
      </p:sp>
      <p:sp>
        <p:nvSpPr>
          <p:cNvPr id="27" name="Flowchart: Sequential Access Storage 26">
            <a:extLst>
              <a:ext uri="{FF2B5EF4-FFF2-40B4-BE49-F238E27FC236}">
                <a16:creationId xmlns:a16="http://schemas.microsoft.com/office/drawing/2014/main" id="{FA72AC8B-606F-45FE-8085-75D4EA1E681C}"/>
              </a:ext>
            </a:extLst>
          </p:cNvPr>
          <p:cNvSpPr/>
          <p:nvPr/>
        </p:nvSpPr>
        <p:spPr>
          <a:xfrm>
            <a:off x="6105524" y="2286000"/>
            <a:ext cx="1164431" cy="878681"/>
          </a:xfrm>
          <a:prstGeom prst="flowChartMagneticTap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UAT</a:t>
            </a:r>
          </a:p>
        </p:txBody>
      </p:sp>
    </p:spTree>
    <p:extLst>
      <p:ext uri="{BB962C8B-B14F-4D97-AF65-F5344CB8AC3E}">
        <p14:creationId xmlns:p14="http://schemas.microsoft.com/office/powerpoint/2010/main" val="1463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profiles</a:t>
            </a:r>
          </a:p>
          <a:p>
            <a:pPr algn="ctr"/>
            <a:r>
              <a:rPr lang="en-US" sz="4800" dirty="0"/>
              <a:t>(preparing facts)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135728-D556-400D-B382-F7BB7C30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0834"/>
              </p:ext>
            </p:extLst>
          </p:nvPr>
        </p:nvGraphicFramePr>
        <p:xfrm>
          <a:off x="381000" y="4572000"/>
          <a:ext cx="8382001" cy="1664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98">
                  <a:extLst>
                    <a:ext uri="{9D8B030D-6E8A-4147-A177-3AD203B41FA5}">
                      <a16:colId xmlns:a16="http://schemas.microsoft.com/office/drawing/2014/main" val="1833567598"/>
                    </a:ext>
                  </a:extLst>
                </a:gridCol>
                <a:gridCol w="1033398">
                  <a:extLst>
                    <a:ext uri="{9D8B030D-6E8A-4147-A177-3AD203B41FA5}">
                      <a16:colId xmlns:a16="http://schemas.microsoft.com/office/drawing/2014/main" val="2925400687"/>
                    </a:ext>
                  </a:extLst>
                </a:gridCol>
                <a:gridCol w="1033398">
                  <a:extLst>
                    <a:ext uri="{9D8B030D-6E8A-4147-A177-3AD203B41FA5}">
                      <a16:colId xmlns:a16="http://schemas.microsoft.com/office/drawing/2014/main" val="1386346693"/>
                    </a:ext>
                  </a:extLst>
                </a:gridCol>
                <a:gridCol w="1033398">
                  <a:extLst>
                    <a:ext uri="{9D8B030D-6E8A-4147-A177-3AD203B41FA5}">
                      <a16:colId xmlns:a16="http://schemas.microsoft.com/office/drawing/2014/main" val="1492557076"/>
                    </a:ext>
                  </a:extLst>
                </a:gridCol>
                <a:gridCol w="880303">
                  <a:extLst>
                    <a:ext uri="{9D8B030D-6E8A-4147-A177-3AD203B41FA5}">
                      <a16:colId xmlns:a16="http://schemas.microsoft.com/office/drawing/2014/main" val="1873109973"/>
                    </a:ext>
                  </a:extLst>
                </a:gridCol>
                <a:gridCol w="995124">
                  <a:extLst>
                    <a:ext uri="{9D8B030D-6E8A-4147-A177-3AD203B41FA5}">
                      <a16:colId xmlns:a16="http://schemas.microsoft.com/office/drawing/2014/main" val="3330442743"/>
                    </a:ext>
                  </a:extLst>
                </a:gridCol>
                <a:gridCol w="995124">
                  <a:extLst>
                    <a:ext uri="{9D8B030D-6E8A-4147-A177-3AD203B41FA5}">
                      <a16:colId xmlns:a16="http://schemas.microsoft.com/office/drawing/2014/main" val="1085165931"/>
                    </a:ext>
                  </a:extLst>
                </a:gridCol>
                <a:gridCol w="688929">
                  <a:extLst>
                    <a:ext uri="{9D8B030D-6E8A-4147-A177-3AD203B41FA5}">
                      <a16:colId xmlns:a16="http://schemas.microsoft.com/office/drawing/2014/main" val="3346990513"/>
                    </a:ext>
                  </a:extLst>
                </a:gridCol>
                <a:gridCol w="688929">
                  <a:extLst>
                    <a:ext uri="{9D8B030D-6E8A-4147-A177-3AD203B41FA5}">
                      <a16:colId xmlns:a16="http://schemas.microsoft.com/office/drawing/2014/main" val="424063610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prior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next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pattern 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starts with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ends with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index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% </a:t>
                      </a:r>
                      <a:r>
                        <a:rPr lang="en-US" sz="1100" b="1" dirty="0" err="1"/>
                        <a:t>prob</a:t>
                      </a:r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566313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10951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49876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48716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AA236-1C58-49D9-AA38-00A00DAEC331}"/>
              </a:ext>
            </a:extLst>
          </p:cNvPr>
          <p:cNvSpPr txBox="1"/>
          <p:nvPr/>
        </p:nvSpPr>
        <p:spPr>
          <a:xfrm>
            <a:off x="2639705" y="229113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</a:t>
            </a:r>
            <a:r>
              <a:rPr lang="en-US" dirty="0"/>
              <a:t>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CF0A0-E65F-455D-A535-0F1FC59C4DD4}"/>
              </a:ext>
            </a:extLst>
          </p:cNvPr>
          <p:cNvSpPr txBox="1"/>
          <p:nvPr/>
        </p:nvSpPr>
        <p:spPr>
          <a:xfrm>
            <a:off x="2925457" y="3014647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prior key =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CF7FD-FED9-4E79-83B2-BB3F3F2AD05B}"/>
              </a:ext>
            </a:extLst>
          </p:cNvPr>
          <p:cNvSpPr txBox="1"/>
          <p:nvPr/>
        </p:nvSpPr>
        <p:spPr>
          <a:xfrm>
            <a:off x="2925457" y="2704101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pattern placeholder = 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733F1F-C405-4B7F-ADBC-89F1757D7292}"/>
              </a:ext>
            </a:extLst>
          </p:cNvPr>
          <p:cNvGrpSpPr/>
          <p:nvPr/>
        </p:nvGrpSpPr>
        <p:grpSpPr>
          <a:xfrm>
            <a:off x="560902" y="2835469"/>
            <a:ext cx="1145355" cy="528618"/>
            <a:chOff x="683445" y="4706715"/>
            <a:chExt cx="1145355" cy="5286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20BA9A-B16E-4514-81E3-D46ED13BD7A6}"/>
                </a:ext>
              </a:extLst>
            </p:cNvPr>
            <p:cNvSpPr txBox="1"/>
            <p:nvPr/>
          </p:nvSpPr>
          <p:spPr>
            <a:xfrm>
              <a:off x="683445" y="4712113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A67CEB-AA61-4B78-8721-79DF02E9A4A5}"/>
                </a:ext>
              </a:extLst>
            </p:cNvPr>
            <p:cNvSpPr txBox="1"/>
            <p:nvPr/>
          </p:nvSpPr>
          <p:spPr>
            <a:xfrm>
              <a:off x="1064680" y="4712113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599D9B-44C3-4893-A103-7A71CC8D6547}"/>
                </a:ext>
              </a:extLst>
            </p:cNvPr>
            <p:cNvSpPr txBox="1"/>
            <p:nvPr/>
          </p:nvSpPr>
          <p:spPr>
            <a:xfrm>
              <a:off x="1447800" y="470671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7E7FEC-8C06-4B0F-AEB4-56E26A48EAE5}"/>
              </a:ext>
            </a:extLst>
          </p:cNvPr>
          <p:cNvSpPr txBox="1"/>
          <p:nvPr/>
        </p:nvSpPr>
        <p:spPr>
          <a:xfrm>
            <a:off x="2925457" y="3333799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doesn’t start or 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BF46C6-2714-407E-AF66-5AE63C252775}"/>
              </a:ext>
            </a:extLst>
          </p:cNvPr>
          <p:cNvSpPr txBox="1"/>
          <p:nvPr/>
        </p:nvSpPr>
        <p:spPr>
          <a:xfrm>
            <a:off x="2925457" y="36576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offset between 1 and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49577-D754-401E-822B-E0C59646127D}"/>
              </a:ext>
            </a:extLst>
          </p:cNvPr>
          <p:cNvSpPr txBox="1"/>
          <p:nvPr/>
        </p:nvSpPr>
        <p:spPr>
          <a:xfrm>
            <a:off x="421888" y="2315551"/>
            <a:ext cx="14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Cc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dirty="0" err="1"/>
              <a:t>ccpSCvcc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FB51E-15D7-4FB3-AABB-7EB4BD70CB01}"/>
              </a:ext>
            </a:extLst>
          </p:cNvPr>
          <p:cNvSpPr/>
          <p:nvPr/>
        </p:nvSpPr>
        <p:spPr>
          <a:xfrm>
            <a:off x="8084457" y="4524828"/>
            <a:ext cx="762000" cy="174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81D713-1A5F-4063-982F-8D186103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2" y="4991898"/>
            <a:ext cx="676275" cy="31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4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7" grpId="0"/>
      <p:bldP spid="18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generation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5A7CA2-64EB-4B47-91CE-9A977E86FADB}"/>
              </a:ext>
            </a:extLst>
          </p:cNvPr>
          <p:cNvGrpSpPr/>
          <p:nvPr/>
        </p:nvGrpSpPr>
        <p:grpSpPr>
          <a:xfrm>
            <a:off x="1482271" y="2221153"/>
            <a:ext cx="6429148" cy="1310198"/>
            <a:chOff x="998538" y="1941004"/>
            <a:chExt cx="6429148" cy="13101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872D84-D000-418A-B8E3-0DDD91E51734}"/>
                </a:ext>
              </a:extLst>
            </p:cNvPr>
            <p:cNvGrpSpPr/>
            <p:nvPr/>
          </p:nvGrpSpPr>
          <p:grpSpPr>
            <a:xfrm>
              <a:off x="5675086" y="2043670"/>
              <a:ext cx="1752600" cy="1207532"/>
              <a:chOff x="5715000" y="2352931"/>
              <a:chExt cx="1752600" cy="120753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F1E2523-0ED0-45D3-99A0-72C6529C2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87213A-60C1-4E91-BE26-4433CEDD33E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3541939" y="2050197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D0D53272-4C89-4DE4-AC7F-5363846F1405}"/>
                </a:ext>
              </a:extLst>
            </p:cNvPr>
            <p:cNvSpPr/>
            <p:nvPr/>
          </p:nvSpPr>
          <p:spPr>
            <a:xfrm>
              <a:off x="998538" y="1941004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DBBC8D-05FD-4D97-AAF7-230F9B484B45}"/>
                </a:ext>
              </a:extLst>
            </p:cNvPr>
            <p:cNvCxnSpPr>
              <a:stCxn id="2" idx="3"/>
              <a:endCxn id="28" idx="1"/>
            </p:cNvCxnSpPr>
            <p:nvPr/>
          </p:nvCxnSpPr>
          <p:spPr>
            <a:xfrm flipV="1">
              <a:off x="2370138" y="2469297"/>
              <a:ext cx="117180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CBDDEF-51B3-4DB3-80FC-4CD958BF10D2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5065939" y="2462770"/>
              <a:ext cx="1066347" cy="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AC0242-6F12-42B4-A2F0-890E32FEBB41}"/>
              </a:ext>
            </a:extLst>
          </p:cNvPr>
          <p:cNvGrpSpPr/>
          <p:nvPr/>
        </p:nvGrpSpPr>
        <p:grpSpPr>
          <a:xfrm>
            <a:off x="1025071" y="4471874"/>
            <a:ext cx="6576106" cy="1341208"/>
            <a:chOff x="662894" y="3339863"/>
            <a:chExt cx="6576106" cy="13412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FF40FC-BB31-4B91-BC41-69D6BDC66730}"/>
                </a:ext>
              </a:extLst>
            </p:cNvPr>
            <p:cNvGrpSpPr/>
            <p:nvPr/>
          </p:nvGrpSpPr>
          <p:grpSpPr>
            <a:xfrm>
              <a:off x="662894" y="3473539"/>
              <a:ext cx="1752600" cy="1207532"/>
              <a:chOff x="5715000" y="2352931"/>
              <a:chExt cx="1752600" cy="120753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2822D4E-10E6-4C4C-946D-494E433C0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D4FB0-CFFD-4FAA-B94B-51C8784F313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FE2775-9A37-4528-ACE9-AFF8FF4E2D99}"/>
                </a:ext>
              </a:extLst>
            </p:cNvPr>
            <p:cNvSpPr/>
            <p:nvPr/>
          </p:nvSpPr>
          <p:spPr>
            <a:xfrm>
              <a:off x="3658053" y="3461794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5" name="Flowchart: Multidocument 24">
              <a:extLst>
                <a:ext uri="{FF2B5EF4-FFF2-40B4-BE49-F238E27FC236}">
                  <a16:creationId xmlns:a16="http://schemas.microsoft.com/office/drawing/2014/main" id="{D3ED5B47-5974-40BD-81F9-E125BADE9F44}"/>
                </a:ext>
              </a:extLst>
            </p:cNvPr>
            <p:cNvSpPr/>
            <p:nvPr/>
          </p:nvSpPr>
          <p:spPr>
            <a:xfrm>
              <a:off x="5867400" y="3339863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1EC9AA-CCD2-424B-AF93-BA3B791DF606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1958294" y="3880894"/>
              <a:ext cx="1699759" cy="1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AFEDB69-74E8-4A42-BE03-10D05BD23E17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82053" y="3876865"/>
              <a:ext cx="685347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0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503 -0.18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Types of</a:t>
            </a:r>
            <a:endParaRPr lang="en-US" sz="2800" dirty="0"/>
          </a:p>
          <a:p>
            <a:pPr algn="ctr"/>
            <a:r>
              <a:rPr lang="en-US" sz="3600" dirty="0"/>
              <a:t>Machine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704237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Supervised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Unsupervised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5105399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Semi-supervised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Reinforcement</a:t>
            </a:r>
          </a:p>
        </p:txBody>
      </p:sp>
    </p:spTree>
    <p:extLst>
      <p:ext uri="{BB962C8B-B14F-4D97-AF65-F5344CB8AC3E}">
        <p14:creationId xmlns:p14="http://schemas.microsoft.com/office/powerpoint/2010/main" val="16159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Supervised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31AE5-EC67-4B26-A5FB-6FEC4B61ED50}"/>
              </a:ext>
            </a:extLst>
          </p:cNvPr>
          <p:cNvGrpSpPr/>
          <p:nvPr/>
        </p:nvGrpSpPr>
        <p:grpSpPr>
          <a:xfrm>
            <a:off x="685801" y="2821417"/>
            <a:ext cx="1752600" cy="1445783"/>
            <a:chOff x="838200" y="1666749"/>
            <a:chExt cx="1752600" cy="1445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2843E-9E1C-45C9-91D5-64D5CBBD6074}"/>
                </a:ext>
              </a:extLst>
            </p:cNvPr>
            <p:cNvSpPr txBox="1"/>
            <p:nvPr/>
          </p:nvSpPr>
          <p:spPr>
            <a:xfrm>
              <a:off x="838200" y="2743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 expert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905C3-60E4-45C1-BD9A-B12B9570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74" y="1666749"/>
              <a:ext cx="1076451" cy="10764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human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provides</a:t>
            </a:r>
            <a:r>
              <a:rPr lang="en-US" dirty="0">
                <a:solidFill>
                  <a:schemeClr val="tx1"/>
                </a:solidFill>
              </a:rPr>
              <a:t> the computer with the </a:t>
            </a:r>
            <a:r>
              <a:rPr lang="en-US" u="sng" dirty="0">
                <a:solidFill>
                  <a:schemeClr val="tx1"/>
                </a:solidFill>
              </a:rPr>
              <a:t>input and the desired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6DA40B8-C126-4B69-803E-7A02F4C80202}"/>
              </a:ext>
            </a:extLst>
          </p:cNvPr>
          <p:cNvSpPr/>
          <p:nvPr/>
        </p:nvSpPr>
        <p:spPr>
          <a:xfrm>
            <a:off x="2877664" y="2667794"/>
            <a:ext cx="3048000" cy="705104"/>
          </a:xfrm>
          <a:prstGeom prst="wedgeRoundRectCallout">
            <a:avLst>
              <a:gd name="adj1" fmla="val -65348"/>
              <a:gd name="adj2" fmla="val 381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ticket with a </a:t>
            </a:r>
            <a:r>
              <a:rPr lang="en-US" sz="1200" b="1" dirty="0"/>
              <a:t>HIGH priority </a:t>
            </a:r>
            <a:r>
              <a:rPr lang="en-US" sz="1200" dirty="0"/>
              <a:t>and of </a:t>
            </a:r>
            <a:r>
              <a:rPr lang="en-US" sz="1200" b="1" dirty="0"/>
              <a:t>type DEFECT</a:t>
            </a:r>
            <a:r>
              <a:rPr lang="en-US" sz="1200" dirty="0"/>
              <a:t> needs to be sent to the </a:t>
            </a:r>
            <a:r>
              <a:rPr lang="en-US" sz="1200" b="1" dirty="0"/>
              <a:t>DEVELOPMENT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BDA99F4E-AD31-4E78-B54B-2F89524D5145}"/>
              </a:ext>
            </a:extLst>
          </p:cNvPr>
          <p:cNvSpPr/>
          <p:nvPr/>
        </p:nvSpPr>
        <p:spPr>
          <a:xfrm>
            <a:off x="2651661" y="3934882"/>
            <a:ext cx="3048000" cy="705104"/>
          </a:xfrm>
          <a:prstGeom prst="wedgeRoundRectCallout">
            <a:avLst>
              <a:gd name="adj1" fmla="val -57067"/>
              <a:gd name="adj2" fmla="val -449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ticket with a </a:t>
            </a:r>
            <a:r>
              <a:rPr lang="en-US" sz="1200" b="1" dirty="0"/>
              <a:t>LOW priority </a:t>
            </a:r>
            <a:r>
              <a:rPr lang="en-US" sz="1200" dirty="0"/>
              <a:t>and of </a:t>
            </a:r>
            <a:r>
              <a:rPr lang="en-US" sz="1200" b="1" dirty="0"/>
              <a:t>type QUESTION</a:t>
            </a:r>
            <a:r>
              <a:rPr lang="en-US" sz="1200" dirty="0"/>
              <a:t> needs to be sent to </a:t>
            </a:r>
            <a:r>
              <a:rPr lang="en-US" sz="1200" b="1" dirty="0"/>
              <a:t>SUPPORT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8C663B7-54D8-4426-A1D6-E275675A0ADE}"/>
              </a:ext>
            </a:extLst>
          </p:cNvPr>
          <p:cNvSpPr/>
          <p:nvPr/>
        </p:nvSpPr>
        <p:spPr>
          <a:xfrm>
            <a:off x="990600" y="5105400"/>
            <a:ext cx="3048000" cy="705104"/>
          </a:xfrm>
          <a:prstGeom prst="wedgeRoundRectCallout">
            <a:avLst>
              <a:gd name="adj1" fmla="val -27223"/>
              <a:gd name="adj2" fmla="val -1401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ticket with a </a:t>
            </a:r>
            <a:r>
              <a:rPr lang="en-US" sz="1200" b="1" dirty="0"/>
              <a:t>MEDIUM priority </a:t>
            </a:r>
            <a:r>
              <a:rPr lang="en-US" sz="1200" dirty="0"/>
              <a:t>and of </a:t>
            </a:r>
            <a:r>
              <a:rPr lang="en-US" sz="1200" b="1" dirty="0"/>
              <a:t>type QUESTION</a:t>
            </a:r>
            <a:r>
              <a:rPr lang="en-US" sz="1200" dirty="0"/>
              <a:t> needs to be sent to </a:t>
            </a:r>
            <a:r>
              <a:rPr lang="en-US" sz="1200" b="1" dirty="0"/>
              <a:t>SALES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84B8705-DB30-4927-897C-3E890EAB4444}"/>
              </a:ext>
            </a:extLst>
          </p:cNvPr>
          <p:cNvGraphicFramePr>
            <a:graphicFrameLocks noGrp="1"/>
          </p:cNvGraphicFramePr>
          <p:nvPr/>
        </p:nvGraphicFramePr>
        <p:xfrm>
          <a:off x="6038850" y="4648200"/>
          <a:ext cx="2628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12745679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86436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4841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0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4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05079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1E9A82F-08F2-4B3D-AF6E-E44221E7A793}"/>
              </a:ext>
            </a:extLst>
          </p:cNvPr>
          <p:cNvSpPr/>
          <p:nvPr/>
        </p:nvSpPr>
        <p:spPr>
          <a:xfrm>
            <a:off x="685800" y="1892605"/>
            <a:ext cx="7924800" cy="66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u="sng" dirty="0">
                <a:solidFill>
                  <a:schemeClr val="tx1"/>
                </a:solidFill>
              </a:rPr>
              <a:t>builds relationships between the inputs and outputs</a:t>
            </a:r>
            <a:r>
              <a:rPr lang="en-US" dirty="0">
                <a:solidFill>
                  <a:schemeClr val="tx1"/>
                </a:solidFill>
              </a:rPr>
              <a:t> so that it can </a:t>
            </a:r>
            <a:r>
              <a:rPr lang="en-US" i="1" u="sng" dirty="0">
                <a:solidFill>
                  <a:schemeClr val="tx1"/>
                </a:solidFill>
              </a:rPr>
              <a:t>predict outputs</a:t>
            </a:r>
            <a:r>
              <a:rPr lang="en-US" dirty="0">
                <a:solidFill>
                  <a:schemeClr val="tx1"/>
                </a:solidFill>
              </a:rPr>
              <a:t> on its 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5D376-6740-42C8-A8A6-F604F4E520DA}"/>
              </a:ext>
            </a:extLst>
          </p:cNvPr>
          <p:cNvSpPr/>
          <p:nvPr/>
        </p:nvSpPr>
        <p:spPr>
          <a:xfrm>
            <a:off x="6019800" y="5029200"/>
            <a:ext cx="2667000" cy="36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493D4-7CEC-41E5-8B4C-E057695A1284}"/>
              </a:ext>
            </a:extLst>
          </p:cNvPr>
          <p:cNvSpPr/>
          <p:nvPr/>
        </p:nvSpPr>
        <p:spPr>
          <a:xfrm>
            <a:off x="5995987" y="5401889"/>
            <a:ext cx="2667000" cy="36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75E2E-C127-4482-B297-B20F0FBF91A6}"/>
              </a:ext>
            </a:extLst>
          </p:cNvPr>
          <p:cNvSpPr/>
          <p:nvPr/>
        </p:nvSpPr>
        <p:spPr>
          <a:xfrm>
            <a:off x="5991224" y="5767332"/>
            <a:ext cx="2667000" cy="36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9" grpId="0" animBg="1"/>
      <p:bldP spid="19" grpId="1" animBg="1"/>
      <p:bldP spid="20" grpId="0" animBg="1"/>
      <p:bldP spid="17" grpId="0" animBg="1"/>
      <p:bldP spid="3" grpId="0" animBg="1"/>
      <p:bldP spid="18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Supervised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3505200" y="1828800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84B8705-DB30-4927-897C-3E890EAB4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84"/>
              </p:ext>
            </p:extLst>
          </p:nvPr>
        </p:nvGraphicFramePr>
        <p:xfrm>
          <a:off x="3067050" y="3754398"/>
          <a:ext cx="2628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12745679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86436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4841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0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4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05079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7B47F454-0E9F-43EA-8504-AC6B32DA2EC9}"/>
              </a:ext>
            </a:extLst>
          </p:cNvPr>
          <p:cNvGrpSpPr/>
          <p:nvPr/>
        </p:nvGrpSpPr>
        <p:grpSpPr>
          <a:xfrm>
            <a:off x="6853237" y="1142999"/>
            <a:ext cx="1445204" cy="1336097"/>
            <a:chOff x="6555796" y="1483303"/>
            <a:chExt cx="1752600" cy="167252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B9EE9A3-483F-43E1-9D09-6775925A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483303"/>
              <a:ext cx="1300593" cy="130059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070AAF-FEBB-4160-B1A2-D09EA0108BE0}"/>
                </a:ext>
              </a:extLst>
            </p:cNvPr>
            <p:cNvSpPr txBox="1"/>
            <p:nvPr/>
          </p:nvSpPr>
          <p:spPr>
            <a:xfrm>
              <a:off x="6555796" y="27864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029323F-3F99-4E55-B929-D41F48786FDE}"/>
              </a:ext>
            </a:extLst>
          </p:cNvPr>
          <p:cNvGrpSpPr/>
          <p:nvPr/>
        </p:nvGrpSpPr>
        <p:grpSpPr>
          <a:xfrm>
            <a:off x="6853237" y="3276600"/>
            <a:ext cx="1445204" cy="1055132"/>
            <a:chOff x="6853237" y="3276600"/>
            <a:chExt cx="1445204" cy="105513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F0D3211-B32D-4B0E-A0C1-359A35FEC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3276600"/>
              <a:ext cx="727983" cy="72798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2B4705-D2E7-4A4A-B386-AA814833CD56}"/>
                </a:ext>
              </a:extLst>
            </p:cNvPr>
            <p:cNvSpPr txBox="1"/>
            <p:nvPr/>
          </p:nvSpPr>
          <p:spPr>
            <a:xfrm>
              <a:off x="6853237" y="3962400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support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77ABD2-2FFC-431A-AD59-FCCC9E985E81}"/>
              </a:ext>
            </a:extLst>
          </p:cNvPr>
          <p:cNvGrpSpPr/>
          <p:nvPr/>
        </p:nvGrpSpPr>
        <p:grpSpPr>
          <a:xfrm>
            <a:off x="6853237" y="5022294"/>
            <a:ext cx="1445204" cy="1237160"/>
            <a:chOff x="6936796" y="4624934"/>
            <a:chExt cx="1445204" cy="123716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75D100-69CC-41A9-A07F-B1015F00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4624934"/>
              <a:ext cx="885576" cy="88557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052DA8-266D-45CF-8F3B-69035123DEC2}"/>
                </a:ext>
              </a:extLst>
            </p:cNvPr>
            <p:cNvSpPr txBox="1"/>
            <p:nvPr/>
          </p:nvSpPr>
          <p:spPr>
            <a:xfrm>
              <a:off x="6936796" y="5492762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sales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9EE82C-585C-4592-8C40-D673CA8453C5}"/>
              </a:ext>
            </a:extLst>
          </p:cNvPr>
          <p:cNvGrpSpPr/>
          <p:nvPr/>
        </p:nvGrpSpPr>
        <p:grpSpPr>
          <a:xfrm>
            <a:off x="438150" y="2548986"/>
            <a:ext cx="1445204" cy="1479434"/>
            <a:chOff x="438150" y="2548986"/>
            <a:chExt cx="1445204" cy="14794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676556D-0CCC-4299-8242-0BDBE034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32" y="2548986"/>
              <a:ext cx="927639" cy="92763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5612B3-FCA7-4556-929E-23A485EEA8B6}"/>
                </a:ext>
              </a:extLst>
            </p:cNvPr>
            <p:cNvSpPr txBox="1"/>
            <p:nvPr/>
          </p:nvSpPr>
          <p:spPr>
            <a:xfrm>
              <a:off x="438150" y="3505200"/>
              <a:ext cx="1445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priority: low</a:t>
              </a:r>
            </a:p>
            <a:p>
              <a:r>
                <a:rPr lang="en-US" sz="1400" dirty="0"/>
                <a:t>type:      question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0A9824-B621-4AF3-893C-5721A258D181}"/>
              </a:ext>
            </a:extLst>
          </p:cNvPr>
          <p:cNvGrpSpPr/>
          <p:nvPr/>
        </p:nvGrpSpPr>
        <p:grpSpPr>
          <a:xfrm>
            <a:off x="438150" y="2548986"/>
            <a:ext cx="1445204" cy="1479434"/>
            <a:chOff x="438150" y="2548986"/>
            <a:chExt cx="1445204" cy="147943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F17D6B9-41DB-4B54-9ADA-0B6C9157D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32" y="2548986"/>
              <a:ext cx="927639" cy="92763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A8E777-CF04-461E-9CB9-C13F66CD7C9A}"/>
                </a:ext>
              </a:extLst>
            </p:cNvPr>
            <p:cNvSpPr txBox="1"/>
            <p:nvPr/>
          </p:nvSpPr>
          <p:spPr>
            <a:xfrm>
              <a:off x="438150" y="3505200"/>
              <a:ext cx="1445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priority: high</a:t>
              </a:r>
            </a:p>
            <a:p>
              <a:r>
                <a:rPr lang="en-US" sz="1400" dirty="0"/>
                <a:t>type:      question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3D39912-817F-4038-9A9D-006AB8196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0" y="4419600"/>
            <a:ext cx="3505200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05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34896 3.7037E-7 C 0.50556 3.7037E-7 0.69809 0.02685 0.69809 0.04907 L 0.69809 0.09815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96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Unsupervised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31AE5-EC67-4B26-A5FB-6FEC4B61ED50}"/>
              </a:ext>
            </a:extLst>
          </p:cNvPr>
          <p:cNvGrpSpPr/>
          <p:nvPr/>
        </p:nvGrpSpPr>
        <p:grpSpPr>
          <a:xfrm>
            <a:off x="685801" y="2821417"/>
            <a:ext cx="1752600" cy="1445783"/>
            <a:chOff x="838200" y="1666749"/>
            <a:chExt cx="1752600" cy="1445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2843E-9E1C-45C9-91D5-64D5CBBD6074}"/>
                </a:ext>
              </a:extLst>
            </p:cNvPr>
            <p:cNvSpPr txBox="1"/>
            <p:nvPr/>
          </p:nvSpPr>
          <p:spPr>
            <a:xfrm>
              <a:off x="838200" y="2743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 expert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905C3-60E4-45C1-BD9A-B12B9570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74" y="1666749"/>
              <a:ext cx="1076451" cy="10764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</a:t>
            </a:r>
            <a:r>
              <a:rPr lang="en-US" b="1" dirty="0">
                <a:solidFill>
                  <a:schemeClr val="tx1"/>
                </a:solidFill>
              </a:rPr>
              <a:t>isn’t a human </a:t>
            </a:r>
            <a:r>
              <a:rPr lang="en-US" dirty="0">
                <a:solidFill>
                  <a:schemeClr val="tx1"/>
                </a:solidFill>
              </a:rPr>
              <a:t>teaching the 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E9A82F-08F2-4B3D-AF6E-E44221E7A793}"/>
              </a:ext>
            </a:extLst>
          </p:cNvPr>
          <p:cNvSpPr/>
          <p:nvPr/>
        </p:nvSpPr>
        <p:spPr>
          <a:xfrm>
            <a:off x="685800" y="1892605"/>
            <a:ext cx="7924800" cy="66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computer </a:t>
            </a:r>
            <a:r>
              <a:rPr lang="en-US" i="1" u="sng" dirty="0">
                <a:solidFill>
                  <a:schemeClr val="tx1"/>
                </a:solidFill>
              </a:rPr>
              <a:t>detects patterns</a:t>
            </a:r>
            <a:r>
              <a:rPr lang="en-US" dirty="0">
                <a:solidFill>
                  <a:schemeClr val="tx1"/>
                </a:solidFill>
              </a:rPr>
              <a:t> in the data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i="1" u="sng" dirty="0">
                <a:solidFill>
                  <a:schemeClr val="tx1"/>
                </a:solidFill>
              </a:rPr>
              <a:t>learns these patterns</a:t>
            </a:r>
            <a:r>
              <a:rPr lang="en-US" dirty="0">
                <a:solidFill>
                  <a:schemeClr val="tx1"/>
                </a:solidFill>
              </a:rPr>
              <a:t> so that it can </a:t>
            </a:r>
            <a:r>
              <a:rPr lang="en-US" i="1" u="sng" dirty="0">
                <a:solidFill>
                  <a:schemeClr val="tx1"/>
                </a:solidFill>
              </a:rPr>
              <a:t>predict outputs</a:t>
            </a:r>
            <a:r>
              <a:rPr lang="en-US" dirty="0">
                <a:solidFill>
                  <a:schemeClr val="tx1"/>
                </a:solidFill>
              </a:rPr>
              <a:t> on its own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FD43AA-DD4A-4F6C-A37B-77BF9897BF1A}"/>
              </a:ext>
            </a:extLst>
          </p:cNvPr>
          <p:cNvGrpSpPr/>
          <p:nvPr/>
        </p:nvGrpSpPr>
        <p:grpSpPr>
          <a:xfrm>
            <a:off x="1855202" y="4250571"/>
            <a:ext cx="2423061" cy="1756789"/>
            <a:chOff x="1752600" y="3810000"/>
            <a:chExt cx="2423061" cy="17567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476CE3-64B2-4DCA-9C18-A1F4187E50A8}"/>
                </a:ext>
              </a:extLst>
            </p:cNvPr>
            <p:cNvSpPr txBox="1"/>
            <p:nvPr/>
          </p:nvSpPr>
          <p:spPr>
            <a:xfrm>
              <a:off x="1752600" y="4843765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event</a:t>
              </a:r>
            </a:p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4E67D7-14CA-4A6A-B99B-6AAFA8D5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872" y="3810000"/>
              <a:ext cx="1756789" cy="17567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D3D09C-D49F-4C73-A2EC-67B6241948A3}"/>
              </a:ext>
            </a:extLst>
          </p:cNvPr>
          <p:cNvGrpSpPr/>
          <p:nvPr/>
        </p:nvGrpSpPr>
        <p:grpSpPr>
          <a:xfrm>
            <a:off x="6752142" y="2821417"/>
            <a:ext cx="1202316" cy="1557470"/>
            <a:chOff x="3825370" y="3897868"/>
            <a:chExt cx="1202316" cy="15574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523EAC-E54C-4B69-BC3B-7BA8E2428743}"/>
                </a:ext>
              </a:extLst>
            </p:cNvPr>
            <p:cNvSpPr txBox="1"/>
            <p:nvPr/>
          </p:nvSpPr>
          <p:spPr>
            <a:xfrm>
              <a:off x="3825370" y="4809007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to events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01EC36-E65E-4127-8A51-73DE2E3A4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2" y="3897868"/>
              <a:ext cx="919625" cy="91962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A9CC93-7B5D-45C4-A4C4-B7D099C5F32D}"/>
              </a:ext>
            </a:extLst>
          </p:cNvPr>
          <p:cNvSpPr/>
          <p:nvPr/>
        </p:nvSpPr>
        <p:spPr>
          <a:xfrm>
            <a:off x="2438400" y="2743200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1001,</a:t>
            </a:r>
          </a:p>
          <a:p>
            <a:r>
              <a:rPr lang="en-US" sz="1100" dirty="0"/>
              <a:t>   owner: chatbot,</a:t>
            </a:r>
          </a:p>
          <a:p>
            <a:r>
              <a:rPr lang="en-US" sz="1100" dirty="0"/>
              <a:t>   chat: “I have a serious </a:t>
            </a:r>
          </a:p>
          <a:p>
            <a:r>
              <a:rPr lang="en-US" sz="1100" dirty="0"/>
              <a:t>               problem when I try </a:t>
            </a:r>
          </a:p>
          <a:p>
            <a:r>
              <a:rPr lang="en-US" sz="1100" dirty="0"/>
              <a:t>               to login.”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F9C758-F38C-4324-AFCB-A7C2C7F1632C}"/>
              </a:ext>
            </a:extLst>
          </p:cNvPr>
          <p:cNvSpPr/>
          <p:nvPr/>
        </p:nvSpPr>
        <p:spPr>
          <a:xfrm>
            <a:off x="2438400" y="4418388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</a:t>
            </a:r>
            <a:r>
              <a:rPr lang="en-US" sz="1100" b="1" dirty="0"/>
              <a:t>1001</a:t>
            </a:r>
            <a:r>
              <a:rPr lang="en-US" sz="1100" dirty="0"/>
              <a:t>,</a:t>
            </a:r>
          </a:p>
          <a:p>
            <a:r>
              <a:rPr lang="en-US" sz="1100" dirty="0"/>
              <a:t>   owner: </a:t>
            </a:r>
            <a:r>
              <a:rPr lang="en-US" sz="1100" b="1" dirty="0"/>
              <a:t>chatbot</a:t>
            </a:r>
            <a:r>
              <a:rPr lang="en-US" sz="1100" dirty="0"/>
              <a:t>,</a:t>
            </a:r>
          </a:p>
          <a:p>
            <a:r>
              <a:rPr lang="en-US" sz="1100" dirty="0"/>
              <a:t>   chat: “</a:t>
            </a:r>
            <a:r>
              <a:rPr lang="en-US" sz="1100" b="1" dirty="0"/>
              <a:t>I</a:t>
            </a:r>
            <a:r>
              <a:rPr lang="en-US" sz="1100" dirty="0"/>
              <a:t> have a </a:t>
            </a:r>
            <a:r>
              <a:rPr lang="en-US" sz="1100" b="1" dirty="0"/>
              <a:t>serious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</a:t>
            </a:r>
            <a:r>
              <a:rPr lang="en-US" sz="1100" b="1" dirty="0"/>
              <a:t>problem</a:t>
            </a:r>
            <a:r>
              <a:rPr lang="en-US" sz="1100" dirty="0"/>
              <a:t> when I try </a:t>
            </a:r>
          </a:p>
          <a:p>
            <a:r>
              <a:rPr lang="en-US" sz="1100" dirty="0"/>
              <a:t>               to </a:t>
            </a:r>
            <a:r>
              <a:rPr lang="en-US" sz="1100" b="1" dirty="0"/>
              <a:t>login</a:t>
            </a:r>
            <a:r>
              <a:rPr lang="en-US" sz="1100" dirty="0"/>
              <a:t>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98CB8B09-5FD5-4BD2-AD77-55971B221F03}"/>
              </a:ext>
            </a:extLst>
          </p:cNvPr>
          <p:cNvSpPr/>
          <p:nvPr/>
        </p:nvSpPr>
        <p:spPr>
          <a:xfrm>
            <a:off x="6375343" y="4776412"/>
            <a:ext cx="2216207" cy="705104"/>
          </a:xfrm>
          <a:prstGeom prst="wedgeRoundRectCallout">
            <a:avLst>
              <a:gd name="adj1" fmla="val 14027"/>
              <a:gd name="adj2" fmla="val -922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C0C0C0"/>
                </a:highlight>
              </a:rPr>
              <a:t>ticket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1001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chatbot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serious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problem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I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597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2375 0.2307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033 0.2372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Unsupervised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</a:t>
            </a:r>
            <a:r>
              <a:rPr lang="en-US" b="1" dirty="0">
                <a:solidFill>
                  <a:schemeClr val="tx1"/>
                </a:solidFill>
              </a:rPr>
              <a:t>isn’t a human </a:t>
            </a:r>
            <a:r>
              <a:rPr lang="en-US" dirty="0">
                <a:solidFill>
                  <a:schemeClr val="tx1"/>
                </a:solidFill>
              </a:rPr>
              <a:t>teaching the 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E9A82F-08F2-4B3D-AF6E-E44221E7A793}"/>
              </a:ext>
            </a:extLst>
          </p:cNvPr>
          <p:cNvSpPr/>
          <p:nvPr/>
        </p:nvSpPr>
        <p:spPr>
          <a:xfrm>
            <a:off x="685800" y="1892605"/>
            <a:ext cx="7924800" cy="66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computer </a:t>
            </a:r>
            <a:r>
              <a:rPr lang="en-US" i="1" u="sng" dirty="0">
                <a:solidFill>
                  <a:schemeClr val="tx1"/>
                </a:solidFill>
              </a:rPr>
              <a:t>detects patterns</a:t>
            </a:r>
            <a:r>
              <a:rPr lang="en-US" dirty="0">
                <a:solidFill>
                  <a:schemeClr val="tx1"/>
                </a:solidFill>
              </a:rPr>
              <a:t> in the data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i="1" u="sng" dirty="0">
                <a:solidFill>
                  <a:schemeClr val="tx1"/>
                </a:solidFill>
              </a:rPr>
              <a:t>learns these patterns</a:t>
            </a:r>
            <a:r>
              <a:rPr lang="en-US" dirty="0">
                <a:solidFill>
                  <a:schemeClr val="tx1"/>
                </a:solidFill>
              </a:rPr>
              <a:t> so that it can </a:t>
            </a:r>
            <a:r>
              <a:rPr lang="en-US" i="1" u="sng" dirty="0">
                <a:solidFill>
                  <a:schemeClr val="tx1"/>
                </a:solidFill>
              </a:rPr>
              <a:t>predict outputs</a:t>
            </a:r>
            <a:r>
              <a:rPr lang="en-US" dirty="0">
                <a:solidFill>
                  <a:schemeClr val="tx1"/>
                </a:solidFill>
              </a:rPr>
              <a:t> on its own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FD43AA-DD4A-4F6C-A37B-77BF9897BF1A}"/>
              </a:ext>
            </a:extLst>
          </p:cNvPr>
          <p:cNvGrpSpPr/>
          <p:nvPr/>
        </p:nvGrpSpPr>
        <p:grpSpPr>
          <a:xfrm>
            <a:off x="1855202" y="4250571"/>
            <a:ext cx="2423061" cy="1756789"/>
            <a:chOff x="1752600" y="3810000"/>
            <a:chExt cx="2423061" cy="17567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476CE3-64B2-4DCA-9C18-A1F4187E50A8}"/>
                </a:ext>
              </a:extLst>
            </p:cNvPr>
            <p:cNvSpPr txBox="1"/>
            <p:nvPr/>
          </p:nvSpPr>
          <p:spPr>
            <a:xfrm>
              <a:off x="1752600" y="4843765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event</a:t>
              </a:r>
            </a:p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4E67D7-14CA-4A6A-B99B-6AAFA8D5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872" y="3810000"/>
              <a:ext cx="1756789" cy="17567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D3D09C-D49F-4C73-A2EC-67B6241948A3}"/>
              </a:ext>
            </a:extLst>
          </p:cNvPr>
          <p:cNvGrpSpPr/>
          <p:nvPr/>
        </p:nvGrpSpPr>
        <p:grpSpPr>
          <a:xfrm>
            <a:off x="4452863" y="4449890"/>
            <a:ext cx="1202316" cy="1557470"/>
            <a:chOff x="3825370" y="3897868"/>
            <a:chExt cx="1202316" cy="15574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523EAC-E54C-4B69-BC3B-7BA8E2428743}"/>
                </a:ext>
              </a:extLst>
            </p:cNvPr>
            <p:cNvSpPr txBox="1"/>
            <p:nvPr/>
          </p:nvSpPr>
          <p:spPr>
            <a:xfrm>
              <a:off x="3825370" y="4809007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to events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01EC36-E65E-4127-8A51-73DE2E3A4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2" y="3897868"/>
              <a:ext cx="919625" cy="91962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A9CC93-7B5D-45C4-A4C4-B7D099C5F32D}"/>
              </a:ext>
            </a:extLst>
          </p:cNvPr>
          <p:cNvSpPr/>
          <p:nvPr/>
        </p:nvSpPr>
        <p:spPr>
          <a:xfrm>
            <a:off x="2438400" y="2743200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1001,</a:t>
            </a:r>
          </a:p>
          <a:p>
            <a:r>
              <a:rPr lang="en-US" sz="1100" dirty="0"/>
              <a:t>   owner: support,</a:t>
            </a:r>
          </a:p>
          <a:p>
            <a:r>
              <a:rPr lang="en-US" sz="1100" dirty="0"/>
              <a:t>   chat: “Thanks. That fixed </a:t>
            </a:r>
          </a:p>
          <a:p>
            <a:r>
              <a:rPr lang="en-US" sz="1100" dirty="0"/>
              <a:t>               it. I’m able to </a:t>
            </a:r>
          </a:p>
          <a:p>
            <a:r>
              <a:rPr lang="en-US" sz="1100" dirty="0"/>
              <a:t>               login now.”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F9C758-F38C-4324-AFCB-A7C2C7F1632C}"/>
              </a:ext>
            </a:extLst>
          </p:cNvPr>
          <p:cNvSpPr/>
          <p:nvPr/>
        </p:nvSpPr>
        <p:spPr>
          <a:xfrm>
            <a:off x="2438400" y="4418388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</a:t>
            </a:r>
            <a:r>
              <a:rPr lang="en-US" sz="1100" b="1" dirty="0"/>
              <a:t>1001</a:t>
            </a:r>
            <a:r>
              <a:rPr lang="en-US" sz="1100" dirty="0"/>
              <a:t>,</a:t>
            </a:r>
          </a:p>
          <a:p>
            <a:r>
              <a:rPr lang="en-US" sz="1100" dirty="0"/>
              <a:t>   owner: </a:t>
            </a:r>
            <a:r>
              <a:rPr lang="en-US" sz="1100" b="1" dirty="0"/>
              <a:t>support</a:t>
            </a:r>
            <a:r>
              <a:rPr lang="en-US" sz="1100" dirty="0"/>
              <a:t>,</a:t>
            </a:r>
          </a:p>
          <a:p>
            <a:r>
              <a:rPr lang="en-US" sz="1100" dirty="0"/>
              <a:t>   chat: “Thanks. That fixed </a:t>
            </a:r>
          </a:p>
          <a:p>
            <a:r>
              <a:rPr lang="en-US" sz="1100" dirty="0"/>
              <a:t>               it. </a:t>
            </a:r>
            <a:r>
              <a:rPr lang="en-US" sz="1100" b="1" dirty="0"/>
              <a:t>I’m</a:t>
            </a:r>
            <a:r>
              <a:rPr lang="en-US" sz="1100" dirty="0"/>
              <a:t> </a:t>
            </a:r>
            <a:r>
              <a:rPr lang="en-US" sz="1100" b="1" dirty="0"/>
              <a:t>able</a:t>
            </a:r>
            <a:r>
              <a:rPr lang="en-US" sz="1100" dirty="0"/>
              <a:t> to </a:t>
            </a:r>
            <a:r>
              <a:rPr lang="en-US" sz="1100" b="1" dirty="0"/>
              <a:t>login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now.”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98CB8B09-5FD5-4BD2-AD77-55971B221F03}"/>
              </a:ext>
            </a:extLst>
          </p:cNvPr>
          <p:cNvSpPr/>
          <p:nvPr/>
        </p:nvSpPr>
        <p:spPr>
          <a:xfrm>
            <a:off x="6375343" y="4754638"/>
            <a:ext cx="2216207" cy="862388"/>
          </a:xfrm>
          <a:prstGeom prst="wedgeRoundRectCallout">
            <a:avLst>
              <a:gd name="adj1" fmla="val 14027"/>
              <a:gd name="adj2" fmla="val -922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C0C0C0"/>
                </a:highlight>
              </a:rPr>
              <a:t>ticket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1001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support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Thanks </a:t>
            </a:r>
          </a:p>
          <a:p>
            <a:pPr algn="ctr"/>
            <a:endParaRPr lang="en-US" sz="1200" dirty="0">
              <a:highlight>
                <a:srgbClr val="C0C0C0"/>
              </a:highlight>
            </a:endParaRPr>
          </a:p>
          <a:p>
            <a:pPr algn="ctr"/>
            <a:r>
              <a:rPr lang="en-US" sz="1200" dirty="0">
                <a:highlight>
                  <a:srgbClr val="C0C0C0"/>
                </a:highlight>
              </a:rPr>
              <a:t> able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I’m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AED36F8-DFD3-4C9B-B006-EE47A964B8F8}"/>
              </a:ext>
            </a:extLst>
          </p:cNvPr>
          <p:cNvSpPr/>
          <p:nvPr/>
        </p:nvSpPr>
        <p:spPr>
          <a:xfrm>
            <a:off x="5713369" y="4909702"/>
            <a:ext cx="2664919" cy="1130546"/>
          </a:xfrm>
          <a:prstGeom prst="wedgeRoundRectCallout">
            <a:avLst>
              <a:gd name="adj1" fmla="val -13248"/>
              <a:gd name="adj2" fmla="val -1071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Therefore…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C0C0C0"/>
                </a:highlight>
              </a:rPr>
              <a:t>serious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problem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/>
              <a:t>relates</a:t>
            </a:r>
            <a:r>
              <a:rPr lang="en-US" sz="1200" dirty="0"/>
              <a:t> to </a:t>
            </a:r>
            <a:r>
              <a:rPr lang="en-US" sz="1200" dirty="0">
                <a:highlight>
                  <a:srgbClr val="C0C0C0"/>
                </a:highlight>
              </a:rPr>
              <a:t>chatbot</a:t>
            </a:r>
            <a:r>
              <a:rPr lang="en-US" sz="1200" dirty="0"/>
              <a:t> and then </a:t>
            </a:r>
            <a:r>
              <a:rPr lang="en-US" sz="1200" dirty="0">
                <a:highlight>
                  <a:srgbClr val="C0C0C0"/>
                </a:highlight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8174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033 0.237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Semi-supervised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31AE5-EC67-4B26-A5FB-6FEC4B61ED50}"/>
              </a:ext>
            </a:extLst>
          </p:cNvPr>
          <p:cNvGrpSpPr/>
          <p:nvPr/>
        </p:nvGrpSpPr>
        <p:grpSpPr>
          <a:xfrm>
            <a:off x="685801" y="2821417"/>
            <a:ext cx="1752600" cy="1445783"/>
            <a:chOff x="838200" y="1666749"/>
            <a:chExt cx="1752600" cy="1445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2843E-9E1C-45C9-91D5-64D5CBBD6074}"/>
                </a:ext>
              </a:extLst>
            </p:cNvPr>
            <p:cNvSpPr txBox="1"/>
            <p:nvPr/>
          </p:nvSpPr>
          <p:spPr>
            <a:xfrm>
              <a:off x="838200" y="2743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 expert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905C3-60E4-45C1-BD9A-B12B9570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74" y="1666749"/>
              <a:ext cx="1076451" cy="10764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Manual interpretation of the input data is “costly”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0BC64B-7318-4C81-BAFB-1C2B80D3B2C9}"/>
              </a:ext>
            </a:extLst>
          </p:cNvPr>
          <p:cNvGrpSpPr/>
          <p:nvPr/>
        </p:nvGrpSpPr>
        <p:grpSpPr>
          <a:xfrm>
            <a:off x="5902904" y="3892488"/>
            <a:ext cx="821316" cy="846629"/>
            <a:chOff x="3825370" y="3897868"/>
            <a:chExt cx="1202316" cy="13542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632E48-FC3D-492C-B445-9D083FABD11C}"/>
                </a:ext>
              </a:extLst>
            </p:cNvPr>
            <p:cNvSpPr txBox="1"/>
            <p:nvPr/>
          </p:nvSpPr>
          <p:spPr>
            <a:xfrm>
              <a:off x="3825370" y="4809008"/>
              <a:ext cx="1202316" cy="44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discovery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895E34-B18D-42BF-805E-8FE501FE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0" y="3897868"/>
              <a:ext cx="919626" cy="9196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EC55E-89BB-4F5D-88E1-6991B23A8A19}"/>
              </a:ext>
            </a:extLst>
          </p:cNvPr>
          <p:cNvSpPr/>
          <p:nvPr/>
        </p:nvSpPr>
        <p:spPr>
          <a:xfrm>
            <a:off x="685800" y="1961538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Self interpretation of input data is “uncertain”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6789308A-36DD-4CAD-A940-7539DA810FC5}"/>
              </a:ext>
            </a:extLst>
          </p:cNvPr>
          <p:cNvSpPr/>
          <p:nvPr/>
        </p:nvSpPr>
        <p:spPr>
          <a:xfrm>
            <a:off x="2877664" y="2667794"/>
            <a:ext cx="3048000" cy="705104"/>
          </a:xfrm>
          <a:prstGeom prst="wedgeRoundRectCallout">
            <a:avLst>
              <a:gd name="adj1" fmla="val -65348"/>
              <a:gd name="adj2" fmla="val 381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Look for </a:t>
            </a:r>
            <a:r>
              <a:rPr lang="en-US" sz="1200" u="sng" dirty="0"/>
              <a:t>positive</a:t>
            </a:r>
            <a:r>
              <a:rPr lang="en-US" sz="1200" dirty="0"/>
              <a:t> verses </a:t>
            </a:r>
            <a:r>
              <a:rPr lang="en-US" sz="1200" u="sng" dirty="0"/>
              <a:t>negative</a:t>
            </a:r>
            <a:r>
              <a:rPr lang="en-US" sz="1200" dirty="0"/>
              <a:t> words, such as </a:t>
            </a:r>
            <a:r>
              <a:rPr lang="en-US" sz="1200" b="1" dirty="0"/>
              <a:t>problem = negative</a:t>
            </a:r>
            <a:r>
              <a:rPr lang="en-US" sz="1200" dirty="0"/>
              <a:t>, </a:t>
            </a:r>
            <a:r>
              <a:rPr lang="en-US" sz="1200" b="1" dirty="0"/>
              <a:t>fixed = positive</a:t>
            </a:r>
            <a:r>
              <a:rPr lang="en-US" sz="1200" dirty="0"/>
              <a:t> </a:t>
            </a:r>
            <a:endParaRPr lang="en-US" sz="1200" b="1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C7D8E5FA-D3EB-48A9-830D-1630DDE13064}"/>
              </a:ext>
            </a:extLst>
          </p:cNvPr>
          <p:cNvSpPr/>
          <p:nvPr/>
        </p:nvSpPr>
        <p:spPr>
          <a:xfrm>
            <a:off x="2651661" y="3934882"/>
            <a:ext cx="3048000" cy="705104"/>
          </a:xfrm>
          <a:prstGeom prst="wedgeRoundRectCallout">
            <a:avLst>
              <a:gd name="adj1" fmla="val -57067"/>
              <a:gd name="adj2" fmla="val -449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Look for </a:t>
            </a:r>
            <a:r>
              <a:rPr lang="en-US" sz="1200" u="sng" dirty="0"/>
              <a:t>verbs</a:t>
            </a:r>
            <a:r>
              <a:rPr lang="en-US" sz="1200" dirty="0"/>
              <a:t> that can be used to route tickets, such as </a:t>
            </a:r>
            <a:r>
              <a:rPr lang="en-US" sz="1200" b="1" dirty="0"/>
              <a:t>try = support</a:t>
            </a:r>
            <a:r>
              <a:rPr lang="en-US" sz="1200" dirty="0"/>
              <a:t>, </a:t>
            </a:r>
            <a:r>
              <a:rPr lang="en-US" sz="1200" b="1" dirty="0"/>
              <a:t>purchase = sales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6846261F-9D72-42C7-BD69-0A869403CE13}"/>
              </a:ext>
            </a:extLst>
          </p:cNvPr>
          <p:cNvSpPr/>
          <p:nvPr/>
        </p:nvSpPr>
        <p:spPr>
          <a:xfrm>
            <a:off x="990600" y="5105400"/>
            <a:ext cx="3200400" cy="705104"/>
          </a:xfrm>
          <a:prstGeom prst="wedgeRoundRectCallout">
            <a:avLst>
              <a:gd name="adj1" fmla="val -29902"/>
              <a:gd name="adj2" fmla="val -1374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Look for employee </a:t>
            </a:r>
            <a:r>
              <a:rPr lang="en-US" sz="1200" u="sng" dirty="0"/>
              <a:t>names</a:t>
            </a:r>
            <a:r>
              <a:rPr lang="en-US" sz="1200" dirty="0"/>
              <a:t> to help route tickets, for example: </a:t>
            </a:r>
            <a:r>
              <a:rPr lang="en-US" sz="1200" b="1" dirty="0"/>
              <a:t>John Jones =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95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2" grpId="0" animBg="1"/>
      <p:bldP spid="32" grpId="1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Semi-supervised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FD43AA-DD4A-4F6C-A37B-77BF9897BF1A}"/>
              </a:ext>
            </a:extLst>
          </p:cNvPr>
          <p:cNvGrpSpPr/>
          <p:nvPr/>
        </p:nvGrpSpPr>
        <p:grpSpPr>
          <a:xfrm>
            <a:off x="1855202" y="4250571"/>
            <a:ext cx="2423061" cy="1756789"/>
            <a:chOff x="1752600" y="3810000"/>
            <a:chExt cx="2423061" cy="17567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476CE3-64B2-4DCA-9C18-A1F4187E50A8}"/>
                </a:ext>
              </a:extLst>
            </p:cNvPr>
            <p:cNvSpPr txBox="1"/>
            <p:nvPr/>
          </p:nvSpPr>
          <p:spPr>
            <a:xfrm>
              <a:off x="1752600" y="4843765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event</a:t>
              </a:r>
            </a:p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4E67D7-14CA-4A6A-B99B-6AAFA8D5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872" y="3810000"/>
              <a:ext cx="1756789" cy="17567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D3D09C-D49F-4C73-A2EC-67B6241948A3}"/>
              </a:ext>
            </a:extLst>
          </p:cNvPr>
          <p:cNvGrpSpPr/>
          <p:nvPr/>
        </p:nvGrpSpPr>
        <p:grpSpPr>
          <a:xfrm>
            <a:off x="4529137" y="4418388"/>
            <a:ext cx="1202316" cy="1557470"/>
            <a:chOff x="3825370" y="3897868"/>
            <a:chExt cx="1202316" cy="15574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523EAC-E54C-4B69-BC3B-7BA8E2428743}"/>
                </a:ext>
              </a:extLst>
            </p:cNvPr>
            <p:cNvSpPr txBox="1"/>
            <p:nvPr/>
          </p:nvSpPr>
          <p:spPr>
            <a:xfrm>
              <a:off x="3825370" y="4809007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to events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01EC36-E65E-4127-8A51-73DE2E3A4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2" y="3897868"/>
              <a:ext cx="919625" cy="91962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A9CC93-7B5D-45C4-A4C4-B7D099C5F32D}"/>
              </a:ext>
            </a:extLst>
          </p:cNvPr>
          <p:cNvSpPr/>
          <p:nvPr/>
        </p:nvSpPr>
        <p:spPr>
          <a:xfrm>
            <a:off x="2438400" y="2743200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1001,</a:t>
            </a:r>
          </a:p>
          <a:p>
            <a:r>
              <a:rPr lang="en-US" sz="1100" dirty="0"/>
              <a:t>   owner: chatbot,</a:t>
            </a:r>
          </a:p>
          <a:p>
            <a:r>
              <a:rPr lang="en-US" sz="1100" dirty="0"/>
              <a:t>   chat: “I have a serious </a:t>
            </a:r>
          </a:p>
          <a:p>
            <a:r>
              <a:rPr lang="en-US" sz="1100" dirty="0"/>
              <a:t>               problem when I try </a:t>
            </a:r>
          </a:p>
          <a:p>
            <a:r>
              <a:rPr lang="en-US" sz="1100" dirty="0"/>
              <a:t>               to login.”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F9C758-F38C-4324-AFCB-A7C2C7F1632C}"/>
              </a:ext>
            </a:extLst>
          </p:cNvPr>
          <p:cNvSpPr/>
          <p:nvPr/>
        </p:nvSpPr>
        <p:spPr>
          <a:xfrm>
            <a:off x="2438400" y="4418388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</a:t>
            </a:r>
            <a:r>
              <a:rPr lang="en-US" sz="1100" b="1" dirty="0"/>
              <a:t>1001</a:t>
            </a:r>
            <a:r>
              <a:rPr lang="en-US" sz="1100" dirty="0"/>
              <a:t>,</a:t>
            </a:r>
          </a:p>
          <a:p>
            <a:r>
              <a:rPr lang="en-US" sz="1100" dirty="0"/>
              <a:t>   owner: chatbot,</a:t>
            </a:r>
          </a:p>
          <a:p>
            <a:r>
              <a:rPr lang="en-US" sz="1100" dirty="0"/>
              <a:t>   chat: “</a:t>
            </a:r>
            <a:r>
              <a:rPr lang="en-US" sz="1100" b="1" dirty="0"/>
              <a:t>I</a:t>
            </a:r>
            <a:r>
              <a:rPr lang="en-US" sz="1100" dirty="0"/>
              <a:t> have a </a:t>
            </a:r>
            <a:r>
              <a:rPr lang="en-US" sz="1100" b="1" dirty="0"/>
              <a:t>serious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</a:t>
            </a:r>
            <a:r>
              <a:rPr lang="en-US" sz="1100" b="1" dirty="0"/>
              <a:t>problem</a:t>
            </a:r>
            <a:r>
              <a:rPr lang="en-US" sz="1100" dirty="0"/>
              <a:t> when </a:t>
            </a:r>
            <a:r>
              <a:rPr lang="en-US" sz="1100" b="1" dirty="0"/>
              <a:t>I</a:t>
            </a:r>
            <a:r>
              <a:rPr lang="en-US" sz="1100" dirty="0"/>
              <a:t> </a:t>
            </a:r>
            <a:r>
              <a:rPr lang="en-US" sz="1100" b="1" dirty="0"/>
              <a:t>try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to </a:t>
            </a:r>
            <a:r>
              <a:rPr lang="en-US" sz="1100" b="1" dirty="0"/>
              <a:t>login</a:t>
            </a:r>
            <a:r>
              <a:rPr lang="en-US" sz="1100" dirty="0"/>
              <a:t>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98CB8B09-5FD5-4BD2-AD77-55971B221F03}"/>
              </a:ext>
            </a:extLst>
          </p:cNvPr>
          <p:cNvSpPr/>
          <p:nvPr/>
        </p:nvSpPr>
        <p:spPr>
          <a:xfrm>
            <a:off x="6375343" y="4776412"/>
            <a:ext cx="2216207" cy="705104"/>
          </a:xfrm>
          <a:prstGeom prst="wedgeRoundRectCallout">
            <a:avLst>
              <a:gd name="adj1" fmla="val 14027"/>
              <a:gd name="adj2" fmla="val -922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C0C0C0"/>
                </a:highlight>
              </a:rPr>
              <a:t>ticket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1001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chatbot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serious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problem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I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try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BB44BB-668B-4B64-A708-3A6D0EB6FACE}"/>
              </a:ext>
            </a:extLst>
          </p:cNvPr>
          <p:cNvGrpSpPr/>
          <p:nvPr/>
        </p:nvGrpSpPr>
        <p:grpSpPr>
          <a:xfrm>
            <a:off x="6703004" y="5148141"/>
            <a:ext cx="1178937" cy="314325"/>
            <a:chOff x="6703004" y="5148141"/>
            <a:chExt cx="1178937" cy="3143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1A48FE-FB6E-4F0D-B4E7-53706462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3004" y="5148141"/>
              <a:ext cx="7715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B45184-29BF-4FC5-B047-D5EBE8A15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86666" y="5162556"/>
              <a:ext cx="295275" cy="2952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B7BA1D-A06C-4CD3-ACF0-82930E331079}"/>
              </a:ext>
            </a:extLst>
          </p:cNvPr>
          <p:cNvGrpSpPr/>
          <p:nvPr/>
        </p:nvGrpSpPr>
        <p:grpSpPr>
          <a:xfrm>
            <a:off x="228600" y="2694446"/>
            <a:ext cx="1445204" cy="1055132"/>
            <a:chOff x="6853237" y="3276600"/>
            <a:chExt cx="1445204" cy="10551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8A4DD29-D407-4B76-9B9E-6CC3F6A8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3276600"/>
              <a:ext cx="727983" cy="72798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67AF2D-5A75-446D-8C5F-2A6AE131BF4F}"/>
                </a:ext>
              </a:extLst>
            </p:cNvPr>
            <p:cNvSpPr txBox="1"/>
            <p:nvPr/>
          </p:nvSpPr>
          <p:spPr>
            <a:xfrm>
              <a:off x="6853237" y="3962400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6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033 0.237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12395 -4.81481E-6 C -0.17934 -4.81481E-6 -0.24739 -0.08541 -0.24739 -0.15439 L -0.24739 -0.3085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-1544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need for test data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4E232DBA-956A-48A0-B963-C8FC7302E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749373"/>
              </p:ext>
            </p:extLst>
          </p:nvPr>
        </p:nvGraphicFramePr>
        <p:xfrm>
          <a:off x="88105" y="1198692"/>
          <a:ext cx="8520113" cy="406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2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>
                                            <p:graphicEl>
                                              <a:dgm id="{B82181E8-B789-4889-92AA-0EA08A72381D}"/>
                                            </p:graphic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9">
                                            <p:graphicEl>
                                              <a:dgm id="{7F77B77A-0FD9-4CEE-8140-C40C8979B3EA}"/>
                                            </p:graphic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1" uiExpand="1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Reinforcement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3553199" y="3200400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Incorporates the results of the actions taken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0BC64B-7318-4C81-BAFB-1C2B80D3B2C9}"/>
              </a:ext>
            </a:extLst>
          </p:cNvPr>
          <p:cNvGrpSpPr/>
          <p:nvPr/>
        </p:nvGrpSpPr>
        <p:grpSpPr>
          <a:xfrm>
            <a:off x="2979103" y="4370286"/>
            <a:ext cx="821316" cy="846629"/>
            <a:chOff x="3825370" y="3897868"/>
            <a:chExt cx="1202316" cy="13542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632E48-FC3D-492C-B445-9D083FABD11C}"/>
                </a:ext>
              </a:extLst>
            </p:cNvPr>
            <p:cNvSpPr txBox="1"/>
            <p:nvPr/>
          </p:nvSpPr>
          <p:spPr>
            <a:xfrm>
              <a:off x="3825370" y="4809008"/>
              <a:ext cx="1202316" cy="44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discovery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895E34-B18D-42BF-805E-8FE501FE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0" y="3897868"/>
              <a:ext cx="919626" cy="9196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EC55E-89BB-4F5D-88E1-6991B23A8A19}"/>
              </a:ext>
            </a:extLst>
          </p:cNvPr>
          <p:cNvSpPr/>
          <p:nvPr/>
        </p:nvSpPr>
        <p:spPr>
          <a:xfrm>
            <a:off x="685800" y="1961538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Rewards actions with positive outcomes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124C67-397E-4DFE-AAC6-9D368BB7EB1E}"/>
              </a:ext>
            </a:extLst>
          </p:cNvPr>
          <p:cNvSpPr/>
          <p:nvPr/>
        </p:nvSpPr>
        <p:spPr>
          <a:xfrm>
            <a:off x="685799" y="2352199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Minimizes risk of preforming actions with negative outcomes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CE2498-E8CE-415E-AFAF-838DD3A4CC27}"/>
              </a:ext>
            </a:extLst>
          </p:cNvPr>
          <p:cNvGrpSpPr/>
          <p:nvPr/>
        </p:nvGrpSpPr>
        <p:grpSpPr>
          <a:xfrm>
            <a:off x="6519526" y="3098048"/>
            <a:ext cx="762001" cy="1849451"/>
            <a:chOff x="6519526" y="3098048"/>
            <a:chExt cx="762001" cy="1849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614B0C-9789-4EAA-83FB-AF464A8E33BF}"/>
                </a:ext>
              </a:extLst>
            </p:cNvPr>
            <p:cNvGrpSpPr/>
            <p:nvPr/>
          </p:nvGrpSpPr>
          <p:grpSpPr>
            <a:xfrm>
              <a:off x="6519527" y="4173164"/>
              <a:ext cx="762000" cy="774335"/>
              <a:chOff x="5410200" y="4264418"/>
              <a:chExt cx="762000" cy="77433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1D24F91-F286-4350-BBE5-11508F1D0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410200" y="4276753"/>
                <a:ext cx="762000" cy="762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E78B96-4F9F-4A1F-9780-EC24EA3F8795}"/>
                  </a:ext>
                </a:extLst>
              </p:cNvPr>
              <p:cNvSpPr/>
              <p:nvPr/>
            </p:nvSpPr>
            <p:spPr>
              <a:xfrm rot="5400000">
                <a:off x="5781674" y="4426344"/>
                <a:ext cx="533401" cy="2095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952F4BE-E904-431E-837F-3BB62801A7B2}"/>
                  </a:ext>
                </a:extLst>
              </p:cNvPr>
              <p:cNvSpPr/>
              <p:nvPr/>
            </p:nvSpPr>
            <p:spPr>
              <a:xfrm flipV="1">
                <a:off x="6019800" y="4648200"/>
                <a:ext cx="71438" cy="6191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F451DF-F2DE-427E-BAA7-522BFA1509FA}"/>
                </a:ext>
              </a:extLst>
            </p:cNvPr>
            <p:cNvGrpSpPr/>
            <p:nvPr/>
          </p:nvGrpSpPr>
          <p:grpSpPr>
            <a:xfrm>
              <a:off x="6519526" y="3098048"/>
              <a:ext cx="762001" cy="774335"/>
              <a:chOff x="5410199" y="3200399"/>
              <a:chExt cx="762001" cy="77433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4EE627C-FCD1-4973-9685-E00C443C4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0200" y="3200399"/>
                <a:ext cx="762000" cy="76200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3EC2C1-6BAE-46B3-BC28-DDFEAD69547B}"/>
                  </a:ext>
                </a:extLst>
              </p:cNvPr>
              <p:cNvSpPr/>
              <p:nvPr/>
            </p:nvSpPr>
            <p:spPr>
              <a:xfrm rot="5400000">
                <a:off x="5248273" y="3603259"/>
                <a:ext cx="533401" cy="20955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88ABB8-23E1-4B4A-BD44-858BF47D010C}"/>
                  </a:ext>
                </a:extLst>
              </p:cNvPr>
              <p:cNvSpPr/>
              <p:nvPr/>
            </p:nvSpPr>
            <p:spPr>
              <a:xfrm flipV="1">
                <a:off x="5481635" y="3853176"/>
                <a:ext cx="71438" cy="6191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C0CE94-F01B-4084-94B7-652947558B7E}"/>
              </a:ext>
            </a:extLst>
          </p:cNvPr>
          <p:cNvGrpSpPr/>
          <p:nvPr/>
        </p:nvGrpSpPr>
        <p:grpSpPr>
          <a:xfrm>
            <a:off x="386846" y="3285782"/>
            <a:ext cx="1445204" cy="1055132"/>
            <a:chOff x="6853237" y="3276600"/>
            <a:chExt cx="1445204" cy="10551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00458CC-531F-42B7-BBC9-C4F87DD58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3276600"/>
              <a:ext cx="727983" cy="72798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CA4883-B4B1-491C-BE9C-A6AC433BCE69}"/>
                </a:ext>
              </a:extLst>
            </p:cNvPr>
            <p:cNvSpPr txBox="1"/>
            <p:nvPr/>
          </p:nvSpPr>
          <p:spPr>
            <a:xfrm>
              <a:off x="6853237" y="3962400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support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293B8B-2CE5-4F1C-95D7-F088D9411034}"/>
              </a:ext>
            </a:extLst>
          </p:cNvPr>
          <p:cNvGrpSpPr/>
          <p:nvPr/>
        </p:nvGrpSpPr>
        <p:grpSpPr>
          <a:xfrm>
            <a:off x="2197572" y="4419600"/>
            <a:ext cx="821316" cy="749442"/>
            <a:chOff x="838200" y="5257800"/>
            <a:chExt cx="821316" cy="74944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3C2799E-C663-4D41-8250-A07EC69D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447" y="5257800"/>
              <a:ext cx="452955" cy="45295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A4B6BB-7492-43A9-A5E9-F73D45C49A2B}"/>
                </a:ext>
              </a:extLst>
            </p:cNvPr>
            <p:cNvSpPr txBox="1"/>
            <p:nvPr/>
          </p:nvSpPr>
          <p:spPr>
            <a:xfrm>
              <a:off x="838200" y="5730243"/>
              <a:ext cx="821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5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08802 -4.07407E-6 C -0.1276 -4.07407E-6 -0.17604 -0.02685 -0.17604 -0.04838 L -0.17604 -0.09676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8698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 Learning</a:t>
            </a:r>
          </a:p>
          <a:p>
            <a:pPr algn="ctr"/>
            <a:r>
              <a:rPr lang="en-US" sz="2800" dirty="0"/>
              <a:t>for Test Data Generation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704237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Supervised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Unsupervised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5105399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Semi-supervised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Reinforcement</a:t>
            </a:r>
          </a:p>
        </p:txBody>
      </p:sp>
    </p:spTree>
    <p:extLst>
      <p:ext uri="{BB962C8B-B14F-4D97-AF65-F5344CB8AC3E}">
        <p14:creationId xmlns:p14="http://schemas.microsoft.com/office/powerpoint/2010/main" val="36699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00104 -0.353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68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00209 -0.3537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48698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 Learning</a:t>
            </a:r>
          </a:p>
          <a:p>
            <a:pPr algn="ctr"/>
            <a:r>
              <a:rPr lang="en-US" sz="2800" dirty="0"/>
              <a:t>for Test Data Generation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2617957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Semi-supervised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2617957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Reinforcement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02F11-05C7-45E5-B426-7480133E2256}"/>
              </a:ext>
            </a:extLst>
          </p:cNvPr>
          <p:cNvSpPr/>
          <p:nvPr/>
        </p:nvSpPr>
        <p:spPr>
          <a:xfrm>
            <a:off x="709612" y="3352800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Discovery of possible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3ADA8-B7E0-44DA-B22E-A24F74CDD9FD}"/>
              </a:ext>
            </a:extLst>
          </p:cNvPr>
          <p:cNvSpPr/>
          <p:nvPr/>
        </p:nvSpPr>
        <p:spPr>
          <a:xfrm>
            <a:off x="700087" y="4354724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Probability of taking an action based on the current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2E9E6-00D2-400C-A594-B2FA3FCB6DBC}"/>
              </a:ext>
            </a:extLst>
          </p:cNvPr>
          <p:cNvSpPr/>
          <p:nvPr/>
        </p:nvSpPr>
        <p:spPr>
          <a:xfrm>
            <a:off x="704850" y="3744532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Discovery of possible actions based on states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CABF33-C105-49B4-9D71-42FE855E26A8}"/>
              </a:ext>
            </a:extLst>
          </p:cNvPr>
          <p:cNvSpPr/>
          <p:nvPr/>
        </p:nvSpPr>
        <p:spPr>
          <a:xfrm>
            <a:off x="4892278" y="3352800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Determines results of predicted output – using </a:t>
            </a:r>
            <a:r>
              <a:rPr lang="en-US" dirty="0" err="1">
                <a:solidFill>
                  <a:schemeClr val="tx1"/>
                </a:solidFill>
              </a:rPr>
              <a:t>Levenshtein</a:t>
            </a:r>
            <a:r>
              <a:rPr lang="en-US" dirty="0">
                <a:solidFill>
                  <a:schemeClr val="tx1"/>
                </a:solidFill>
              </a:rPr>
              <a:t> Distance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7C590-D38D-49FD-B67F-0C2BB08733DB}"/>
              </a:ext>
            </a:extLst>
          </p:cNvPr>
          <p:cNvSpPr/>
          <p:nvPr/>
        </p:nvSpPr>
        <p:spPr>
          <a:xfrm>
            <a:off x="4892278" y="4038958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Discovery of possible actions based on states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BA0981-6B0D-4C13-9958-1CF7E9F56578}"/>
              </a:ext>
            </a:extLst>
          </p:cNvPr>
          <p:cNvSpPr/>
          <p:nvPr/>
        </p:nvSpPr>
        <p:spPr>
          <a:xfrm>
            <a:off x="1981200" y="2661392"/>
            <a:ext cx="5181600" cy="13716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b="1" dirty="0" err="1"/>
              <a:t>Levenshtein</a:t>
            </a:r>
            <a:r>
              <a:rPr lang="en-US" b="1" dirty="0"/>
              <a:t> Distance </a:t>
            </a:r>
            <a:r>
              <a:rPr lang="en-US" dirty="0"/>
              <a:t>is the measurement of similarity between 2 strings, determined by the number of deletions, insertions, or substitutions to make them the same.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5826D2-40D2-4DC9-9C03-7E95468370A0}"/>
              </a:ext>
            </a:extLst>
          </p:cNvPr>
          <p:cNvSpPr/>
          <p:nvPr/>
        </p:nvSpPr>
        <p:spPr>
          <a:xfrm>
            <a:off x="1981200" y="5508581"/>
            <a:ext cx="5181600" cy="47987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Markov Decision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" grpId="0" animBg="1"/>
      <p:bldP spid="2" grpId="1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test data needs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realistic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subsets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repeatable</a:t>
            </a:r>
          </a:p>
        </p:txBody>
      </p:sp>
    </p:spTree>
    <p:extLst>
      <p:ext uri="{BB962C8B-B14F-4D97-AF65-F5344CB8AC3E}">
        <p14:creationId xmlns:p14="http://schemas.microsoft.com/office/powerpoint/2010/main" val="790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realistic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9D58AD-F636-4307-8CC2-03DDE469DB1E}"/>
              </a:ext>
            </a:extLst>
          </p:cNvPr>
          <p:cNvGrpSpPr/>
          <p:nvPr/>
        </p:nvGrpSpPr>
        <p:grpSpPr>
          <a:xfrm>
            <a:off x="3962400" y="2810827"/>
            <a:ext cx="2149928" cy="1997333"/>
            <a:chOff x="4038600" y="2523530"/>
            <a:chExt cx="2149928" cy="19973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D065CB-1818-4795-AEB8-D07BE378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743200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D6B5AF-E367-426E-B806-1641C8A3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377863"/>
              <a:ext cx="1143000" cy="1143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4017BA-8DCE-4CD2-804A-616576BF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728" y="2523530"/>
              <a:ext cx="685800" cy="6858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FE4CA4-7069-4871-A367-46AB6ED9848D}"/>
              </a:ext>
            </a:extLst>
          </p:cNvPr>
          <p:cNvSpPr txBox="1"/>
          <p:nvPr/>
        </p:nvSpPr>
        <p:spPr>
          <a:xfrm>
            <a:off x="6705600" y="2286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91EB8-6BC1-4585-A9B0-F8CD5F426620}"/>
              </a:ext>
            </a:extLst>
          </p:cNvPr>
          <p:cNvSpPr txBox="1"/>
          <p:nvPr/>
        </p:nvSpPr>
        <p:spPr>
          <a:xfrm>
            <a:off x="6705600" y="284477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0BEAB-A91B-4BB7-86DA-078D9AF87267}"/>
              </a:ext>
            </a:extLst>
          </p:cNvPr>
          <p:cNvSpPr txBox="1"/>
          <p:nvPr/>
        </p:nvSpPr>
        <p:spPr>
          <a:xfrm>
            <a:off x="6705600" y="34035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complexity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6B392-224B-4BCA-B20C-2A1492C88ED3}"/>
              </a:ext>
            </a:extLst>
          </p:cNvPr>
          <p:cNvSpPr txBox="1"/>
          <p:nvPr/>
        </p:nvSpPr>
        <p:spPr>
          <a:xfrm>
            <a:off x="6712857" y="401687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Profile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43AC0-370D-4FE2-851A-486A3412A341}"/>
              </a:ext>
            </a:extLst>
          </p:cNvPr>
          <p:cNvGrpSpPr/>
          <p:nvPr/>
        </p:nvGrpSpPr>
        <p:grpSpPr>
          <a:xfrm>
            <a:off x="1447800" y="2706914"/>
            <a:ext cx="920936" cy="1894736"/>
            <a:chOff x="1447800" y="2706914"/>
            <a:chExt cx="920936" cy="1894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DFE79-7708-47E0-9245-B68C3BB4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706914"/>
              <a:ext cx="920936" cy="92093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BCE4CD-197A-4385-AE4C-F3FFE2BA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3680714"/>
              <a:ext cx="920936" cy="920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9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1092 -0.0592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timely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AB19B4-8476-4F80-89EC-419FE9014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3626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462EF0-D8B7-42EA-9E7E-F72AF4CD7637}"/>
              </a:ext>
            </a:extLst>
          </p:cNvPr>
          <p:cNvSpPr/>
          <p:nvPr/>
        </p:nvSpPr>
        <p:spPr>
          <a:xfrm>
            <a:off x="5334000" y="1905000"/>
            <a:ext cx="2286000" cy="2895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1F429-AB78-4CDB-8F08-8827CF5E6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1" y="23186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11497</TotalTime>
  <Words>2037</Words>
  <Application>Microsoft Office PowerPoint</Application>
  <PresentationFormat>On-screen Show (4:3)</PresentationFormat>
  <Paragraphs>722</Paragraphs>
  <Slides>63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Agency FB</vt:lpstr>
      <vt:lpstr>Arial</vt:lpstr>
      <vt:lpstr>Calibri</vt:lpstr>
      <vt:lpstr>Courier New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915</cp:revision>
  <dcterms:created xsi:type="dcterms:W3CDTF">2017-03-22T18:36:50Z</dcterms:created>
  <dcterms:modified xsi:type="dcterms:W3CDTF">2018-10-18T18:35:21Z</dcterms:modified>
</cp:coreProperties>
</file>