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2" r:id="rId4"/>
    <p:sldId id="357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265" r:id="rId16"/>
    <p:sldId id="370" r:id="rId17"/>
    <p:sldId id="270" r:id="rId18"/>
    <p:sldId id="373" r:id="rId19"/>
    <p:sldId id="383" r:id="rId20"/>
    <p:sldId id="382" r:id="rId21"/>
    <p:sldId id="381" r:id="rId22"/>
    <p:sldId id="384" r:id="rId23"/>
    <p:sldId id="387" r:id="rId24"/>
    <p:sldId id="386" r:id="rId25"/>
    <p:sldId id="388" r:id="rId26"/>
    <p:sldId id="389" r:id="rId27"/>
    <p:sldId id="390" r:id="rId28"/>
    <p:sldId id="391" r:id="rId29"/>
    <p:sldId id="374" r:id="rId30"/>
    <p:sldId id="375" r:id="rId31"/>
    <p:sldId id="376" r:id="rId32"/>
    <p:sldId id="412" r:id="rId33"/>
    <p:sldId id="413" r:id="rId34"/>
    <p:sldId id="380" r:id="rId35"/>
    <p:sldId id="377" r:id="rId36"/>
    <p:sldId id="378" r:id="rId37"/>
    <p:sldId id="379" r:id="rId38"/>
    <p:sldId id="392" r:id="rId39"/>
    <p:sldId id="395" r:id="rId40"/>
    <p:sldId id="396" r:id="rId41"/>
    <p:sldId id="397" r:id="rId42"/>
    <p:sldId id="393" r:id="rId43"/>
    <p:sldId id="399" r:id="rId44"/>
    <p:sldId id="398" r:id="rId45"/>
    <p:sldId id="394" r:id="rId46"/>
    <p:sldId id="400" r:id="rId47"/>
    <p:sldId id="401" r:id="rId48"/>
    <p:sldId id="402" r:id="rId49"/>
    <p:sldId id="403" r:id="rId50"/>
    <p:sldId id="297" r:id="rId51"/>
    <p:sldId id="316" r:id="rId52"/>
    <p:sldId id="405" r:id="rId53"/>
    <p:sldId id="407" r:id="rId54"/>
    <p:sldId id="406" r:id="rId55"/>
    <p:sldId id="409" r:id="rId56"/>
    <p:sldId id="408" r:id="rId57"/>
    <p:sldId id="410" r:id="rId58"/>
    <p:sldId id="411" r:id="rId59"/>
    <p:sldId id="414" r:id="rId60"/>
    <p:sldId id="415" r:id="rId61"/>
    <p:sldId id="416" r:id="rId62"/>
    <p:sldId id="417" r:id="rId63"/>
    <p:sldId id="418" r:id="rId64"/>
    <p:sldId id="356" r:id="rId65"/>
    <p:sldId id="41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762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Our company is Agile, right?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https://github.com/dsietz/agile-my-way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752600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ag·ile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ajəl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adjective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able to move quickly and easily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relating to a set of </a:t>
            </a:r>
            <a:r>
              <a:rPr lang="en-US" u="sng" dirty="0"/>
              <a:t>values</a:t>
            </a:r>
            <a:r>
              <a:rPr lang="en-US" dirty="0"/>
              <a:t> and supporting </a:t>
            </a:r>
            <a:r>
              <a:rPr lang="en-US" u="sng" dirty="0"/>
              <a:t>principles</a:t>
            </a:r>
            <a:r>
              <a:rPr lang="en-US" dirty="0"/>
              <a:t> that direct an individual’s </a:t>
            </a:r>
          </a:p>
          <a:p>
            <a:r>
              <a:rPr lang="en-US" dirty="0"/>
              <a:t>         or team’s focus towards </a:t>
            </a:r>
            <a:r>
              <a:rPr lang="en-US" u="sng" dirty="0"/>
              <a:t>behaviors</a:t>
            </a:r>
            <a:r>
              <a:rPr lang="en-US" dirty="0"/>
              <a:t> that facilitate </a:t>
            </a:r>
            <a:r>
              <a:rPr lang="en-US" u="sng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7132" y="4472900"/>
            <a:ext cx="2853598" cy="1106029"/>
            <a:chOff x="607132" y="4472900"/>
            <a:chExt cx="2853598" cy="1106029"/>
          </a:xfrm>
        </p:grpSpPr>
        <p:grpSp>
          <p:nvGrpSpPr>
            <p:cNvPr id="55" name="Group 54"/>
            <p:cNvGrpSpPr/>
            <p:nvPr/>
          </p:nvGrpSpPr>
          <p:grpSpPr>
            <a:xfrm>
              <a:off x="607132" y="4477343"/>
              <a:ext cx="1842987" cy="767475"/>
              <a:chOff x="486645" y="3157755"/>
              <a:chExt cx="1842987" cy="76747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12665" y="32004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4438" y="32509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working software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157755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472900"/>
              <a:ext cx="802437" cy="802437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498191" y="5240375"/>
              <a:ext cx="96253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to basics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identifying an Agile company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transformation pitfalls and anti-patterns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measuring success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When in doubt … Agile it out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866900" y="4343400"/>
            <a:ext cx="5334000" cy="1447800"/>
            <a:chOff x="1752600" y="2133601"/>
            <a:chExt cx="5334000" cy="1447800"/>
          </a:xfrm>
        </p:grpSpPr>
        <p:sp>
          <p:nvSpPr>
            <p:cNvPr id="82" name="Rounded Rectangle 8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grpSp>
        <p:nvGrpSpPr>
          <p:cNvPr id="85" name="Group 84"/>
          <p:cNvGrpSpPr/>
          <p:nvPr/>
        </p:nvGrpSpPr>
        <p:grpSpPr>
          <a:xfrm>
            <a:off x="1752600" y="1974505"/>
            <a:ext cx="1842987" cy="767475"/>
            <a:chOff x="486645" y="2234624"/>
            <a:chExt cx="1842987" cy="767475"/>
          </a:xfrm>
        </p:grpSpPr>
        <p:sp>
          <p:nvSpPr>
            <p:cNvPr id="86" name="Rounded Rectangle 8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89" name="Group 88"/>
          <p:cNvGrpSpPr/>
          <p:nvPr/>
        </p:nvGrpSpPr>
        <p:grpSpPr>
          <a:xfrm>
            <a:off x="5486400" y="1967858"/>
            <a:ext cx="1842987" cy="767475"/>
            <a:chOff x="486645" y="3157755"/>
            <a:chExt cx="1842987" cy="767475"/>
          </a:xfrm>
        </p:grpSpPr>
        <p:sp>
          <p:nvSpPr>
            <p:cNvPr id="90" name="Rounded Rectangle 89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93" name="Group 92"/>
          <p:cNvGrpSpPr/>
          <p:nvPr/>
        </p:nvGrpSpPr>
        <p:grpSpPr>
          <a:xfrm>
            <a:off x="1737775" y="3009083"/>
            <a:ext cx="1842987" cy="767475"/>
            <a:chOff x="486645" y="3993217"/>
            <a:chExt cx="1842987" cy="767475"/>
          </a:xfrm>
        </p:grpSpPr>
        <p:sp>
          <p:nvSpPr>
            <p:cNvPr id="94" name="Rounded Rectangle 93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97" name="Group 96"/>
          <p:cNvGrpSpPr/>
          <p:nvPr/>
        </p:nvGrpSpPr>
        <p:grpSpPr>
          <a:xfrm>
            <a:off x="5483611" y="3001216"/>
            <a:ext cx="1842987" cy="767475"/>
            <a:chOff x="474609" y="4811138"/>
            <a:chExt cx="1842987" cy="767475"/>
          </a:xfrm>
        </p:grpSpPr>
        <p:sp>
          <p:nvSpPr>
            <p:cNvPr id="98" name="Rounded Rectangle 9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405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11372</TotalTime>
  <Words>2695</Words>
  <Application>Microsoft Office PowerPoint</Application>
  <PresentationFormat>On-screen Show (4:3)</PresentationFormat>
  <Paragraphs>863</Paragraphs>
  <Slides>65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979</cp:revision>
  <dcterms:created xsi:type="dcterms:W3CDTF">2017-03-22T18:36:50Z</dcterms:created>
  <dcterms:modified xsi:type="dcterms:W3CDTF">2018-01-24T18:21:38Z</dcterms:modified>
</cp:coreProperties>
</file>