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419" r:id="rId5"/>
    <p:sldId id="420" r:id="rId6"/>
    <p:sldId id="421" r:id="rId7"/>
    <p:sldId id="425" r:id="rId8"/>
    <p:sldId id="426" r:id="rId9"/>
    <p:sldId id="422" r:id="rId10"/>
    <p:sldId id="424" r:id="rId11"/>
    <p:sldId id="428" r:id="rId12"/>
    <p:sldId id="423" r:id="rId13"/>
    <p:sldId id="265" r:id="rId14"/>
    <p:sldId id="427" r:id="rId15"/>
    <p:sldId id="429" r:id="rId16"/>
    <p:sldId id="430" r:id="rId17"/>
    <p:sldId id="431" r:id="rId18"/>
    <p:sldId id="270" r:id="rId19"/>
    <p:sldId id="297" r:id="rId20"/>
    <p:sldId id="41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83598" autoAdjust="0"/>
  </p:normalViewPr>
  <p:slideViewPr>
    <p:cSldViewPr>
      <p:cViewPr varScale="1">
        <p:scale>
          <a:sx n="114" d="100"/>
          <a:sy n="114" d="100"/>
        </p:scale>
        <p:origin x="4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B676A-4898-4AF7-8392-B5C4E2932BA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3D84F4-742B-4CCB-B00E-6A9226DD0D1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gm:t>
    </dgm:pt>
    <dgm:pt modelId="{C4AB3A36-0686-46A5-BF4B-C427E36C6465}" type="par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FD94C1A-6C4C-433B-8D9F-573DEB55D623}" type="sib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6B875E0-1AED-491A-BE66-D6A7D8CE4A3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0ABBEF1F-D850-44A0-A560-46977C3A9D40}" type="par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F492C17-D427-4CC1-9AA4-BD5971872F39}" type="sib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A9E2152-25BA-43F1-89CD-1A1371B9D5BF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E9885A37-0B6D-4D4D-B243-EF397D42CCEA}" type="par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24F895D-3445-444D-905B-6E4D7F766CC2}" type="sib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B39AE2C-43C9-4659-9EC0-B131D6FA79A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BA321E0-560C-4A02-9E36-4DA1154447BC}" type="par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C0DC06D-9C40-430F-880B-1008E7C4FBC4}" type="sib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8B79662-1E3E-48BA-9329-51B25E3F6F6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23925E41-0D2B-48FB-8116-94F22C5F01D4}" type="par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2F37827-3FC9-45BA-9DC8-17901010E30D}" type="sib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9D246B5-F765-4691-9FB0-9576ACCB510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7A0FEA1-C294-4447-BAC2-68A19F0A6077}" type="par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66DC5FE-ADA6-42AF-9F55-1B77C5D00198}" type="sib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074CCB8-ABA3-4D28-9260-1963C02F149E}" type="pres">
      <dgm:prSet presAssocID="{EB5B676A-4898-4AF7-8392-B5C4E2932BA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12F01E-437C-4D19-8678-D56DC7EA6641}" type="pres">
      <dgm:prSet presAssocID="{B83D84F4-742B-4CCB-B00E-6A9226DD0D13}" presName="vertOne" presStyleCnt="0"/>
      <dgm:spPr/>
    </dgm:pt>
    <dgm:pt modelId="{66B675AF-7E48-4E92-8D87-DEC83DD9C074}" type="pres">
      <dgm:prSet presAssocID="{B83D84F4-742B-4CCB-B00E-6A9226DD0D13}" presName="txOne" presStyleLbl="node0" presStyleIdx="0" presStyleCnt="1">
        <dgm:presLayoutVars>
          <dgm:chPref val="3"/>
        </dgm:presLayoutVars>
      </dgm:prSet>
      <dgm:spPr/>
    </dgm:pt>
    <dgm:pt modelId="{F28523C2-A1CC-43F8-A323-30CC460265F5}" type="pres">
      <dgm:prSet presAssocID="{B83D84F4-742B-4CCB-B00E-6A9226DD0D13}" presName="parTransOne" presStyleCnt="0"/>
      <dgm:spPr/>
    </dgm:pt>
    <dgm:pt modelId="{C2515AD2-4EE3-4A42-A53F-9C7ABF309FC2}" type="pres">
      <dgm:prSet presAssocID="{B83D84F4-742B-4CCB-B00E-6A9226DD0D13}" presName="horzOne" presStyleCnt="0"/>
      <dgm:spPr/>
    </dgm:pt>
    <dgm:pt modelId="{8C0010E9-93E1-4718-8FD4-B27501BC2909}" type="pres">
      <dgm:prSet presAssocID="{D6B875E0-1AED-491A-BE66-D6A7D8CE4A33}" presName="vertTwo" presStyleCnt="0"/>
      <dgm:spPr/>
    </dgm:pt>
    <dgm:pt modelId="{700F5ECD-8E0E-4246-8D3A-E6055926E2A6}" type="pres">
      <dgm:prSet presAssocID="{D6B875E0-1AED-491A-BE66-D6A7D8CE4A33}" presName="txTwo" presStyleLbl="node2" presStyleIdx="0" presStyleCnt="2">
        <dgm:presLayoutVars>
          <dgm:chPref val="3"/>
        </dgm:presLayoutVars>
      </dgm:prSet>
      <dgm:spPr/>
    </dgm:pt>
    <dgm:pt modelId="{6CCBC165-2310-441D-80AD-DDAF2C3B61D1}" type="pres">
      <dgm:prSet presAssocID="{D6B875E0-1AED-491A-BE66-D6A7D8CE4A33}" presName="parTransTwo" presStyleCnt="0"/>
      <dgm:spPr/>
    </dgm:pt>
    <dgm:pt modelId="{6AA89E81-4485-4F39-B368-CBA431CD7DE8}" type="pres">
      <dgm:prSet presAssocID="{D6B875E0-1AED-491A-BE66-D6A7D8CE4A33}" presName="horzTwo" presStyleCnt="0"/>
      <dgm:spPr/>
    </dgm:pt>
    <dgm:pt modelId="{2338F84B-09A3-4CBD-9EB4-7C897C3B6EE7}" type="pres">
      <dgm:prSet presAssocID="{0A9E2152-25BA-43F1-89CD-1A1371B9D5BF}" presName="vertThree" presStyleCnt="0"/>
      <dgm:spPr/>
    </dgm:pt>
    <dgm:pt modelId="{12699171-1EA4-4AE3-A999-950BF9027ADA}" type="pres">
      <dgm:prSet presAssocID="{0A9E2152-25BA-43F1-89CD-1A1371B9D5BF}" presName="txThree" presStyleLbl="node3" presStyleIdx="0" presStyleCnt="3">
        <dgm:presLayoutVars>
          <dgm:chPref val="3"/>
        </dgm:presLayoutVars>
      </dgm:prSet>
      <dgm:spPr/>
    </dgm:pt>
    <dgm:pt modelId="{0B4D2576-C93B-4C3E-A30F-36A141E50370}" type="pres">
      <dgm:prSet presAssocID="{0A9E2152-25BA-43F1-89CD-1A1371B9D5BF}" presName="horzThree" presStyleCnt="0"/>
      <dgm:spPr/>
    </dgm:pt>
    <dgm:pt modelId="{0C8666DC-B343-46FA-B982-0EF81A6CC1E5}" type="pres">
      <dgm:prSet presAssocID="{624F895D-3445-444D-905B-6E4D7F766CC2}" presName="sibSpaceThree" presStyleCnt="0"/>
      <dgm:spPr/>
    </dgm:pt>
    <dgm:pt modelId="{5E40985E-68D0-4FA7-98F6-59FFB249FFC6}" type="pres">
      <dgm:prSet presAssocID="{9B39AE2C-43C9-4659-9EC0-B131D6FA79A5}" presName="vertThree" presStyleCnt="0"/>
      <dgm:spPr/>
    </dgm:pt>
    <dgm:pt modelId="{A22CF357-A246-4638-BA5E-D8EFD6215BB2}" type="pres">
      <dgm:prSet presAssocID="{9B39AE2C-43C9-4659-9EC0-B131D6FA79A5}" presName="txThree" presStyleLbl="node3" presStyleIdx="1" presStyleCnt="3">
        <dgm:presLayoutVars>
          <dgm:chPref val="3"/>
        </dgm:presLayoutVars>
      </dgm:prSet>
      <dgm:spPr/>
    </dgm:pt>
    <dgm:pt modelId="{933409F0-6531-4ABC-9474-E342BCEA6EEA}" type="pres">
      <dgm:prSet presAssocID="{9B39AE2C-43C9-4659-9EC0-B131D6FA79A5}" presName="horzThree" presStyleCnt="0"/>
      <dgm:spPr/>
    </dgm:pt>
    <dgm:pt modelId="{15C87EC1-0EDA-4091-A46D-C5C9F51F587F}" type="pres">
      <dgm:prSet presAssocID="{2F492C17-D427-4CC1-9AA4-BD5971872F39}" presName="sibSpaceTwo" presStyleCnt="0"/>
      <dgm:spPr/>
    </dgm:pt>
    <dgm:pt modelId="{3E6CEE7A-D7C8-46D3-86F9-816FDE2DE4F4}" type="pres">
      <dgm:prSet presAssocID="{68B79662-1E3E-48BA-9329-51B25E3F6F66}" presName="vertTwo" presStyleCnt="0"/>
      <dgm:spPr/>
    </dgm:pt>
    <dgm:pt modelId="{99346EF4-3169-4782-9389-1E6E29ACFC79}" type="pres">
      <dgm:prSet presAssocID="{68B79662-1E3E-48BA-9329-51B25E3F6F66}" presName="txTwo" presStyleLbl="node2" presStyleIdx="1" presStyleCnt="2">
        <dgm:presLayoutVars>
          <dgm:chPref val="3"/>
        </dgm:presLayoutVars>
      </dgm:prSet>
      <dgm:spPr/>
    </dgm:pt>
    <dgm:pt modelId="{702093EE-0F01-4491-9526-F7DCF5606869}" type="pres">
      <dgm:prSet presAssocID="{68B79662-1E3E-48BA-9329-51B25E3F6F66}" presName="parTransTwo" presStyleCnt="0"/>
      <dgm:spPr/>
    </dgm:pt>
    <dgm:pt modelId="{B74B2D8F-DF46-4E57-ACDA-AB1FD326631D}" type="pres">
      <dgm:prSet presAssocID="{68B79662-1E3E-48BA-9329-51B25E3F6F66}" presName="horzTwo" presStyleCnt="0"/>
      <dgm:spPr/>
    </dgm:pt>
    <dgm:pt modelId="{FA62CA9C-639F-4A16-BD44-978EF1C3CF38}" type="pres">
      <dgm:prSet presAssocID="{F9D246B5-F765-4691-9FB0-9576ACCB5100}" presName="vertThree" presStyleCnt="0"/>
      <dgm:spPr/>
    </dgm:pt>
    <dgm:pt modelId="{0ABA95A1-6344-4F75-B2B1-7D4DBBA91AAC}" type="pres">
      <dgm:prSet presAssocID="{F9D246B5-F765-4691-9FB0-9576ACCB5100}" presName="txThree" presStyleLbl="node3" presStyleIdx="2" presStyleCnt="3">
        <dgm:presLayoutVars>
          <dgm:chPref val="3"/>
        </dgm:presLayoutVars>
      </dgm:prSet>
      <dgm:spPr/>
    </dgm:pt>
    <dgm:pt modelId="{9BC50F23-C01E-4AF9-8C0C-FA98A13B6FFB}" type="pres">
      <dgm:prSet presAssocID="{F9D246B5-F765-4691-9FB0-9576ACCB5100}" presName="horzThree" presStyleCnt="0"/>
      <dgm:spPr/>
    </dgm:pt>
  </dgm:ptLst>
  <dgm:cxnLst>
    <dgm:cxn modelId="{B49AED19-C81B-4BB1-9D35-1A6B132DDD6B}" type="presOf" srcId="{9B39AE2C-43C9-4659-9EC0-B131D6FA79A5}" destId="{A22CF357-A246-4638-BA5E-D8EFD6215BB2}" srcOrd="0" destOrd="0" presId="urn:microsoft.com/office/officeart/2005/8/layout/hierarchy4"/>
    <dgm:cxn modelId="{2061512D-A2A1-4A64-A2DC-699BBF81A3B2}" type="presOf" srcId="{0A9E2152-25BA-43F1-89CD-1A1371B9D5BF}" destId="{12699171-1EA4-4AE3-A999-950BF9027ADA}" srcOrd="0" destOrd="0" presId="urn:microsoft.com/office/officeart/2005/8/layout/hierarchy4"/>
    <dgm:cxn modelId="{63E04035-2C1C-4952-AE05-4765DCB81484}" srcId="{D6B875E0-1AED-491A-BE66-D6A7D8CE4A33}" destId="{9B39AE2C-43C9-4659-9EC0-B131D6FA79A5}" srcOrd="1" destOrd="0" parTransId="{6BA321E0-560C-4A02-9E36-4DA1154447BC}" sibTransId="{DC0DC06D-9C40-430F-880B-1008E7C4FBC4}"/>
    <dgm:cxn modelId="{DEBE7E37-84F2-44EB-8A42-4620D600709E}" type="presOf" srcId="{EB5B676A-4898-4AF7-8392-B5C4E2932BA7}" destId="{A074CCB8-ABA3-4D28-9260-1963C02F149E}" srcOrd="0" destOrd="0" presId="urn:microsoft.com/office/officeart/2005/8/layout/hierarchy4"/>
    <dgm:cxn modelId="{474AC264-BADF-4981-A206-30B91AD99C5D}" srcId="{B83D84F4-742B-4CCB-B00E-6A9226DD0D13}" destId="{68B79662-1E3E-48BA-9329-51B25E3F6F66}" srcOrd="1" destOrd="0" parTransId="{23925E41-0D2B-48FB-8116-94F22C5F01D4}" sibTransId="{02F37827-3FC9-45BA-9DC8-17901010E30D}"/>
    <dgm:cxn modelId="{9EEAC14B-711D-4565-8519-805E94BFF7EF}" type="presOf" srcId="{F9D246B5-F765-4691-9FB0-9576ACCB5100}" destId="{0ABA95A1-6344-4F75-B2B1-7D4DBBA91AAC}" srcOrd="0" destOrd="0" presId="urn:microsoft.com/office/officeart/2005/8/layout/hierarchy4"/>
    <dgm:cxn modelId="{ADA7084E-F737-4776-9F06-AB1B84E13AA0}" type="presOf" srcId="{68B79662-1E3E-48BA-9329-51B25E3F6F66}" destId="{99346EF4-3169-4782-9389-1E6E29ACFC79}" srcOrd="0" destOrd="0" presId="urn:microsoft.com/office/officeart/2005/8/layout/hierarchy4"/>
    <dgm:cxn modelId="{8B49BB80-1DD3-4949-91C9-C908AD31A9B8}" srcId="{68B79662-1E3E-48BA-9329-51B25E3F6F66}" destId="{F9D246B5-F765-4691-9FB0-9576ACCB5100}" srcOrd="0" destOrd="0" parTransId="{67A0FEA1-C294-4447-BAC2-68A19F0A6077}" sibTransId="{966DC5FE-ADA6-42AF-9F55-1B77C5D00198}"/>
    <dgm:cxn modelId="{DCCBE295-0327-4925-B78D-71FBC7E673DC}" srcId="{B83D84F4-742B-4CCB-B00E-6A9226DD0D13}" destId="{D6B875E0-1AED-491A-BE66-D6A7D8CE4A33}" srcOrd="0" destOrd="0" parTransId="{0ABBEF1F-D850-44A0-A560-46977C3A9D40}" sibTransId="{2F492C17-D427-4CC1-9AA4-BD5971872F39}"/>
    <dgm:cxn modelId="{70CB09BA-7552-45E7-A1C3-9E4E1DC15B4A}" type="presOf" srcId="{D6B875E0-1AED-491A-BE66-D6A7D8CE4A33}" destId="{700F5ECD-8E0E-4246-8D3A-E6055926E2A6}" srcOrd="0" destOrd="0" presId="urn:microsoft.com/office/officeart/2005/8/layout/hierarchy4"/>
    <dgm:cxn modelId="{AF917FC7-2263-4318-B5E6-89788A76A322}" type="presOf" srcId="{B83D84F4-742B-4CCB-B00E-6A9226DD0D13}" destId="{66B675AF-7E48-4E92-8D87-DEC83DD9C074}" srcOrd="0" destOrd="0" presId="urn:microsoft.com/office/officeart/2005/8/layout/hierarchy4"/>
    <dgm:cxn modelId="{3EBC2AC8-F21A-4E5E-895F-9814140960E8}" srcId="{D6B875E0-1AED-491A-BE66-D6A7D8CE4A33}" destId="{0A9E2152-25BA-43F1-89CD-1A1371B9D5BF}" srcOrd="0" destOrd="0" parTransId="{E9885A37-0B6D-4D4D-B243-EF397D42CCEA}" sibTransId="{624F895D-3445-444D-905B-6E4D7F766CC2}"/>
    <dgm:cxn modelId="{AB72E3F6-33D6-4A20-B02D-55ABB3223A03}" srcId="{EB5B676A-4898-4AF7-8392-B5C4E2932BA7}" destId="{B83D84F4-742B-4CCB-B00E-6A9226DD0D13}" srcOrd="0" destOrd="0" parTransId="{C4AB3A36-0686-46A5-BF4B-C427E36C6465}" sibTransId="{FFD94C1A-6C4C-433B-8D9F-573DEB55D623}"/>
    <dgm:cxn modelId="{8CD42542-CD23-4A57-97F1-A3CB0FFAEEC2}" type="presParOf" srcId="{A074CCB8-ABA3-4D28-9260-1963C02F149E}" destId="{9912F01E-437C-4D19-8678-D56DC7EA6641}" srcOrd="0" destOrd="0" presId="urn:microsoft.com/office/officeart/2005/8/layout/hierarchy4"/>
    <dgm:cxn modelId="{83C01628-CE4D-4547-BB86-6F68529FDEBD}" type="presParOf" srcId="{9912F01E-437C-4D19-8678-D56DC7EA6641}" destId="{66B675AF-7E48-4E92-8D87-DEC83DD9C074}" srcOrd="0" destOrd="0" presId="urn:microsoft.com/office/officeart/2005/8/layout/hierarchy4"/>
    <dgm:cxn modelId="{5F41C207-5C3D-4F25-B765-118632090005}" type="presParOf" srcId="{9912F01E-437C-4D19-8678-D56DC7EA6641}" destId="{F28523C2-A1CC-43F8-A323-30CC460265F5}" srcOrd="1" destOrd="0" presId="urn:microsoft.com/office/officeart/2005/8/layout/hierarchy4"/>
    <dgm:cxn modelId="{C72F5129-5BCC-4E4C-A276-86A326924CE4}" type="presParOf" srcId="{9912F01E-437C-4D19-8678-D56DC7EA6641}" destId="{C2515AD2-4EE3-4A42-A53F-9C7ABF309FC2}" srcOrd="2" destOrd="0" presId="urn:microsoft.com/office/officeart/2005/8/layout/hierarchy4"/>
    <dgm:cxn modelId="{1D302DED-3E1E-4C92-BEC3-E0C95AD28054}" type="presParOf" srcId="{C2515AD2-4EE3-4A42-A53F-9C7ABF309FC2}" destId="{8C0010E9-93E1-4718-8FD4-B27501BC2909}" srcOrd="0" destOrd="0" presId="urn:microsoft.com/office/officeart/2005/8/layout/hierarchy4"/>
    <dgm:cxn modelId="{21D9349A-56FB-4BB1-AC2B-5CF91995D31A}" type="presParOf" srcId="{8C0010E9-93E1-4718-8FD4-B27501BC2909}" destId="{700F5ECD-8E0E-4246-8D3A-E6055926E2A6}" srcOrd="0" destOrd="0" presId="urn:microsoft.com/office/officeart/2005/8/layout/hierarchy4"/>
    <dgm:cxn modelId="{DA55B80D-E7B5-43CA-A9F5-48998429BBE1}" type="presParOf" srcId="{8C0010E9-93E1-4718-8FD4-B27501BC2909}" destId="{6CCBC165-2310-441D-80AD-DDAF2C3B61D1}" srcOrd="1" destOrd="0" presId="urn:microsoft.com/office/officeart/2005/8/layout/hierarchy4"/>
    <dgm:cxn modelId="{4287A8BF-F7E9-4079-85EB-D3B31D673B06}" type="presParOf" srcId="{8C0010E9-93E1-4718-8FD4-B27501BC2909}" destId="{6AA89E81-4485-4F39-B368-CBA431CD7DE8}" srcOrd="2" destOrd="0" presId="urn:microsoft.com/office/officeart/2005/8/layout/hierarchy4"/>
    <dgm:cxn modelId="{1A5DE643-BB33-4397-A98C-66F8A9ACF504}" type="presParOf" srcId="{6AA89E81-4485-4F39-B368-CBA431CD7DE8}" destId="{2338F84B-09A3-4CBD-9EB4-7C897C3B6EE7}" srcOrd="0" destOrd="0" presId="urn:microsoft.com/office/officeart/2005/8/layout/hierarchy4"/>
    <dgm:cxn modelId="{7F5684EE-9A27-4D6E-B9BE-6D23E0622592}" type="presParOf" srcId="{2338F84B-09A3-4CBD-9EB4-7C897C3B6EE7}" destId="{12699171-1EA4-4AE3-A999-950BF9027ADA}" srcOrd="0" destOrd="0" presId="urn:microsoft.com/office/officeart/2005/8/layout/hierarchy4"/>
    <dgm:cxn modelId="{4771F75D-2A8A-48F4-9859-78F701D5F9EE}" type="presParOf" srcId="{2338F84B-09A3-4CBD-9EB4-7C897C3B6EE7}" destId="{0B4D2576-C93B-4C3E-A30F-36A141E50370}" srcOrd="1" destOrd="0" presId="urn:microsoft.com/office/officeart/2005/8/layout/hierarchy4"/>
    <dgm:cxn modelId="{F30A19A4-A2CB-4036-9105-585712DE7EF8}" type="presParOf" srcId="{6AA89E81-4485-4F39-B368-CBA431CD7DE8}" destId="{0C8666DC-B343-46FA-B982-0EF81A6CC1E5}" srcOrd="1" destOrd="0" presId="urn:microsoft.com/office/officeart/2005/8/layout/hierarchy4"/>
    <dgm:cxn modelId="{F0AFA8DE-168D-4824-BB2A-41D1ED629A7A}" type="presParOf" srcId="{6AA89E81-4485-4F39-B368-CBA431CD7DE8}" destId="{5E40985E-68D0-4FA7-98F6-59FFB249FFC6}" srcOrd="2" destOrd="0" presId="urn:microsoft.com/office/officeart/2005/8/layout/hierarchy4"/>
    <dgm:cxn modelId="{4FCC2C52-2F83-441A-B56E-6FBBBF7E2DC3}" type="presParOf" srcId="{5E40985E-68D0-4FA7-98F6-59FFB249FFC6}" destId="{A22CF357-A246-4638-BA5E-D8EFD6215BB2}" srcOrd="0" destOrd="0" presId="urn:microsoft.com/office/officeart/2005/8/layout/hierarchy4"/>
    <dgm:cxn modelId="{41989C70-E838-4C0F-87B2-1E214B26B90E}" type="presParOf" srcId="{5E40985E-68D0-4FA7-98F6-59FFB249FFC6}" destId="{933409F0-6531-4ABC-9474-E342BCEA6EEA}" srcOrd="1" destOrd="0" presId="urn:microsoft.com/office/officeart/2005/8/layout/hierarchy4"/>
    <dgm:cxn modelId="{F516E155-2D49-4085-93BD-5E165645FBC8}" type="presParOf" srcId="{C2515AD2-4EE3-4A42-A53F-9C7ABF309FC2}" destId="{15C87EC1-0EDA-4091-A46D-C5C9F51F587F}" srcOrd="1" destOrd="0" presId="urn:microsoft.com/office/officeart/2005/8/layout/hierarchy4"/>
    <dgm:cxn modelId="{50586766-9879-4FDD-B5D3-0E2C5AF8FA41}" type="presParOf" srcId="{C2515AD2-4EE3-4A42-A53F-9C7ABF309FC2}" destId="{3E6CEE7A-D7C8-46D3-86F9-816FDE2DE4F4}" srcOrd="2" destOrd="0" presId="urn:microsoft.com/office/officeart/2005/8/layout/hierarchy4"/>
    <dgm:cxn modelId="{FB276EE8-7BA9-4986-A542-B8373D8AB56B}" type="presParOf" srcId="{3E6CEE7A-D7C8-46D3-86F9-816FDE2DE4F4}" destId="{99346EF4-3169-4782-9389-1E6E29ACFC79}" srcOrd="0" destOrd="0" presId="urn:microsoft.com/office/officeart/2005/8/layout/hierarchy4"/>
    <dgm:cxn modelId="{B6EA8232-293B-4CFC-93DA-CB7AB045E1EE}" type="presParOf" srcId="{3E6CEE7A-D7C8-46D3-86F9-816FDE2DE4F4}" destId="{702093EE-0F01-4491-9526-F7DCF5606869}" srcOrd="1" destOrd="0" presId="urn:microsoft.com/office/officeart/2005/8/layout/hierarchy4"/>
    <dgm:cxn modelId="{25CF987C-00B6-4F40-B4F2-D255CF5C7219}" type="presParOf" srcId="{3E6CEE7A-D7C8-46D3-86F9-816FDE2DE4F4}" destId="{B74B2D8F-DF46-4E57-ACDA-AB1FD326631D}" srcOrd="2" destOrd="0" presId="urn:microsoft.com/office/officeart/2005/8/layout/hierarchy4"/>
    <dgm:cxn modelId="{C25BC599-2856-49EB-B32D-6084101FCD7A}" type="presParOf" srcId="{B74B2D8F-DF46-4E57-ACDA-AB1FD326631D}" destId="{FA62CA9C-639F-4A16-BD44-978EF1C3CF38}" srcOrd="0" destOrd="0" presId="urn:microsoft.com/office/officeart/2005/8/layout/hierarchy4"/>
    <dgm:cxn modelId="{DA319B8E-8971-49A5-8D11-9018058CE6BB}" type="presParOf" srcId="{FA62CA9C-639F-4A16-BD44-978EF1C3CF38}" destId="{0ABA95A1-6344-4F75-B2B1-7D4DBBA91AAC}" srcOrd="0" destOrd="0" presId="urn:microsoft.com/office/officeart/2005/8/layout/hierarchy4"/>
    <dgm:cxn modelId="{4FA1A937-F750-4AA6-BC32-6D80102B7CD2}" type="presParOf" srcId="{FA62CA9C-639F-4A16-BD44-978EF1C3CF38}" destId="{9BC50F23-C01E-4AF9-8C0C-FA98A13B6F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675AF-7E48-4E92-8D87-DEC83DD9C074}">
      <dsp:nvSpPr>
        <dsp:cNvPr id="0" name=""/>
        <dsp:cNvSpPr/>
      </dsp:nvSpPr>
      <dsp:spPr>
        <a:xfrm>
          <a:off x="423" y="989"/>
          <a:ext cx="3690889" cy="777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sp:txBody>
      <dsp:txXfrm>
        <a:off x="23197" y="23763"/>
        <a:ext cx="3645341" cy="732011"/>
      </dsp:txXfrm>
    </dsp:sp>
    <dsp:sp modelId="{700F5ECD-8E0E-4246-8D3A-E6055926E2A6}">
      <dsp:nvSpPr>
        <dsp:cNvPr id="0" name=""/>
        <dsp:cNvSpPr/>
      </dsp:nvSpPr>
      <dsp:spPr>
        <a:xfrm>
          <a:off x="423" y="843760"/>
          <a:ext cx="2411003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3197" y="866534"/>
        <a:ext cx="2365455" cy="732011"/>
      </dsp:txXfrm>
    </dsp:sp>
    <dsp:sp modelId="{12699171-1EA4-4AE3-A999-950BF9027ADA}">
      <dsp:nvSpPr>
        <dsp:cNvPr id="0" name=""/>
        <dsp:cNvSpPr/>
      </dsp:nvSpPr>
      <dsp:spPr>
        <a:xfrm>
          <a:off x="423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3197" y="1709305"/>
        <a:ext cx="1135158" cy="732011"/>
      </dsp:txXfrm>
    </dsp:sp>
    <dsp:sp modelId="{A22CF357-A246-4638-BA5E-D8EFD6215BB2}">
      <dsp:nvSpPr>
        <dsp:cNvPr id="0" name=""/>
        <dsp:cNvSpPr/>
      </dsp:nvSpPr>
      <dsp:spPr>
        <a:xfrm>
          <a:off x="1230720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1253494" y="1709305"/>
        <a:ext cx="1135158" cy="732011"/>
      </dsp:txXfrm>
    </dsp:sp>
    <dsp:sp modelId="{99346EF4-3169-4782-9389-1E6E29ACFC79}">
      <dsp:nvSpPr>
        <dsp:cNvPr id="0" name=""/>
        <dsp:cNvSpPr/>
      </dsp:nvSpPr>
      <dsp:spPr>
        <a:xfrm>
          <a:off x="2510606" y="843760"/>
          <a:ext cx="1180706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533380" y="866534"/>
        <a:ext cx="1135158" cy="732011"/>
      </dsp:txXfrm>
    </dsp:sp>
    <dsp:sp modelId="{0ABA95A1-6344-4F75-B2B1-7D4DBBA91AAC}">
      <dsp:nvSpPr>
        <dsp:cNvPr id="0" name=""/>
        <dsp:cNvSpPr/>
      </dsp:nvSpPr>
      <dsp:spPr>
        <a:xfrm>
          <a:off x="2510606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533380" y="1709305"/>
        <a:ext cx="1135158" cy="732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6096000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Building Clustered Applications in a Distributed Architecture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Data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https://github.com/dsietz/datadot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If?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2444592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2957394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34701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3982998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449580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Centric Products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9A370-DE04-4D0E-B98D-E5FE40EC0040}"/>
              </a:ext>
            </a:extLst>
          </p:cNvPr>
          <p:cNvSpPr txBox="1"/>
          <p:nvPr/>
        </p:nvSpPr>
        <p:spPr>
          <a:xfrm>
            <a:off x="685800" y="5008602"/>
            <a:ext cx="36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667227-4B73-4141-AE30-F1A5F021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05" y="1958297"/>
            <a:ext cx="3587706" cy="239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13C37E-286A-4A3C-A8EC-7F0B7BAC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05" y="4557197"/>
            <a:ext cx="3566211" cy="20261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72D43A-C602-48CE-89F7-12535382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50" y="1958297"/>
            <a:ext cx="3587706" cy="23940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697303-DDB5-48E7-B224-2A3F4091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50" y="4557197"/>
            <a:ext cx="3566211" cy="2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High Performance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CFC1D-A151-4C74-8437-72F6D7042AA7}"/>
              </a:ext>
            </a:extLst>
          </p:cNvPr>
          <p:cNvSpPr txBox="1"/>
          <p:nvPr/>
        </p:nvSpPr>
        <p:spPr>
          <a:xfrm>
            <a:off x="762000" y="2125046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System Changes</a:t>
            </a:r>
            <a:r>
              <a:rPr lang="en-US" sz="2000" dirty="0"/>
              <a:t>: Increase CPU, Memory, or Network bandwidth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C7A27-0FEB-4798-A4D1-FEFA920B8A9B}"/>
              </a:ext>
            </a:extLst>
          </p:cNvPr>
          <p:cNvSpPr txBox="1"/>
          <p:nvPr/>
        </p:nvSpPr>
        <p:spPr>
          <a:xfrm>
            <a:off x="762000" y="26670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Scale Horizontally</a:t>
            </a:r>
            <a:r>
              <a:rPr lang="en-US" sz="2000" dirty="0"/>
              <a:t>: Add more nodes to the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5EAC6-4CF6-4948-9B7D-B97382012755}"/>
              </a:ext>
            </a:extLst>
          </p:cNvPr>
          <p:cNvSpPr txBox="1"/>
          <p:nvPr/>
        </p:nvSpPr>
        <p:spPr>
          <a:xfrm>
            <a:off x="762000" y="320895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Data Retrieval</a:t>
            </a:r>
            <a:r>
              <a:rPr lang="en-US" sz="2000" dirty="0"/>
              <a:t>: Add caching, indexing, or provision of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FB363-8FCC-49F6-BEA9-ECE39D8D95ED}"/>
              </a:ext>
            </a:extLst>
          </p:cNvPr>
          <p:cNvSpPr txBox="1"/>
          <p:nvPr/>
        </p:nvSpPr>
        <p:spPr>
          <a:xfrm>
            <a:off x="744523" y="375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Network Latency</a:t>
            </a:r>
            <a:r>
              <a:rPr lang="en-US" sz="2000" dirty="0"/>
              <a:t>: Geographically relocate data and services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1E7FA-6E07-4C5D-9916-DE2F67B4CFF3}"/>
              </a:ext>
            </a:extLst>
          </p:cNvPr>
          <p:cNvSpPr txBox="1"/>
          <p:nvPr/>
        </p:nvSpPr>
        <p:spPr>
          <a:xfrm>
            <a:off x="744523" y="4292862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Communication</a:t>
            </a:r>
            <a:r>
              <a:rPr lang="en-US" sz="2000" b="1" dirty="0"/>
              <a:t>: </a:t>
            </a:r>
            <a:r>
              <a:rPr lang="en-US" sz="2000" dirty="0"/>
              <a:t>multicasting</a:t>
            </a:r>
          </a:p>
        </p:txBody>
      </p:sp>
    </p:spTree>
    <p:extLst>
      <p:ext uri="{BB962C8B-B14F-4D97-AF65-F5344CB8AC3E}">
        <p14:creationId xmlns:p14="http://schemas.microsoft.com/office/powerpoint/2010/main" val="8219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22752-3BF9-46C2-86D5-198B72F3E888}"/>
              </a:ext>
            </a:extLst>
          </p:cNvPr>
          <p:cNvSpPr txBox="1"/>
          <p:nvPr/>
        </p:nvSpPr>
        <p:spPr>
          <a:xfrm>
            <a:off x="914400" y="1905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for </a:t>
            </a:r>
            <a:r>
              <a:rPr lang="en-US" i="1" dirty="0"/>
              <a:t>High Performance</a:t>
            </a:r>
          </a:p>
          <a:p>
            <a:endParaRPr lang="en-US" dirty="0"/>
          </a:p>
          <a:p>
            <a:r>
              <a:rPr lang="en-US" dirty="0"/>
              <a:t>Point to point causes clustering performance issues – multicasting</a:t>
            </a:r>
          </a:p>
          <a:p>
            <a:endParaRPr lang="en-US" dirty="0"/>
          </a:p>
          <a:p>
            <a:r>
              <a:rPr lang="en-US" dirty="0"/>
              <a:t>Use cases for multicasting – video, financial industry</a:t>
            </a:r>
          </a:p>
          <a:p>
            <a:endParaRPr lang="en-US" dirty="0"/>
          </a:p>
          <a:p>
            <a:r>
              <a:rPr lang="en-US" dirty="0"/>
              <a:t>Pitfalls of multicasting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6160946" y="1654486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953000" y="2620962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6160946" y="3696010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4A9E63-F8F9-4577-9630-811637A58940}"/>
              </a:ext>
            </a:extLst>
          </p:cNvPr>
          <p:cNvSpPr/>
          <p:nvPr/>
        </p:nvSpPr>
        <p:spPr>
          <a:xfrm>
            <a:off x="1634107" y="1923272"/>
            <a:ext cx="1638998" cy="10743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1634107" y="3997016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3273105" y="3040062"/>
            <a:ext cx="1679895" cy="149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D5BBE-A4F7-4F9B-81AC-3F2137D433E6}"/>
              </a:ext>
            </a:extLst>
          </p:cNvPr>
          <p:cNvCxnSpPr>
            <a:cxnSpLocks/>
            <a:stCxn id="14" idx="3"/>
            <a:endCxn id="24" idx="6"/>
          </p:cNvCxnSpPr>
          <p:nvPr/>
        </p:nvCxnSpPr>
        <p:spPr>
          <a:xfrm flipH="1">
            <a:off x="3273105" y="3336410"/>
            <a:ext cx="1858443" cy="119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2F4B8C-C672-45D0-A3EE-11D1324E41A9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2453606" y="2997660"/>
            <a:ext cx="0" cy="999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6160946" y="1654486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953000" y="2620962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6160946" y="3696010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4A9E63-F8F9-4577-9630-811637A58940}"/>
              </a:ext>
            </a:extLst>
          </p:cNvPr>
          <p:cNvSpPr/>
          <p:nvPr/>
        </p:nvSpPr>
        <p:spPr>
          <a:xfrm>
            <a:off x="1634107" y="1923272"/>
            <a:ext cx="1638998" cy="10743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1634107" y="3997016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 flipV="1">
            <a:off x="3273105" y="4115110"/>
            <a:ext cx="2887841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D5BBE-A4F7-4F9B-81AC-3F2137D433E6}"/>
              </a:ext>
            </a:extLst>
          </p:cNvPr>
          <p:cNvCxnSpPr>
            <a:cxnSpLocks/>
            <a:stCxn id="15" idx="2"/>
            <a:endCxn id="24" idx="6"/>
          </p:cNvCxnSpPr>
          <p:nvPr/>
        </p:nvCxnSpPr>
        <p:spPr>
          <a:xfrm flipH="1">
            <a:off x="3273105" y="4115110"/>
            <a:ext cx="2887841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2F4B8C-C672-45D0-A3EE-11D1324E41A9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2453606" y="2997660"/>
            <a:ext cx="0" cy="999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6160946" y="1654486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953000" y="2620962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6160946" y="3696010"/>
            <a:ext cx="12192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4A9E63-F8F9-4577-9630-811637A58940}"/>
              </a:ext>
            </a:extLst>
          </p:cNvPr>
          <p:cNvSpPr/>
          <p:nvPr/>
        </p:nvSpPr>
        <p:spPr>
          <a:xfrm>
            <a:off x="1634107" y="1923272"/>
            <a:ext cx="1638998" cy="10743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1634107" y="3997016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3273105" y="2073586"/>
            <a:ext cx="2887841" cy="2460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D5BBE-A4F7-4F9B-81AC-3F2137D433E6}"/>
              </a:ext>
            </a:extLst>
          </p:cNvPr>
          <p:cNvCxnSpPr>
            <a:cxnSpLocks/>
            <a:stCxn id="3" idx="2"/>
            <a:endCxn id="24" idx="6"/>
          </p:cNvCxnSpPr>
          <p:nvPr/>
        </p:nvCxnSpPr>
        <p:spPr>
          <a:xfrm flipH="1">
            <a:off x="3273105" y="2073586"/>
            <a:ext cx="2887841" cy="2460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2F4B8C-C672-45D0-A3EE-11D1324E41A9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2453606" y="2997660"/>
            <a:ext cx="0" cy="999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48583"/>
              </p:ext>
            </p:extLst>
          </p:nvPr>
        </p:nvGraphicFramePr>
        <p:xfrm>
          <a:off x="1524000" y="1397000"/>
          <a:ext cx="6096000" cy="210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know who’s listening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must know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intended for group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1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444BD-F44C-42D5-8826-FBD8122EF02E}"/>
              </a:ext>
            </a:extLst>
          </p:cNvPr>
          <p:cNvSpPr txBox="1"/>
          <p:nvPr/>
        </p:nvSpPr>
        <p:spPr>
          <a:xfrm>
            <a:off x="478172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that we have witnessed 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5364766" y="3034657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23616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32164-1A5D-4DDF-8C01-758ABC3AED05}"/>
              </a:ext>
            </a:extLst>
          </p:cNvPr>
          <p:cNvSpPr txBox="1"/>
          <p:nvPr/>
        </p:nvSpPr>
        <p:spPr>
          <a:xfrm>
            <a:off x="59436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4C7D5-F250-44EE-8905-06E0B3BDAAFA}"/>
              </a:ext>
            </a:extLst>
          </p:cNvPr>
          <p:cNvCxnSpPr>
            <a:cxnSpLocks/>
          </p:cNvCxnSpPr>
          <p:nvPr/>
        </p:nvCxnSpPr>
        <p:spPr>
          <a:xfrm>
            <a:off x="4582486" y="2990438"/>
            <a:ext cx="0" cy="350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3147537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3660339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4173141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468594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519874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5418762" y="5268364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23" y="2187017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417142" y="4499873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5436017" y="3889156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5448696" y="6031887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6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32C7E-1411-4E52-B30A-5CDB020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25" y="2594576"/>
            <a:ext cx="4364949" cy="2912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399381" y="5286314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783673" y="16674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1805053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3069696" y="179075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5215737" y="155661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4441259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3411005" y="5782952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6" y="1347180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581131" y="6080119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6405917" y="5484489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1397134" y="6080119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79DDA3-15E4-4D0F-AECC-495006C6B96C}"/>
              </a:ext>
            </a:extLst>
          </p:cNvPr>
          <p:cNvSpPr txBox="1"/>
          <p:nvPr/>
        </p:nvSpPr>
        <p:spPr>
          <a:xfrm rot="20901873">
            <a:off x="3406467" y="3519412"/>
            <a:ext cx="22097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Distributed Architecture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A0E1E34-D7F2-4F9C-802B-FC72DD3B4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009867"/>
              </p:ext>
            </p:extLst>
          </p:nvPr>
        </p:nvGraphicFramePr>
        <p:xfrm>
          <a:off x="2749134" y="2672841"/>
          <a:ext cx="3691737" cy="246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5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4" grpId="0">
        <p:bldAsOne/>
      </p:bldGraphic>
      <p:bldGraphic spid="14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AECCE-D4FB-4D67-9C6B-85BE3E1C52E2}"/>
              </a:ext>
            </a:extLst>
          </p:cNvPr>
          <p:cNvSpPr txBox="1"/>
          <p:nvPr/>
        </p:nvSpPr>
        <p:spPr>
          <a:xfrm>
            <a:off x="1485900" y="190064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databases paved the way toward distributed systems.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2EBEE-C60F-4AC3-B9D1-1273E25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8" y="4362497"/>
            <a:ext cx="2567758" cy="603201"/>
          </a:xfrm>
          <a:prstGeom prst="rect">
            <a:avLst/>
          </a:prstGeom>
        </p:spPr>
      </p:pic>
      <p:pic>
        <p:nvPicPr>
          <p:cNvPr id="1026" name="Picture 2" descr="Image result for mongodb icon free">
            <a:extLst>
              <a:ext uri="{FF2B5EF4-FFF2-40B4-BE49-F238E27FC236}">
                <a16:creationId xmlns:a16="http://schemas.microsoft.com/office/drawing/2014/main" id="{2FA6A464-4457-4A05-95EE-0B62C355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7" y="4302103"/>
            <a:ext cx="1500960" cy="17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5BE84-0062-4925-A389-F9365EDB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07" y="5307778"/>
            <a:ext cx="1676400" cy="700144"/>
          </a:xfrm>
          <a:prstGeom prst="rect">
            <a:avLst/>
          </a:prstGeom>
        </p:spPr>
      </p:pic>
      <p:pic>
        <p:nvPicPr>
          <p:cNvPr id="1030" name="Picture 6" descr="Image result for orientdb database icon">
            <a:extLst>
              <a:ext uri="{FF2B5EF4-FFF2-40B4-BE49-F238E27FC236}">
                <a16:creationId xmlns:a16="http://schemas.microsoft.com/office/drawing/2014/main" id="{79F60A62-2FF5-4386-AF13-B2B6C72E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2" y="3259859"/>
            <a:ext cx="1985435" cy="8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0C2FA4-71CC-44A3-911C-8E294BF53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5181600"/>
            <a:ext cx="12001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16C499-19AE-4918-B123-887547942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012" y="2907040"/>
            <a:ext cx="1366027" cy="9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/>
        </p:nvGraphicFramePr>
        <p:xfrm>
          <a:off x="597017" y="12954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3CFC8-1E78-46B3-A400-E9839C86AD5A}"/>
              </a:ext>
            </a:extLst>
          </p:cNvPr>
          <p:cNvSpPr txBox="1"/>
          <p:nvPr/>
        </p:nvSpPr>
        <p:spPr>
          <a:xfrm rot="20967253">
            <a:off x="289590" y="3214543"/>
            <a:ext cx="282429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Unicasting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point-to-point communication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78285-1C2C-4145-9729-9D4B3B7A4DE9}"/>
              </a:ext>
            </a:extLst>
          </p:cNvPr>
          <p:cNvSpPr txBox="1"/>
          <p:nvPr/>
        </p:nvSpPr>
        <p:spPr>
          <a:xfrm rot="486897">
            <a:off x="4717310" y="3489830"/>
            <a:ext cx="33789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Specialized Nodes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8123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62380"/>
              </p:ext>
            </p:extLst>
          </p:nvPr>
        </p:nvGraphicFramePr>
        <p:xfrm>
          <a:off x="597017" y="12954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4EFD5F-2857-4E9D-AFE4-8ADBD2DD7714}"/>
              </a:ext>
            </a:extLst>
          </p:cNvPr>
          <p:cNvSpPr/>
          <p:nvPr/>
        </p:nvSpPr>
        <p:spPr>
          <a:xfrm>
            <a:off x="476054" y="1295400"/>
            <a:ext cx="2743200" cy="3886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11893</TotalTime>
  <Words>410</Words>
  <Application>Microsoft Office PowerPoint</Application>
  <PresentationFormat>On-screen Show (4:3)</PresentationFormat>
  <Paragraphs>189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Overview</vt:lpstr>
      <vt:lpstr>Overview</vt:lpstr>
      <vt:lpstr>Clustering</vt:lpstr>
      <vt:lpstr>Clustering</vt:lpstr>
      <vt:lpstr>Clustering</vt:lpstr>
      <vt:lpstr>Clustering</vt:lpstr>
      <vt:lpstr>What If?</vt:lpstr>
      <vt:lpstr>High Performance Solutions</vt:lpstr>
      <vt:lpstr>Notes</vt:lpstr>
      <vt:lpstr>PowerPoint Presentation</vt:lpstr>
      <vt:lpstr>Unicasting</vt:lpstr>
      <vt:lpstr>Unicasting</vt:lpstr>
      <vt:lpstr>Unicasting</vt:lpstr>
      <vt:lpstr>Unicasting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David Sietz</cp:lastModifiedBy>
  <cp:revision>948</cp:revision>
  <dcterms:created xsi:type="dcterms:W3CDTF">2017-03-22T18:36:50Z</dcterms:created>
  <dcterms:modified xsi:type="dcterms:W3CDTF">2019-10-29T20:26:54Z</dcterms:modified>
</cp:coreProperties>
</file>