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262" r:id="rId4"/>
    <p:sldId id="357" r:id="rId5"/>
    <p:sldId id="432" r:id="rId6"/>
    <p:sldId id="433" r:id="rId7"/>
    <p:sldId id="431" r:id="rId8"/>
    <p:sldId id="428" r:id="rId9"/>
    <p:sldId id="434" r:id="rId10"/>
    <p:sldId id="429" r:id="rId11"/>
    <p:sldId id="424" r:id="rId12"/>
    <p:sldId id="425" r:id="rId13"/>
    <p:sldId id="426" r:id="rId14"/>
    <p:sldId id="467" r:id="rId15"/>
    <p:sldId id="468" r:id="rId16"/>
    <p:sldId id="469" r:id="rId17"/>
    <p:sldId id="470" r:id="rId18"/>
    <p:sldId id="471" r:id="rId19"/>
    <p:sldId id="265" r:id="rId20"/>
    <p:sldId id="420" r:id="rId21"/>
    <p:sldId id="436" r:id="rId22"/>
    <p:sldId id="439" r:id="rId23"/>
    <p:sldId id="442" r:id="rId24"/>
    <p:sldId id="445" r:id="rId25"/>
    <p:sldId id="448" r:id="rId26"/>
    <p:sldId id="438" r:id="rId27"/>
    <p:sldId id="440" r:id="rId28"/>
    <p:sldId id="443" r:id="rId29"/>
    <p:sldId id="446" r:id="rId30"/>
    <p:sldId id="449" r:id="rId31"/>
    <p:sldId id="437" r:id="rId32"/>
    <p:sldId id="441" r:id="rId33"/>
    <p:sldId id="444" r:id="rId34"/>
    <p:sldId id="447" r:id="rId35"/>
    <p:sldId id="450" r:id="rId36"/>
    <p:sldId id="270" r:id="rId37"/>
    <p:sldId id="422" r:id="rId38"/>
    <p:sldId id="454" r:id="rId39"/>
    <p:sldId id="452" r:id="rId40"/>
    <p:sldId id="456" r:id="rId41"/>
    <p:sldId id="453" r:id="rId42"/>
    <p:sldId id="457" r:id="rId43"/>
    <p:sldId id="458" r:id="rId44"/>
    <p:sldId id="465" r:id="rId45"/>
    <p:sldId id="451" r:id="rId46"/>
    <p:sldId id="460" r:id="rId47"/>
    <p:sldId id="459" r:id="rId48"/>
    <p:sldId id="461" r:id="rId49"/>
    <p:sldId id="466" r:id="rId50"/>
    <p:sldId id="463" r:id="rId51"/>
    <p:sldId id="464" r:id="rId52"/>
    <p:sldId id="472" r:id="rId53"/>
    <p:sldId id="297" r:id="rId54"/>
    <p:sldId id="423" r:id="rId55"/>
    <p:sldId id="356" r:id="rId56"/>
    <p:sldId id="421" r:id="rId57"/>
    <p:sldId id="419" r:id="rId58"/>
    <p:sldId id="358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8" r:id="rId67"/>
    <p:sldId id="367" r:id="rId68"/>
    <p:sldId id="370" r:id="rId69"/>
    <p:sldId id="373" r:id="rId70"/>
    <p:sldId id="383" r:id="rId71"/>
    <p:sldId id="382" r:id="rId72"/>
    <p:sldId id="381" r:id="rId73"/>
    <p:sldId id="384" r:id="rId74"/>
    <p:sldId id="387" r:id="rId75"/>
    <p:sldId id="386" r:id="rId76"/>
    <p:sldId id="388" r:id="rId77"/>
    <p:sldId id="389" r:id="rId78"/>
    <p:sldId id="390" r:id="rId79"/>
    <p:sldId id="391" r:id="rId80"/>
    <p:sldId id="374" r:id="rId81"/>
    <p:sldId id="375" r:id="rId82"/>
    <p:sldId id="376" r:id="rId83"/>
    <p:sldId id="412" r:id="rId84"/>
    <p:sldId id="413" r:id="rId85"/>
    <p:sldId id="380" r:id="rId86"/>
    <p:sldId id="377" r:id="rId87"/>
    <p:sldId id="378" r:id="rId88"/>
    <p:sldId id="379" r:id="rId89"/>
    <p:sldId id="392" r:id="rId90"/>
    <p:sldId id="395" r:id="rId91"/>
    <p:sldId id="396" r:id="rId92"/>
    <p:sldId id="397" r:id="rId93"/>
    <p:sldId id="393" r:id="rId94"/>
    <p:sldId id="399" r:id="rId95"/>
    <p:sldId id="398" r:id="rId96"/>
    <p:sldId id="394" r:id="rId97"/>
    <p:sldId id="400" r:id="rId98"/>
    <p:sldId id="401" r:id="rId99"/>
    <p:sldId id="402" r:id="rId100"/>
    <p:sldId id="403" r:id="rId101"/>
    <p:sldId id="316" r:id="rId102"/>
    <p:sldId id="405" r:id="rId103"/>
    <p:sldId id="407" r:id="rId104"/>
    <p:sldId id="406" r:id="rId105"/>
    <p:sldId id="409" r:id="rId106"/>
    <p:sldId id="408" r:id="rId107"/>
    <p:sldId id="410" r:id="rId108"/>
    <p:sldId id="411" r:id="rId109"/>
    <p:sldId id="414" r:id="rId110"/>
    <p:sldId id="415" r:id="rId111"/>
    <p:sldId id="416" r:id="rId112"/>
    <p:sldId id="417" r:id="rId113"/>
    <p:sldId id="418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2E9"/>
    <a:srgbClr val="82C836"/>
    <a:srgbClr val="6EA92D"/>
    <a:srgbClr val="80C535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6" autoAdjust="0"/>
    <p:restoredTop sz="83598" autoAdjust="0"/>
  </p:normalViewPr>
  <p:slideViewPr>
    <p:cSldViewPr>
      <p:cViewPr varScale="1">
        <p:scale>
          <a:sx n="129" d="100"/>
          <a:sy n="129" d="100"/>
        </p:scale>
        <p:origin x="780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B22-9356-8D89E662A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B22-9356-8D89E662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194208"/>
        <c:axId val="274747928"/>
      </c:barChart>
      <c:catAx>
        <c:axId val="41919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747928"/>
        <c:crosses val="autoZero"/>
        <c:auto val="1"/>
        <c:lblAlgn val="ctr"/>
        <c:lblOffset val="100"/>
        <c:noMultiLvlLbl val="0"/>
      </c:catAx>
      <c:valAx>
        <c:axId val="2747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95C951-BE93-42F1-A522-FC2A2ADE4D8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72BDC-CDDA-4D4F-910E-2C3E00BAB4F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product home page</a:t>
          </a:r>
        </a:p>
      </dgm:t>
    </dgm:pt>
    <dgm:pt modelId="{A041BCA5-3B44-43BA-A1D8-0C64EDD3D79E}" type="parTrans" cxnId="{B9CB4224-F1E1-4101-86A1-07B4FCAA1AB7}">
      <dgm:prSet/>
      <dgm:spPr/>
      <dgm:t>
        <a:bodyPr/>
        <a:lstStyle/>
        <a:p>
          <a:endParaRPr lang="en-US"/>
        </a:p>
      </dgm:t>
    </dgm:pt>
    <dgm:pt modelId="{BD3F8BFB-6F40-438E-BC11-0A65426E01E8}" type="sibTrans" cxnId="{B9CB4224-F1E1-4101-86A1-07B4FCAA1AB7}">
      <dgm:prSet/>
      <dgm:spPr/>
      <dgm:t>
        <a:bodyPr/>
        <a:lstStyle/>
        <a:p>
          <a:endParaRPr lang="en-US"/>
        </a:p>
      </dgm:t>
    </dgm:pt>
    <dgm:pt modelId="{5D08D31C-792D-481A-B633-67DBCC66685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communication</a:t>
          </a:r>
        </a:p>
      </dgm:t>
    </dgm:pt>
    <dgm:pt modelId="{40008C2C-A9B7-4478-8632-2C72898B1B4E}" type="parTrans" cxnId="{2EE87E68-CE43-4CB6-8A69-BC1FF874E683}">
      <dgm:prSet/>
      <dgm:spPr/>
      <dgm:t>
        <a:bodyPr/>
        <a:lstStyle/>
        <a:p>
          <a:endParaRPr lang="en-US"/>
        </a:p>
      </dgm:t>
    </dgm:pt>
    <dgm:pt modelId="{EA202741-5669-4597-949E-007BABE10F38}" type="sibTrans" cxnId="{2EE87E68-CE43-4CB6-8A69-BC1FF874E683}">
      <dgm:prSet/>
      <dgm:spPr/>
      <dgm:t>
        <a:bodyPr/>
        <a:lstStyle/>
        <a:p>
          <a:endParaRPr lang="en-US"/>
        </a:p>
      </dgm:t>
    </dgm:pt>
    <dgm:pt modelId="{563455F4-724F-4CFE-960C-F43C86C59FB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user forum</a:t>
          </a:r>
        </a:p>
      </dgm:t>
    </dgm:pt>
    <dgm:pt modelId="{D68132BC-49E8-4129-BC21-D864DFD065C7}" type="parTrans" cxnId="{F5A840EF-9E95-4F77-8CAD-8D23F34C4D7A}">
      <dgm:prSet/>
      <dgm:spPr/>
      <dgm:t>
        <a:bodyPr/>
        <a:lstStyle/>
        <a:p>
          <a:endParaRPr lang="en-US"/>
        </a:p>
      </dgm:t>
    </dgm:pt>
    <dgm:pt modelId="{3869769D-D2EE-4723-A7D4-D3DE3A14A575}" type="sibTrans" cxnId="{F5A840EF-9E95-4F77-8CAD-8D23F34C4D7A}">
      <dgm:prSet/>
      <dgm:spPr/>
      <dgm:t>
        <a:bodyPr/>
        <a:lstStyle/>
        <a:p>
          <a:endParaRPr lang="en-US"/>
        </a:p>
      </dgm:t>
    </dgm:pt>
    <dgm:pt modelId="{B505582A-7F5F-477B-975B-75D2C7335D7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request system</a:t>
          </a:r>
        </a:p>
      </dgm:t>
    </dgm:pt>
    <dgm:pt modelId="{923D0318-A80E-44FD-AB65-4232BB6F22D2}" type="parTrans" cxnId="{91BD70F6-ADFE-48BB-8C0D-CF75DC45DD90}">
      <dgm:prSet/>
      <dgm:spPr/>
      <dgm:t>
        <a:bodyPr/>
        <a:lstStyle/>
        <a:p>
          <a:endParaRPr lang="en-US"/>
        </a:p>
      </dgm:t>
    </dgm:pt>
    <dgm:pt modelId="{E5C45021-AA65-49B9-8B02-4D382EF40636}" type="sibTrans" cxnId="{91BD70F6-ADFE-48BB-8C0D-CF75DC45DD90}">
      <dgm:prSet/>
      <dgm:spPr/>
      <dgm:t>
        <a:bodyPr/>
        <a:lstStyle/>
        <a:p>
          <a:endParaRPr lang="en-US"/>
        </a:p>
      </dgm:t>
    </dgm:pt>
    <dgm:pt modelId="{F8D13E91-30B4-4784-AA96-ED6D0F990DC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delivery</a:t>
          </a:r>
        </a:p>
      </dgm:t>
    </dgm:pt>
    <dgm:pt modelId="{CC5ABC4C-75C6-4296-8EDB-2A0C63ED8E47}" type="parTrans" cxnId="{5A22418A-A47D-4939-87E1-F2B62AD7CA2B}">
      <dgm:prSet/>
      <dgm:spPr/>
      <dgm:t>
        <a:bodyPr/>
        <a:lstStyle/>
        <a:p>
          <a:endParaRPr lang="en-US"/>
        </a:p>
      </dgm:t>
    </dgm:pt>
    <dgm:pt modelId="{4114EC50-B616-4C18-83F1-23F037E30AB3}" type="sibTrans" cxnId="{5A22418A-A47D-4939-87E1-F2B62AD7CA2B}">
      <dgm:prSet/>
      <dgm:spPr/>
      <dgm:t>
        <a:bodyPr/>
        <a:lstStyle/>
        <a:p>
          <a:endParaRPr lang="en-US"/>
        </a:p>
      </dgm:t>
    </dgm:pt>
    <dgm:pt modelId="{BAC6C14D-9BBE-405F-A348-A74F0BD0C00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SCM</a:t>
          </a:r>
        </a:p>
      </dgm:t>
    </dgm:pt>
    <dgm:pt modelId="{E26305DB-6033-49CB-B080-19937CB2610D}" type="parTrans" cxnId="{4457EBA2-F1FF-4635-A815-8ACA65096299}">
      <dgm:prSet/>
      <dgm:spPr/>
      <dgm:t>
        <a:bodyPr/>
        <a:lstStyle/>
        <a:p>
          <a:endParaRPr lang="en-US"/>
        </a:p>
      </dgm:t>
    </dgm:pt>
    <dgm:pt modelId="{08F580AD-2754-4133-BE51-18E1A6E75235}" type="sibTrans" cxnId="{4457EBA2-F1FF-4635-A815-8ACA65096299}">
      <dgm:prSet/>
      <dgm:spPr/>
      <dgm:t>
        <a:bodyPr/>
        <a:lstStyle/>
        <a:p>
          <a:endParaRPr lang="en-US"/>
        </a:p>
      </dgm:t>
    </dgm:pt>
    <dgm:pt modelId="{4229AB03-25F7-4D37-B396-3819B642210D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805828E3-40C0-46FD-9F33-31CDAA1F96C7}" type="parTrans" cxnId="{B6B768ED-44D3-47E4-BD7F-2D13A7590F35}">
      <dgm:prSet/>
      <dgm:spPr/>
      <dgm:t>
        <a:bodyPr/>
        <a:lstStyle/>
        <a:p>
          <a:endParaRPr lang="en-US"/>
        </a:p>
      </dgm:t>
    </dgm:pt>
    <dgm:pt modelId="{3DF61259-1A23-422C-A6D8-F7408141CCE2}" type="sibTrans" cxnId="{B6B768ED-44D3-47E4-BD7F-2D13A7590F35}">
      <dgm:prSet/>
      <dgm:spPr/>
      <dgm:t>
        <a:bodyPr/>
        <a:lstStyle/>
        <a:p>
          <a:endParaRPr lang="en-US"/>
        </a:p>
      </dgm:t>
    </dgm:pt>
    <dgm:pt modelId="{EA01BBA5-188C-4682-9A02-D0C653CF513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E886A92E-A35A-4EDA-ABDE-E5C0437B1EA4}" type="parTrans" cxnId="{8E85DCFF-0E36-43B7-81F8-5113AD491FA4}">
      <dgm:prSet/>
      <dgm:spPr/>
      <dgm:t>
        <a:bodyPr/>
        <a:lstStyle/>
        <a:p>
          <a:endParaRPr lang="en-US"/>
        </a:p>
      </dgm:t>
    </dgm:pt>
    <dgm:pt modelId="{4EC57760-FEE8-4BEA-9FC6-698DF4ED9D38}" type="sibTrans" cxnId="{8E85DCFF-0E36-43B7-81F8-5113AD491FA4}">
      <dgm:prSet/>
      <dgm:spPr/>
      <dgm:t>
        <a:bodyPr/>
        <a:lstStyle/>
        <a:p>
          <a:endParaRPr lang="en-US"/>
        </a:p>
      </dgm:t>
    </dgm:pt>
    <dgm:pt modelId="{0A7A2A90-96F0-4FDD-B645-ABE52419C1B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direct messaging</a:t>
          </a:r>
        </a:p>
      </dgm:t>
    </dgm:pt>
    <dgm:pt modelId="{9AB65B70-0B73-4C65-B618-3A1053CD9290}" type="parTrans" cxnId="{4D9B5220-6710-4266-B7EC-BE7D954FCF33}">
      <dgm:prSet/>
      <dgm:spPr/>
      <dgm:t>
        <a:bodyPr/>
        <a:lstStyle/>
        <a:p>
          <a:endParaRPr lang="en-US"/>
        </a:p>
      </dgm:t>
    </dgm:pt>
    <dgm:pt modelId="{C29E531A-1C27-4A9A-A2DD-25C3D3290D10}" type="sibTrans" cxnId="{4D9B5220-6710-4266-B7EC-BE7D954FCF33}">
      <dgm:prSet/>
      <dgm:spPr/>
      <dgm:t>
        <a:bodyPr/>
        <a:lstStyle/>
        <a:p>
          <a:endParaRPr lang="en-US"/>
        </a:p>
      </dgm:t>
    </dgm:pt>
    <dgm:pt modelId="{35B0EB8C-8D52-4F34-8D10-E6A41EC4E9F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documentation</a:t>
          </a:r>
        </a:p>
      </dgm:t>
    </dgm:pt>
    <dgm:pt modelId="{E2C9AACB-A46C-4EF3-9904-C5805F56872D}" type="parTrans" cxnId="{61132100-F6C8-4D1E-A643-FCD5C4F9CA05}">
      <dgm:prSet/>
      <dgm:spPr/>
      <dgm:t>
        <a:bodyPr/>
        <a:lstStyle/>
        <a:p>
          <a:endParaRPr lang="en-US"/>
        </a:p>
      </dgm:t>
    </dgm:pt>
    <dgm:pt modelId="{40D315C6-042A-43B6-A69C-5F0EFB0909CF}" type="sibTrans" cxnId="{61132100-F6C8-4D1E-A643-FCD5C4F9CA05}">
      <dgm:prSet/>
      <dgm:spPr/>
      <dgm:t>
        <a:bodyPr/>
        <a:lstStyle/>
        <a:p>
          <a:endParaRPr lang="en-US"/>
        </a:p>
      </dgm:t>
    </dgm:pt>
    <dgm:pt modelId="{495CC721-1347-4061-A88A-63E418E5FA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tutorials and training</a:t>
          </a:r>
        </a:p>
      </dgm:t>
    </dgm:pt>
    <dgm:pt modelId="{18BAE18A-1704-411E-BE3B-7DE2FF3D5100}" type="parTrans" cxnId="{540714D4-2449-47F4-B30E-A2B3D994DEE6}">
      <dgm:prSet/>
      <dgm:spPr/>
      <dgm:t>
        <a:bodyPr/>
        <a:lstStyle/>
        <a:p>
          <a:endParaRPr lang="en-US"/>
        </a:p>
      </dgm:t>
    </dgm:pt>
    <dgm:pt modelId="{7FF92E64-24FD-4CFD-BD09-79B53EFB8177}" type="sibTrans" cxnId="{540714D4-2449-47F4-B30E-A2B3D994DEE6}">
      <dgm:prSet/>
      <dgm:spPr/>
      <dgm:t>
        <a:bodyPr/>
        <a:lstStyle/>
        <a:p>
          <a:endParaRPr lang="en-US"/>
        </a:p>
      </dgm:t>
    </dgm:pt>
    <dgm:pt modelId="{591263AB-AB9E-4DB9-A4FB-FF8EC8C0645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demo</a:t>
          </a:r>
        </a:p>
      </dgm:t>
    </dgm:pt>
    <dgm:pt modelId="{46631C43-BD82-433A-AC9C-18220C513E54}" type="parTrans" cxnId="{FC3CF57D-9F41-418B-9DB7-BD4731A9BE71}">
      <dgm:prSet/>
      <dgm:spPr/>
      <dgm:t>
        <a:bodyPr/>
        <a:lstStyle/>
        <a:p>
          <a:endParaRPr lang="en-US"/>
        </a:p>
      </dgm:t>
    </dgm:pt>
    <dgm:pt modelId="{0A2D3829-3687-4674-958D-9A43745C73C1}" type="sibTrans" cxnId="{FC3CF57D-9F41-418B-9DB7-BD4731A9BE71}">
      <dgm:prSet/>
      <dgm:spPr/>
      <dgm:t>
        <a:bodyPr/>
        <a:lstStyle/>
        <a:p>
          <a:endParaRPr lang="en-US"/>
        </a:p>
      </dgm:t>
    </dgm:pt>
    <dgm:pt modelId="{43E14328-07E3-4337-AF84-F577D8D173CA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developer environment</a:t>
          </a:r>
        </a:p>
      </dgm:t>
    </dgm:pt>
    <dgm:pt modelId="{69AC52E7-03BE-4FF4-89F1-F634FBF3D93F}" type="parTrans" cxnId="{CEEB6866-7476-4AAF-B1B7-910E5052FEEB}">
      <dgm:prSet/>
      <dgm:spPr/>
      <dgm:t>
        <a:bodyPr/>
        <a:lstStyle/>
        <a:p>
          <a:endParaRPr lang="en-US"/>
        </a:p>
      </dgm:t>
    </dgm:pt>
    <dgm:pt modelId="{DB0E8FA1-1145-4424-BD48-05BA0C1A79F9}" type="sibTrans" cxnId="{CEEB6866-7476-4AAF-B1B7-910E5052FEEB}">
      <dgm:prSet/>
      <dgm:spPr/>
      <dgm:t>
        <a:bodyPr/>
        <a:lstStyle/>
        <a:p>
          <a:endParaRPr lang="en-US"/>
        </a:p>
      </dgm:t>
    </dgm:pt>
    <dgm:pt modelId="{FA9A47D9-8FAE-43E8-8F3B-341F8C3D2159}" type="pres">
      <dgm:prSet presAssocID="{6F95C951-BE93-42F1-A522-FC2A2ADE4D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6B5FD7-E11A-4CBA-B083-2AB989C6A1FA}" type="pres">
      <dgm:prSet presAssocID="{94372BDC-CDDA-4D4F-910E-2C3E00BAB4FA}" presName="vertOne" presStyleCnt="0"/>
      <dgm:spPr/>
    </dgm:pt>
    <dgm:pt modelId="{9A127711-C097-4614-86D8-263719755F52}" type="pres">
      <dgm:prSet presAssocID="{94372BDC-CDDA-4D4F-910E-2C3E00BAB4FA}" presName="txOne" presStyleLbl="node0" presStyleIdx="0" presStyleCnt="1">
        <dgm:presLayoutVars>
          <dgm:chPref val="3"/>
        </dgm:presLayoutVars>
      </dgm:prSet>
      <dgm:spPr/>
    </dgm:pt>
    <dgm:pt modelId="{8C672764-D061-42B3-8850-B0377227FBC6}" type="pres">
      <dgm:prSet presAssocID="{94372BDC-CDDA-4D4F-910E-2C3E00BAB4FA}" presName="parTransOne" presStyleCnt="0"/>
      <dgm:spPr/>
    </dgm:pt>
    <dgm:pt modelId="{36D7CD19-3D3C-4D66-B3B1-301C305567B8}" type="pres">
      <dgm:prSet presAssocID="{94372BDC-CDDA-4D4F-910E-2C3E00BAB4FA}" presName="horzOne" presStyleCnt="0"/>
      <dgm:spPr/>
    </dgm:pt>
    <dgm:pt modelId="{A3001FBE-69A6-48BC-A745-B4091BB84DA4}" type="pres">
      <dgm:prSet presAssocID="{5D08D31C-792D-481A-B633-67DBCC666852}" presName="vertTwo" presStyleCnt="0"/>
      <dgm:spPr/>
    </dgm:pt>
    <dgm:pt modelId="{21C3DCED-7FCB-4DC7-9C7C-D536D2BC8B59}" type="pres">
      <dgm:prSet presAssocID="{5D08D31C-792D-481A-B633-67DBCC666852}" presName="txTwo" presStyleLbl="node2" presStyleIdx="0" presStyleCnt="3">
        <dgm:presLayoutVars>
          <dgm:chPref val="3"/>
        </dgm:presLayoutVars>
      </dgm:prSet>
      <dgm:spPr/>
    </dgm:pt>
    <dgm:pt modelId="{9C1917AB-EA34-461B-9223-8C4A018E7D07}" type="pres">
      <dgm:prSet presAssocID="{5D08D31C-792D-481A-B633-67DBCC666852}" presName="parTransTwo" presStyleCnt="0"/>
      <dgm:spPr/>
    </dgm:pt>
    <dgm:pt modelId="{94B5F3A0-513E-40DB-91D1-4FE4EE4751EE}" type="pres">
      <dgm:prSet presAssocID="{5D08D31C-792D-481A-B633-67DBCC666852}" presName="horzTwo" presStyleCnt="0"/>
      <dgm:spPr/>
    </dgm:pt>
    <dgm:pt modelId="{F1989B4A-9869-4B6F-84EA-6C9523D53494}" type="pres">
      <dgm:prSet presAssocID="{563455F4-724F-4CFE-960C-F43C86C59FBA}" presName="vertThree" presStyleCnt="0"/>
      <dgm:spPr/>
    </dgm:pt>
    <dgm:pt modelId="{3EE27B6D-DB1F-4051-ACD9-C99F353FF497}" type="pres">
      <dgm:prSet presAssocID="{563455F4-724F-4CFE-960C-F43C86C59FBA}" presName="txThree" presStyleLbl="node3" presStyleIdx="0" presStyleCnt="9">
        <dgm:presLayoutVars>
          <dgm:chPref val="3"/>
        </dgm:presLayoutVars>
      </dgm:prSet>
      <dgm:spPr/>
    </dgm:pt>
    <dgm:pt modelId="{C5C60E81-2D2B-407A-8F57-9A35E0FADED3}" type="pres">
      <dgm:prSet presAssocID="{563455F4-724F-4CFE-960C-F43C86C59FBA}" presName="horzThree" presStyleCnt="0"/>
      <dgm:spPr/>
    </dgm:pt>
    <dgm:pt modelId="{59EA90CE-876B-4222-A8CA-454FBCD57228}" type="pres">
      <dgm:prSet presAssocID="{3869769D-D2EE-4723-A7D4-D3DE3A14A575}" presName="sibSpaceThree" presStyleCnt="0"/>
      <dgm:spPr/>
    </dgm:pt>
    <dgm:pt modelId="{205DF71A-DD91-4CDC-AC3A-A4D563E3E68B}" type="pres">
      <dgm:prSet presAssocID="{0A7A2A90-96F0-4FDD-B645-ABE52419C1B1}" presName="vertThree" presStyleCnt="0"/>
      <dgm:spPr/>
    </dgm:pt>
    <dgm:pt modelId="{7BEC5946-616A-4D10-8713-FD2D6FA1D03E}" type="pres">
      <dgm:prSet presAssocID="{0A7A2A90-96F0-4FDD-B645-ABE52419C1B1}" presName="txThree" presStyleLbl="node3" presStyleIdx="1" presStyleCnt="9">
        <dgm:presLayoutVars>
          <dgm:chPref val="3"/>
        </dgm:presLayoutVars>
      </dgm:prSet>
      <dgm:spPr/>
    </dgm:pt>
    <dgm:pt modelId="{16BB55B5-D0CF-46A0-9EFC-A3DB27CC0D53}" type="pres">
      <dgm:prSet presAssocID="{0A7A2A90-96F0-4FDD-B645-ABE52419C1B1}" presName="horzThree" presStyleCnt="0"/>
      <dgm:spPr/>
    </dgm:pt>
    <dgm:pt modelId="{634880CC-0CE0-4C36-9F49-D9A2AB44DF79}" type="pres">
      <dgm:prSet presAssocID="{C29E531A-1C27-4A9A-A2DD-25C3D3290D10}" presName="sibSpaceThree" presStyleCnt="0"/>
      <dgm:spPr/>
    </dgm:pt>
    <dgm:pt modelId="{7BBCB63A-EC50-4649-9E98-FB38359C3EA5}" type="pres">
      <dgm:prSet presAssocID="{B505582A-7F5F-477B-975B-75D2C7335D73}" presName="vertThree" presStyleCnt="0"/>
      <dgm:spPr/>
    </dgm:pt>
    <dgm:pt modelId="{5157F60C-DB24-493D-9E9C-3E1D4E1F5E7A}" type="pres">
      <dgm:prSet presAssocID="{B505582A-7F5F-477B-975B-75D2C7335D73}" presName="txThree" presStyleLbl="node3" presStyleIdx="2" presStyleCnt="9">
        <dgm:presLayoutVars>
          <dgm:chPref val="3"/>
        </dgm:presLayoutVars>
      </dgm:prSet>
      <dgm:spPr/>
    </dgm:pt>
    <dgm:pt modelId="{8079384C-089B-44F8-88FF-38B7055BB37C}" type="pres">
      <dgm:prSet presAssocID="{B505582A-7F5F-477B-975B-75D2C7335D73}" presName="horzThree" presStyleCnt="0"/>
      <dgm:spPr/>
    </dgm:pt>
    <dgm:pt modelId="{062130C0-19E8-4FE5-BA38-A4D88D1499EF}" type="pres">
      <dgm:prSet presAssocID="{EA202741-5669-4597-949E-007BABE10F38}" presName="sibSpaceTwo" presStyleCnt="0"/>
      <dgm:spPr/>
    </dgm:pt>
    <dgm:pt modelId="{106AE0D0-A166-47EB-AAC0-C883A3B59F35}" type="pres">
      <dgm:prSet presAssocID="{EA01BBA5-188C-4682-9A02-D0C653CF513C}" presName="vertTwo" presStyleCnt="0"/>
      <dgm:spPr/>
    </dgm:pt>
    <dgm:pt modelId="{8565EF0D-7746-4E7B-B393-ED1CFC8A98A4}" type="pres">
      <dgm:prSet presAssocID="{EA01BBA5-188C-4682-9A02-D0C653CF513C}" presName="txTwo" presStyleLbl="node2" presStyleIdx="1" presStyleCnt="3">
        <dgm:presLayoutVars>
          <dgm:chPref val="3"/>
        </dgm:presLayoutVars>
      </dgm:prSet>
      <dgm:spPr/>
    </dgm:pt>
    <dgm:pt modelId="{C6B5419F-AEC2-403E-B331-AC4CD074EFDD}" type="pres">
      <dgm:prSet presAssocID="{EA01BBA5-188C-4682-9A02-D0C653CF513C}" presName="parTransTwo" presStyleCnt="0"/>
      <dgm:spPr/>
    </dgm:pt>
    <dgm:pt modelId="{7A3908A1-0921-4D5F-8C65-BC54309BF74E}" type="pres">
      <dgm:prSet presAssocID="{EA01BBA5-188C-4682-9A02-D0C653CF513C}" presName="horzTwo" presStyleCnt="0"/>
      <dgm:spPr/>
    </dgm:pt>
    <dgm:pt modelId="{B3FB8AA4-BCB5-4044-A475-D14E8723415B}" type="pres">
      <dgm:prSet presAssocID="{35B0EB8C-8D52-4F34-8D10-E6A41EC4E9F8}" presName="vertThree" presStyleCnt="0"/>
      <dgm:spPr/>
    </dgm:pt>
    <dgm:pt modelId="{50DDB649-2CDD-4257-B8D9-70E9BE6144DD}" type="pres">
      <dgm:prSet presAssocID="{35B0EB8C-8D52-4F34-8D10-E6A41EC4E9F8}" presName="txThree" presStyleLbl="node3" presStyleIdx="3" presStyleCnt="9">
        <dgm:presLayoutVars>
          <dgm:chPref val="3"/>
        </dgm:presLayoutVars>
      </dgm:prSet>
      <dgm:spPr/>
    </dgm:pt>
    <dgm:pt modelId="{ED3BC467-B98C-4D6B-B7F2-A22D298A1F41}" type="pres">
      <dgm:prSet presAssocID="{35B0EB8C-8D52-4F34-8D10-E6A41EC4E9F8}" presName="horzThree" presStyleCnt="0"/>
      <dgm:spPr/>
    </dgm:pt>
    <dgm:pt modelId="{7055C481-16CF-48A2-A097-3454272641DC}" type="pres">
      <dgm:prSet presAssocID="{40D315C6-042A-43B6-A69C-5F0EFB0909CF}" presName="sibSpaceThree" presStyleCnt="0"/>
      <dgm:spPr/>
    </dgm:pt>
    <dgm:pt modelId="{C1A5C74B-F80C-4E04-BF4B-493A52867227}" type="pres">
      <dgm:prSet presAssocID="{495CC721-1347-4061-A88A-63E418E5FA84}" presName="vertThree" presStyleCnt="0"/>
      <dgm:spPr/>
    </dgm:pt>
    <dgm:pt modelId="{B4519A7C-B5ED-471A-97AE-8D2E6439CC62}" type="pres">
      <dgm:prSet presAssocID="{495CC721-1347-4061-A88A-63E418E5FA84}" presName="txThree" presStyleLbl="node3" presStyleIdx="4" presStyleCnt="9">
        <dgm:presLayoutVars>
          <dgm:chPref val="3"/>
        </dgm:presLayoutVars>
      </dgm:prSet>
      <dgm:spPr/>
    </dgm:pt>
    <dgm:pt modelId="{0A3FB54D-D791-4945-B7D2-63705EEB8D46}" type="pres">
      <dgm:prSet presAssocID="{495CC721-1347-4061-A88A-63E418E5FA84}" presName="horzThree" presStyleCnt="0"/>
      <dgm:spPr/>
    </dgm:pt>
    <dgm:pt modelId="{55646789-90F5-4850-8686-73F82C4B7A70}" type="pres">
      <dgm:prSet presAssocID="{7FF92E64-24FD-4CFD-BD09-79B53EFB8177}" presName="sibSpaceThree" presStyleCnt="0"/>
      <dgm:spPr/>
    </dgm:pt>
    <dgm:pt modelId="{685DCF7C-FDDC-4F19-A4FF-83FA70912FF4}" type="pres">
      <dgm:prSet presAssocID="{591263AB-AB9E-4DB9-A4FB-FF8EC8C0645A}" presName="vertThree" presStyleCnt="0"/>
      <dgm:spPr/>
    </dgm:pt>
    <dgm:pt modelId="{2CBB1D38-A420-4291-85B8-9811A21A6150}" type="pres">
      <dgm:prSet presAssocID="{591263AB-AB9E-4DB9-A4FB-FF8EC8C0645A}" presName="txThree" presStyleLbl="node3" presStyleIdx="5" presStyleCnt="9">
        <dgm:presLayoutVars>
          <dgm:chPref val="3"/>
        </dgm:presLayoutVars>
      </dgm:prSet>
      <dgm:spPr/>
    </dgm:pt>
    <dgm:pt modelId="{DF824B88-1C29-4BE7-8CCD-75F641DD8F6D}" type="pres">
      <dgm:prSet presAssocID="{591263AB-AB9E-4DB9-A4FB-FF8EC8C0645A}" presName="horzThree" presStyleCnt="0"/>
      <dgm:spPr/>
    </dgm:pt>
    <dgm:pt modelId="{44DCF8D9-2FE3-47E3-BCB4-74706726EB91}" type="pres">
      <dgm:prSet presAssocID="{4EC57760-FEE8-4BEA-9FC6-698DF4ED9D38}" presName="sibSpaceTwo" presStyleCnt="0"/>
      <dgm:spPr/>
    </dgm:pt>
    <dgm:pt modelId="{2E64DC33-181B-4ABE-8D4D-97CF7487C599}" type="pres">
      <dgm:prSet presAssocID="{F8D13E91-30B4-4784-AA96-ED6D0F990DC3}" presName="vertTwo" presStyleCnt="0"/>
      <dgm:spPr/>
    </dgm:pt>
    <dgm:pt modelId="{962E2514-011C-48F4-B4A6-525FAE125820}" type="pres">
      <dgm:prSet presAssocID="{F8D13E91-30B4-4784-AA96-ED6D0F990DC3}" presName="txTwo" presStyleLbl="node2" presStyleIdx="2" presStyleCnt="3">
        <dgm:presLayoutVars>
          <dgm:chPref val="3"/>
        </dgm:presLayoutVars>
      </dgm:prSet>
      <dgm:spPr/>
    </dgm:pt>
    <dgm:pt modelId="{701AC497-84B6-4FED-8A46-6ADCDC80614B}" type="pres">
      <dgm:prSet presAssocID="{F8D13E91-30B4-4784-AA96-ED6D0F990DC3}" presName="parTransTwo" presStyleCnt="0"/>
      <dgm:spPr/>
    </dgm:pt>
    <dgm:pt modelId="{48A5EBF7-3ED9-4A92-9EDB-222CA4277EA7}" type="pres">
      <dgm:prSet presAssocID="{F8D13E91-30B4-4784-AA96-ED6D0F990DC3}" presName="horzTwo" presStyleCnt="0"/>
      <dgm:spPr/>
    </dgm:pt>
    <dgm:pt modelId="{6374D874-197E-485D-BFE0-14C18554B121}" type="pres">
      <dgm:prSet presAssocID="{43E14328-07E3-4337-AF84-F577D8D173CA}" presName="vertThree" presStyleCnt="0"/>
      <dgm:spPr/>
    </dgm:pt>
    <dgm:pt modelId="{7FF66755-7116-4A92-80FA-BBA7A43B25EF}" type="pres">
      <dgm:prSet presAssocID="{43E14328-07E3-4337-AF84-F577D8D173CA}" presName="txThree" presStyleLbl="node3" presStyleIdx="6" presStyleCnt="9">
        <dgm:presLayoutVars>
          <dgm:chPref val="3"/>
        </dgm:presLayoutVars>
      </dgm:prSet>
      <dgm:spPr/>
    </dgm:pt>
    <dgm:pt modelId="{557907DE-F4D4-4193-8F76-34D56300FD5A}" type="pres">
      <dgm:prSet presAssocID="{43E14328-07E3-4337-AF84-F577D8D173CA}" presName="horzThree" presStyleCnt="0"/>
      <dgm:spPr/>
    </dgm:pt>
    <dgm:pt modelId="{1672640F-540C-4B77-9ECF-9769094AD61B}" type="pres">
      <dgm:prSet presAssocID="{DB0E8FA1-1145-4424-BD48-05BA0C1A79F9}" presName="sibSpaceThree" presStyleCnt="0"/>
      <dgm:spPr/>
    </dgm:pt>
    <dgm:pt modelId="{95DBC965-7C29-4FF6-AD69-68079DA03979}" type="pres">
      <dgm:prSet presAssocID="{BAC6C14D-9BBE-405F-A348-A74F0BD0C001}" presName="vertThree" presStyleCnt="0"/>
      <dgm:spPr/>
    </dgm:pt>
    <dgm:pt modelId="{361C7B5D-6484-4AE6-A34A-AE4D9640D18A}" type="pres">
      <dgm:prSet presAssocID="{BAC6C14D-9BBE-405F-A348-A74F0BD0C001}" presName="txThree" presStyleLbl="node3" presStyleIdx="7" presStyleCnt="9">
        <dgm:presLayoutVars>
          <dgm:chPref val="3"/>
        </dgm:presLayoutVars>
      </dgm:prSet>
      <dgm:spPr/>
    </dgm:pt>
    <dgm:pt modelId="{DB528DDB-D154-45D1-93E6-08DEC05A212C}" type="pres">
      <dgm:prSet presAssocID="{BAC6C14D-9BBE-405F-A348-A74F0BD0C001}" presName="horzThree" presStyleCnt="0"/>
      <dgm:spPr/>
    </dgm:pt>
    <dgm:pt modelId="{6478347A-A4B5-4B71-92E5-6154E86FBABF}" type="pres">
      <dgm:prSet presAssocID="{08F580AD-2754-4133-BE51-18E1A6E75235}" presName="sibSpaceThree" presStyleCnt="0"/>
      <dgm:spPr/>
    </dgm:pt>
    <dgm:pt modelId="{BE0A4B4A-0FE7-4ED2-B77B-9444633906E5}" type="pres">
      <dgm:prSet presAssocID="{4229AB03-25F7-4D37-B396-3819B642210D}" presName="vertThree" presStyleCnt="0"/>
      <dgm:spPr/>
    </dgm:pt>
    <dgm:pt modelId="{B0C6BB20-5BCD-4F90-A458-CF5C9194AEF1}" type="pres">
      <dgm:prSet presAssocID="{4229AB03-25F7-4D37-B396-3819B642210D}" presName="txThree" presStyleLbl="node3" presStyleIdx="8" presStyleCnt="9">
        <dgm:presLayoutVars>
          <dgm:chPref val="3"/>
        </dgm:presLayoutVars>
      </dgm:prSet>
      <dgm:spPr/>
    </dgm:pt>
    <dgm:pt modelId="{46E8F992-88DC-4EA2-84C5-3C9E5DE78E39}" type="pres">
      <dgm:prSet presAssocID="{4229AB03-25F7-4D37-B396-3819B642210D}" presName="horzThree" presStyleCnt="0"/>
      <dgm:spPr/>
    </dgm:pt>
  </dgm:ptLst>
  <dgm:cxnLst>
    <dgm:cxn modelId="{61132100-F6C8-4D1E-A643-FCD5C4F9CA05}" srcId="{EA01BBA5-188C-4682-9A02-D0C653CF513C}" destId="{35B0EB8C-8D52-4F34-8D10-E6A41EC4E9F8}" srcOrd="0" destOrd="0" parTransId="{E2C9AACB-A46C-4EF3-9904-C5805F56872D}" sibTransId="{40D315C6-042A-43B6-A69C-5F0EFB0909CF}"/>
    <dgm:cxn modelId="{182E270E-6A2A-4BE1-AA22-2C9C3A681408}" type="presOf" srcId="{591263AB-AB9E-4DB9-A4FB-FF8EC8C0645A}" destId="{2CBB1D38-A420-4291-85B8-9811A21A6150}" srcOrd="0" destOrd="0" presId="urn:microsoft.com/office/officeart/2005/8/layout/hierarchy4"/>
    <dgm:cxn modelId="{4D9B5220-6710-4266-B7EC-BE7D954FCF33}" srcId="{5D08D31C-792D-481A-B633-67DBCC666852}" destId="{0A7A2A90-96F0-4FDD-B645-ABE52419C1B1}" srcOrd="1" destOrd="0" parTransId="{9AB65B70-0B73-4C65-B618-3A1053CD9290}" sibTransId="{C29E531A-1C27-4A9A-A2DD-25C3D3290D10}"/>
    <dgm:cxn modelId="{B9CB4224-F1E1-4101-86A1-07B4FCAA1AB7}" srcId="{6F95C951-BE93-42F1-A522-FC2A2ADE4D8F}" destId="{94372BDC-CDDA-4D4F-910E-2C3E00BAB4FA}" srcOrd="0" destOrd="0" parTransId="{A041BCA5-3B44-43BA-A1D8-0C64EDD3D79E}" sibTransId="{BD3F8BFB-6F40-438E-BC11-0A65426E01E8}"/>
    <dgm:cxn modelId="{85A18531-525D-49AC-912F-DFA25EB154D1}" type="presOf" srcId="{35B0EB8C-8D52-4F34-8D10-E6A41EC4E9F8}" destId="{50DDB649-2CDD-4257-B8D9-70E9BE6144DD}" srcOrd="0" destOrd="0" presId="urn:microsoft.com/office/officeart/2005/8/layout/hierarchy4"/>
    <dgm:cxn modelId="{29C11433-FBA3-4CB3-9179-67D57C262AAD}" type="presOf" srcId="{5D08D31C-792D-481A-B633-67DBCC666852}" destId="{21C3DCED-7FCB-4DC7-9C7C-D536D2BC8B59}" srcOrd="0" destOrd="0" presId="urn:microsoft.com/office/officeart/2005/8/layout/hierarchy4"/>
    <dgm:cxn modelId="{BA1FD23F-F023-4D86-B41D-CF26CC137D26}" type="presOf" srcId="{43E14328-07E3-4337-AF84-F577D8D173CA}" destId="{7FF66755-7116-4A92-80FA-BBA7A43B25EF}" srcOrd="0" destOrd="0" presId="urn:microsoft.com/office/officeart/2005/8/layout/hierarchy4"/>
    <dgm:cxn modelId="{329E9D61-1BED-4F56-B99E-353307C71EF0}" type="presOf" srcId="{F8D13E91-30B4-4784-AA96-ED6D0F990DC3}" destId="{962E2514-011C-48F4-B4A6-525FAE125820}" srcOrd="0" destOrd="0" presId="urn:microsoft.com/office/officeart/2005/8/layout/hierarchy4"/>
    <dgm:cxn modelId="{CEEB6866-7476-4AAF-B1B7-910E5052FEEB}" srcId="{F8D13E91-30B4-4784-AA96-ED6D0F990DC3}" destId="{43E14328-07E3-4337-AF84-F577D8D173CA}" srcOrd="0" destOrd="0" parTransId="{69AC52E7-03BE-4FF4-89F1-F634FBF3D93F}" sibTransId="{DB0E8FA1-1145-4424-BD48-05BA0C1A79F9}"/>
    <dgm:cxn modelId="{2EE87E68-CE43-4CB6-8A69-BC1FF874E683}" srcId="{94372BDC-CDDA-4D4F-910E-2C3E00BAB4FA}" destId="{5D08D31C-792D-481A-B633-67DBCC666852}" srcOrd="0" destOrd="0" parTransId="{40008C2C-A9B7-4478-8632-2C72898B1B4E}" sibTransId="{EA202741-5669-4597-949E-007BABE10F38}"/>
    <dgm:cxn modelId="{4AB1C54B-8E2D-4B03-9EA7-96903129C9DB}" type="presOf" srcId="{6F95C951-BE93-42F1-A522-FC2A2ADE4D8F}" destId="{FA9A47D9-8FAE-43E8-8F3B-341F8C3D2159}" srcOrd="0" destOrd="0" presId="urn:microsoft.com/office/officeart/2005/8/layout/hierarchy4"/>
    <dgm:cxn modelId="{D3D6F250-7DA4-420F-A525-C390FAD4F1FC}" type="presOf" srcId="{B505582A-7F5F-477B-975B-75D2C7335D73}" destId="{5157F60C-DB24-493D-9E9C-3E1D4E1F5E7A}" srcOrd="0" destOrd="0" presId="urn:microsoft.com/office/officeart/2005/8/layout/hierarchy4"/>
    <dgm:cxn modelId="{1ABAE354-A401-44D2-836D-A24B5AFBD233}" type="presOf" srcId="{94372BDC-CDDA-4D4F-910E-2C3E00BAB4FA}" destId="{9A127711-C097-4614-86D8-263719755F52}" srcOrd="0" destOrd="0" presId="urn:microsoft.com/office/officeart/2005/8/layout/hierarchy4"/>
    <dgm:cxn modelId="{FC3CF57D-9F41-418B-9DB7-BD4731A9BE71}" srcId="{EA01BBA5-188C-4682-9A02-D0C653CF513C}" destId="{591263AB-AB9E-4DB9-A4FB-FF8EC8C0645A}" srcOrd="2" destOrd="0" parTransId="{46631C43-BD82-433A-AC9C-18220C513E54}" sibTransId="{0A2D3829-3687-4674-958D-9A43745C73C1}"/>
    <dgm:cxn modelId="{5A22418A-A47D-4939-87E1-F2B62AD7CA2B}" srcId="{94372BDC-CDDA-4D4F-910E-2C3E00BAB4FA}" destId="{F8D13E91-30B4-4784-AA96-ED6D0F990DC3}" srcOrd="2" destOrd="0" parTransId="{CC5ABC4C-75C6-4296-8EDB-2A0C63ED8E47}" sibTransId="{4114EC50-B616-4C18-83F1-23F037E30AB3}"/>
    <dgm:cxn modelId="{5C7E989B-FF62-4C43-81A7-B46A101246A0}" type="presOf" srcId="{563455F4-724F-4CFE-960C-F43C86C59FBA}" destId="{3EE27B6D-DB1F-4051-ACD9-C99F353FF497}" srcOrd="0" destOrd="0" presId="urn:microsoft.com/office/officeart/2005/8/layout/hierarchy4"/>
    <dgm:cxn modelId="{213918A0-C6BA-4EC2-A10A-1504396B0061}" type="presOf" srcId="{0A7A2A90-96F0-4FDD-B645-ABE52419C1B1}" destId="{7BEC5946-616A-4D10-8713-FD2D6FA1D03E}" srcOrd="0" destOrd="0" presId="urn:microsoft.com/office/officeart/2005/8/layout/hierarchy4"/>
    <dgm:cxn modelId="{4457EBA2-F1FF-4635-A815-8ACA65096299}" srcId="{F8D13E91-30B4-4784-AA96-ED6D0F990DC3}" destId="{BAC6C14D-9BBE-405F-A348-A74F0BD0C001}" srcOrd="1" destOrd="0" parTransId="{E26305DB-6033-49CB-B080-19937CB2610D}" sibTransId="{08F580AD-2754-4133-BE51-18E1A6E75235}"/>
    <dgm:cxn modelId="{D1BFB8C3-0969-40F6-9778-3A7581162CAC}" type="presOf" srcId="{BAC6C14D-9BBE-405F-A348-A74F0BD0C001}" destId="{361C7B5D-6484-4AE6-A34A-AE4D9640D18A}" srcOrd="0" destOrd="0" presId="urn:microsoft.com/office/officeart/2005/8/layout/hierarchy4"/>
    <dgm:cxn modelId="{EF896AC9-B860-4A74-8006-6AE2A812094B}" type="presOf" srcId="{4229AB03-25F7-4D37-B396-3819B642210D}" destId="{B0C6BB20-5BCD-4F90-A458-CF5C9194AEF1}" srcOrd="0" destOrd="0" presId="urn:microsoft.com/office/officeart/2005/8/layout/hierarchy4"/>
    <dgm:cxn modelId="{B69085CC-ACAD-4A5C-9E39-3D954F2125F8}" type="presOf" srcId="{495CC721-1347-4061-A88A-63E418E5FA84}" destId="{B4519A7C-B5ED-471A-97AE-8D2E6439CC62}" srcOrd="0" destOrd="0" presId="urn:microsoft.com/office/officeart/2005/8/layout/hierarchy4"/>
    <dgm:cxn modelId="{540714D4-2449-47F4-B30E-A2B3D994DEE6}" srcId="{EA01BBA5-188C-4682-9A02-D0C653CF513C}" destId="{495CC721-1347-4061-A88A-63E418E5FA84}" srcOrd="1" destOrd="0" parTransId="{18BAE18A-1704-411E-BE3B-7DE2FF3D5100}" sibTransId="{7FF92E64-24FD-4CFD-BD09-79B53EFB8177}"/>
    <dgm:cxn modelId="{B6B768ED-44D3-47E4-BD7F-2D13A7590F35}" srcId="{F8D13E91-30B4-4784-AA96-ED6D0F990DC3}" destId="{4229AB03-25F7-4D37-B396-3819B642210D}" srcOrd="2" destOrd="0" parTransId="{805828E3-40C0-46FD-9F33-31CDAA1F96C7}" sibTransId="{3DF61259-1A23-422C-A6D8-F7408141CCE2}"/>
    <dgm:cxn modelId="{BBC383EE-7034-4874-BC66-6D937E9B35B4}" type="presOf" srcId="{EA01BBA5-188C-4682-9A02-D0C653CF513C}" destId="{8565EF0D-7746-4E7B-B393-ED1CFC8A98A4}" srcOrd="0" destOrd="0" presId="urn:microsoft.com/office/officeart/2005/8/layout/hierarchy4"/>
    <dgm:cxn modelId="{F5A840EF-9E95-4F77-8CAD-8D23F34C4D7A}" srcId="{5D08D31C-792D-481A-B633-67DBCC666852}" destId="{563455F4-724F-4CFE-960C-F43C86C59FBA}" srcOrd="0" destOrd="0" parTransId="{D68132BC-49E8-4129-BC21-D864DFD065C7}" sibTransId="{3869769D-D2EE-4723-A7D4-D3DE3A14A575}"/>
    <dgm:cxn modelId="{91BD70F6-ADFE-48BB-8C0D-CF75DC45DD90}" srcId="{5D08D31C-792D-481A-B633-67DBCC666852}" destId="{B505582A-7F5F-477B-975B-75D2C7335D73}" srcOrd="2" destOrd="0" parTransId="{923D0318-A80E-44FD-AB65-4232BB6F22D2}" sibTransId="{E5C45021-AA65-49B9-8B02-4D382EF40636}"/>
    <dgm:cxn modelId="{8E85DCFF-0E36-43B7-81F8-5113AD491FA4}" srcId="{94372BDC-CDDA-4D4F-910E-2C3E00BAB4FA}" destId="{EA01BBA5-188C-4682-9A02-D0C653CF513C}" srcOrd="1" destOrd="0" parTransId="{E886A92E-A35A-4EDA-ABDE-E5C0437B1EA4}" sibTransId="{4EC57760-FEE8-4BEA-9FC6-698DF4ED9D38}"/>
    <dgm:cxn modelId="{84AE4B06-C6FC-4B05-9895-A4814DDD30E1}" type="presParOf" srcId="{FA9A47D9-8FAE-43E8-8F3B-341F8C3D2159}" destId="{996B5FD7-E11A-4CBA-B083-2AB989C6A1FA}" srcOrd="0" destOrd="0" presId="urn:microsoft.com/office/officeart/2005/8/layout/hierarchy4"/>
    <dgm:cxn modelId="{4ACC2F6D-D495-47D7-85A9-67E9D901DDDB}" type="presParOf" srcId="{996B5FD7-E11A-4CBA-B083-2AB989C6A1FA}" destId="{9A127711-C097-4614-86D8-263719755F52}" srcOrd="0" destOrd="0" presId="urn:microsoft.com/office/officeart/2005/8/layout/hierarchy4"/>
    <dgm:cxn modelId="{65A74429-EB22-4DA8-8A5A-F25B9D7B39BE}" type="presParOf" srcId="{996B5FD7-E11A-4CBA-B083-2AB989C6A1FA}" destId="{8C672764-D061-42B3-8850-B0377227FBC6}" srcOrd="1" destOrd="0" presId="urn:microsoft.com/office/officeart/2005/8/layout/hierarchy4"/>
    <dgm:cxn modelId="{733708FD-FD6F-47DB-9EEA-15E8C7ECD420}" type="presParOf" srcId="{996B5FD7-E11A-4CBA-B083-2AB989C6A1FA}" destId="{36D7CD19-3D3C-4D66-B3B1-301C305567B8}" srcOrd="2" destOrd="0" presId="urn:microsoft.com/office/officeart/2005/8/layout/hierarchy4"/>
    <dgm:cxn modelId="{D12D0422-9D6E-4243-89E2-FC3392AE0153}" type="presParOf" srcId="{36D7CD19-3D3C-4D66-B3B1-301C305567B8}" destId="{A3001FBE-69A6-48BC-A745-B4091BB84DA4}" srcOrd="0" destOrd="0" presId="urn:microsoft.com/office/officeart/2005/8/layout/hierarchy4"/>
    <dgm:cxn modelId="{02B315D8-8F43-46BB-B4B3-70DD098A0E4E}" type="presParOf" srcId="{A3001FBE-69A6-48BC-A745-B4091BB84DA4}" destId="{21C3DCED-7FCB-4DC7-9C7C-D536D2BC8B59}" srcOrd="0" destOrd="0" presId="urn:microsoft.com/office/officeart/2005/8/layout/hierarchy4"/>
    <dgm:cxn modelId="{2E3C520B-CA56-4694-8FDB-3A219CE9451D}" type="presParOf" srcId="{A3001FBE-69A6-48BC-A745-B4091BB84DA4}" destId="{9C1917AB-EA34-461B-9223-8C4A018E7D07}" srcOrd="1" destOrd="0" presId="urn:microsoft.com/office/officeart/2005/8/layout/hierarchy4"/>
    <dgm:cxn modelId="{32AE9409-5F20-4EAF-AA97-AC183ECB05F9}" type="presParOf" srcId="{A3001FBE-69A6-48BC-A745-B4091BB84DA4}" destId="{94B5F3A0-513E-40DB-91D1-4FE4EE4751EE}" srcOrd="2" destOrd="0" presId="urn:microsoft.com/office/officeart/2005/8/layout/hierarchy4"/>
    <dgm:cxn modelId="{97FA0773-8AA6-4878-A97C-79E8410A05A2}" type="presParOf" srcId="{94B5F3A0-513E-40DB-91D1-4FE4EE4751EE}" destId="{F1989B4A-9869-4B6F-84EA-6C9523D53494}" srcOrd="0" destOrd="0" presId="urn:microsoft.com/office/officeart/2005/8/layout/hierarchy4"/>
    <dgm:cxn modelId="{73CD3A36-18AE-490C-920A-BDCC4C3EFBF1}" type="presParOf" srcId="{F1989B4A-9869-4B6F-84EA-6C9523D53494}" destId="{3EE27B6D-DB1F-4051-ACD9-C99F353FF497}" srcOrd="0" destOrd="0" presId="urn:microsoft.com/office/officeart/2005/8/layout/hierarchy4"/>
    <dgm:cxn modelId="{9C3E7501-D85C-47BF-929F-68C4C7F48094}" type="presParOf" srcId="{F1989B4A-9869-4B6F-84EA-6C9523D53494}" destId="{C5C60E81-2D2B-407A-8F57-9A35E0FADED3}" srcOrd="1" destOrd="0" presId="urn:microsoft.com/office/officeart/2005/8/layout/hierarchy4"/>
    <dgm:cxn modelId="{F3F44339-60AC-4DCB-BE89-181EBAE3B1B6}" type="presParOf" srcId="{94B5F3A0-513E-40DB-91D1-4FE4EE4751EE}" destId="{59EA90CE-876B-4222-A8CA-454FBCD57228}" srcOrd="1" destOrd="0" presId="urn:microsoft.com/office/officeart/2005/8/layout/hierarchy4"/>
    <dgm:cxn modelId="{C891C427-FA84-460B-9F19-FD0347DD4E01}" type="presParOf" srcId="{94B5F3A0-513E-40DB-91D1-4FE4EE4751EE}" destId="{205DF71A-DD91-4CDC-AC3A-A4D563E3E68B}" srcOrd="2" destOrd="0" presId="urn:microsoft.com/office/officeart/2005/8/layout/hierarchy4"/>
    <dgm:cxn modelId="{CE41E985-B4E1-4B97-B740-7D759900590F}" type="presParOf" srcId="{205DF71A-DD91-4CDC-AC3A-A4D563E3E68B}" destId="{7BEC5946-616A-4D10-8713-FD2D6FA1D03E}" srcOrd="0" destOrd="0" presId="urn:microsoft.com/office/officeart/2005/8/layout/hierarchy4"/>
    <dgm:cxn modelId="{FBB3B7ED-AD53-4327-B0E5-EC684E3F1E4A}" type="presParOf" srcId="{205DF71A-DD91-4CDC-AC3A-A4D563E3E68B}" destId="{16BB55B5-D0CF-46A0-9EFC-A3DB27CC0D53}" srcOrd="1" destOrd="0" presId="urn:microsoft.com/office/officeart/2005/8/layout/hierarchy4"/>
    <dgm:cxn modelId="{8538422D-DB49-4C9A-BCA4-4E0B62485F53}" type="presParOf" srcId="{94B5F3A0-513E-40DB-91D1-4FE4EE4751EE}" destId="{634880CC-0CE0-4C36-9F49-D9A2AB44DF79}" srcOrd="3" destOrd="0" presId="urn:microsoft.com/office/officeart/2005/8/layout/hierarchy4"/>
    <dgm:cxn modelId="{9DEC69CD-5A6B-4C40-B8C8-ED464ACF73DA}" type="presParOf" srcId="{94B5F3A0-513E-40DB-91D1-4FE4EE4751EE}" destId="{7BBCB63A-EC50-4649-9E98-FB38359C3EA5}" srcOrd="4" destOrd="0" presId="urn:microsoft.com/office/officeart/2005/8/layout/hierarchy4"/>
    <dgm:cxn modelId="{F38ABF07-048E-4670-918A-57589953F39B}" type="presParOf" srcId="{7BBCB63A-EC50-4649-9E98-FB38359C3EA5}" destId="{5157F60C-DB24-493D-9E9C-3E1D4E1F5E7A}" srcOrd="0" destOrd="0" presId="urn:microsoft.com/office/officeart/2005/8/layout/hierarchy4"/>
    <dgm:cxn modelId="{913BDF4B-9954-4242-9258-4CAE60FC6A5F}" type="presParOf" srcId="{7BBCB63A-EC50-4649-9E98-FB38359C3EA5}" destId="{8079384C-089B-44F8-88FF-38B7055BB37C}" srcOrd="1" destOrd="0" presId="urn:microsoft.com/office/officeart/2005/8/layout/hierarchy4"/>
    <dgm:cxn modelId="{6D779D6F-F91C-46A5-BC7F-4B22DFDA0D71}" type="presParOf" srcId="{36D7CD19-3D3C-4D66-B3B1-301C305567B8}" destId="{062130C0-19E8-4FE5-BA38-A4D88D1499EF}" srcOrd="1" destOrd="0" presId="urn:microsoft.com/office/officeart/2005/8/layout/hierarchy4"/>
    <dgm:cxn modelId="{716BF200-DA3B-4342-9F66-90F27F63FB69}" type="presParOf" srcId="{36D7CD19-3D3C-4D66-B3B1-301C305567B8}" destId="{106AE0D0-A166-47EB-AAC0-C883A3B59F35}" srcOrd="2" destOrd="0" presId="urn:microsoft.com/office/officeart/2005/8/layout/hierarchy4"/>
    <dgm:cxn modelId="{860775F3-7DF0-4E27-98E1-12749391A397}" type="presParOf" srcId="{106AE0D0-A166-47EB-AAC0-C883A3B59F35}" destId="{8565EF0D-7746-4E7B-B393-ED1CFC8A98A4}" srcOrd="0" destOrd="0" presId="urn:microsoft.com/office/officeart/2005/8/layout/hierarchy4"/>
    <dgm:cxn modelId="{0D3D944F-376A-43F0-A552-25791849707D}" type="presParOf" srcId="{106AE0D0-A166-47EB-AAC0-C883A3B59F35}" destId="{C6B5419F-AEC2-403E-B331-AC4CD074EFDD}" srcOrd="1" destOrd="0" presId="urn:microsoft.com/office/officeart/2005/8/layout/hierarchy4"/>
    <dgm:cxn modelId="{C8FA7CB2-F75C-446A-9AF5-812A7C8E80C5}" type="presParOf" srcId="{106AE0D0-A166-47EB-AAC0-C883A3B59F35}" destId="{7A3908A1-0921-4D5F-8C65-BC54309BF74E}" srcOrd="2" destOrd="0" presId="urn:microsoft.com/office/officeart/2005/8/layout/hierarchy4"/>
    <dgm:cxn modelId="{D6112C52-D955-4B76-B5D3-603AC3263D0D}" type="presParOf" srcId="{7A3908A1-0921-4D5F-8C65-BC54309BF74E}" destId="{B3FB8AA4-BCB5-4044-A475-D14E8723415B}" srcOrd="0" destOrd="0" presId="urn:microsoft.com/office/officeart/2005/8/layout/hierarchy4"/>
    <dgm:cxn modelId="{9A6BD6F2-E6E8-4D64-B34C-3F466D3DCBEE}" type="presParOf" srcId="{B3FB8AA4-BCB5-4044-A475-D14E8723415B}" destId="{50DDB649-2CDD-4257-B8D9-70E9BE6144DD}" srcOrd="0" destOrd="0" presId="urn:microsoft.com/office/officeart/2005/8/layout/hierarchy4"/>
    <dgm:cxn modelId="{6FBD30C0-AE93-45E8-8CA4-FD3A6A3B717F}" type="presParOf" srcId="{B3FB8AA4-BCB5-4044-A475-D14E8723415B}" destId="{ED3BC467-B98C-4D6B-B7F2-A22D298A1F41}" srcOrd="1" destOrd="0" presId="urn:microsoft.com/office/officeart/2005/8/layout/hierarchy4"/>
    <dgm:cxn modelId="{9802F980-36E1-4EA3-B4BB-806B101E901A}" type="presParOf" srcId="{7A3908A1-0921-4D5F-8C65-BC54309BF74E}" destId="{7055C481-16CF-48A2-A097-3454272641DC}" srcOrd="1" destOrd="0" presId="urn:microsoft.com/office/officeart/2005/8/layout/hierarchy4"/>
    <dgm:cxn modelId="{C469B5EC-20FE-420F-A665-E451F6287426}" type="presParOf" srcId="{7A3908A1-0921-4D5F-8C65-BC54309BF74E}" destId="{C1A5C74B-F80C-4E04-BF4B-493A52867227}" srcOrd="2" destOrd="0" presId="urn:microsoft.com/office/officeart/2005/8/layout/hierarchy4"/>
    <dgm:cxn modelId="{EFBE3AD6-A91B-4C13-948B-A968FB11A58A}" type="presParOf" srcId="{C1A5C74B-F80C-4E04-BF4B-493A52867227}" destId="{B4519A7C-B5ED-471A-97AE-8D2E6439CC62}" srcOrd="0" destOrd="0" presId="urn:microsoft.com/office/officeart/2005/8/layout/hierarchy4"/>
    <dgm:cxn modelId="{D5C0ADAE-2F1E-4459-B58B-42C2EF9685DD}" type="presParOf" srcId="{C1A5C74B-F80C-4E04-BF4B-493A52867227}" destId="{0A3FB54D-D791-4945-B7D2-63705EEB8D46}" srcOrd="1" destOrd="0" presId="urn:microsoft.com/office/officeart/2005/8/layout/hierarchy4"/>
    <dgm:cxn modelId="{588E68C7-7565-4123-9555-A351F3761CA8}" type="presParOf" srcId="{7A3908A1-0921-4D5F-8C65-BC54309BF74E}" destId="{55646789-90F5-4850-8686-73F82C4B7A70}" srcOrd="3" destOrd="0" presId="urn:microsoft.com/office/officeart/2005/8/layout/hierarchy4"/>
    <dgm:cxn modelId="{ADE7D3B7-1D94-43BF-9926-06E7DCB0A10C}" type="presParOf" srcId="{7A3908A1-0921-4D5F-8C65-BC54309BF74E}" destId="{685DCF7C-FDDC-4F19-A4FF-83FA70912FF4}" srcOrd="4" destOrd="0" presId="urn:microsoft.com/office/officeart/2005/8/layout/hierarchy4"/>
    <dgm:cxn modelId="{B992E515-B75A-4E3C-AA5F-6B6C9544B3C1}" type="presParOf" srcId="{685DCF7C-FDDC-4F19-A4FF-83FA70912FF4}" destId="{2CBB1D38-A420-4291-85B8-9811A21A6150}" srcOrd="0" destOrd="0" presId="urn:microsoft.com/office/officeart/2005/8/layout/hierarchy4"/>
    <dgm:cxn modelId="{608F09BF-6D23-44E7-AD8A-43AD0A8A6F52}" type="presParOf" srcId="{685DCF7C-FDDC-4F19-A4FF-83FA70912FF4}" destId="{DF824B88-1C29-4BE7-8CCD-75F641DD8F6D}" srcOrd="1" destOrd="0" presId="urn:microsoft.com/office/officeart/2005/8/layout/hierarchy4"/>
    <dgm:cxn modelId="{4F5AC63E-7853-483F-A1C0-CB8CF923999C}" type="presParOf" srcId="{36D7CD19-3D3C-4D66-B3B1-301C305567B8}" destId="{44DCF8D9-2FE3-47E3-BCB4-74706726EB91}" srcOrd="3" destOrd="0" presId="urn:microsoft.com/office/officeart/2005/8/layout/hierarchy4"/>
    <dgm:cxn modelId="{E0608AEA-30CA-45CD-99E5-7E8A2251E8B3}" type="presParOf" srcId="{36D7CD19-3D3C-4D66-B3B1-301C305567B8}" destId="{2E64DC33-181B-4ABE-8D4D-97CF7487C599}" srcOrd="4" destOrd="0" presId="urn:microsoft.com/office/officeart/2005/8/layout/hierarchy4"/>
    <dgm:cxn modelId="{F729C6FA-A5DC-44FA-A209-D34A05B8993F}" type="presParOf" srcId="{2E64DC33-181B-4ABE-8D4D-97CF7487C599}" destId="{962E2514-011C-48F4-B4A6-525FAE125820}" srcOrd="0" destOrd="0" presId="urn:microsoft.com/office/officeart/2005/8/layout/hierarchy4"/>
    <dgm:cxn modelId="{16BC2762-BA52-4454-83CD-DFB7A7EEB107}" type="presParOf" srcId="{2E64DC33-181B-4ABE-8D4D-97CF7487C599}" destId="{701AC497-84B6-4FED-8A46-6ADCDC80614B}" srcOrd="1" destOrd="0" presId="urn:microsoft.com/office/officeart/2005/8/layout/hierarchy4"/>
    <dgm:cxn modelId="{FDF9AF72-7D26-421C-9A78-C1674788472E}" type="presParOf" srcId="{2E64DC33-181B-4ABE-8D4D-97CF7487C599}" destId="{48A5EBF7-3ED9-4A92-9EDB-222CA4277EA7}" srcOrd="2" destOrd="0" presId="urn:microsoft.com/office/officeart/2005/8/layout/hierarchy4"/>
    <dgm:cxn modelId="{610E5A7C-5D93-47BB-AFA4-9AB9A1B0BAF9}" type="presParOf" srcId="{48A5EBF7-3ED9-4A92-9EDB-222CA4277EA7}" destId="{6374D874-197E-485D-BFE0-14C18554B121}" srcOrd="0" destOrd="0" presId="urn:microsoft.com/office/officeart/2005/8/layout/hierarchy4"/>
    <dgm:cxn modelId="{0F511AAF-EEC3-4709-8FD3-C9BC61CBF7B7}" type="presParOf" srcId="{6374D874-197E-485D-BFE0-14C18554B121}" destId="{7FF66755-7116-4A92-80FA-BBA7A43B25EF}" srcOrd="0" destOrd="0" presId="urn:microsoft.com/office/officeart/2005/8/layout/hierarchy4"/>
    <dgm:cxn modelId="{CEC53249-E7C0-478C-8EB2-B8916A97C03B}" type="presParOf" srcId="{6374D874-197E-485D-BFE0-14C18554B121}" destId="{557907DE-F4D4-4193-8F76-34D56300FD5A}" srcOrd="1" destOrd="0" presId="urn:microsoft.com/office/officeart/2005/8/layout/hierarchy4"/>
    <dgm:cxn modelId="{F69CA26D-7DE8-4C90-AFC2-2D0D14E45773}" type="presParOf" srcId="{48A5EBF7-3ED9-4A92-9EDB-222CA4277EA7}" destId="{1672640F-540C-4B77-9ECF-9769094AD61B}" srcOrd="1" destOrd="0" presId="urn:microsoft.com/office/officeart/2005/8/layout/hierarchy4"/>
    <dgm:cxn modelId="{E052EFA1-046D-46B1-A41C-2A6A64136174}" type="presParOf" srcId="{48A5EBF7-3ED9-4A92-9EDB-222CA4277EA7}" destId="{95DBC965-7C29-4FF6-AD69-68079DA03979}" srcOrd="2" destOrd="0" presId="urn:microsoft.com/office/officeart/2005/8/layout/hierarchy4"/>
    <dgm:cxn modelId="{D8724CF5-686C-4692-B81F-314397C146D7}" type="presParOf" srcId="{95DBC965-7C29-4FF6-AD69-68079DA03979}" destId="{361C7B5D-6484-4AE6-A34A-AE4D9640D18A}" srcOrd="0" destOrd="0" presId="urn:microsoft.com/office/officeart/2005/8/layout/hierarchy4"/>
    <dgm:cxn modelId="{0B9B863A-39BA-4312-87CF-8B8B631D6519}" type="presParOf" srcId="{95DBC965-7C29-4FF6-AD69-68079DA03979}" destId="{DB528DDB-D154-45D1-93E6-08DEC05A212C}" srcOrd="1" destOrd="0" presId="urn:microsoft.com/office/officeart/2005/8/layout/hierarchy4"/>
    <dgm:cxn modelId="{BE7FE6AA-3328-449D-AE75-B493490DB3C9}" type="presParOf" srcId="{48A5EBF7-3ED9-4A92-9EDB-222CA4277EA7}" destId="{6478347A-A4B5-4B71-92E5-6154E86FBABF}" srcOrd="3" destOrd="0" presId="urn:microsoft.com/office/officeart/2005/8/layout/hierarchy4"/>
    <dgm:cxn modelId="{66BFA85D-1B19-4EBB-B775-6AE0735B677F}" type="presParOf" srcId="{48A5EBF7-3ED9-4A92-9EDB-222CA4277EA7}" destId="{BE0A4B4A-0FE7-4ED2-B77B-9444633906E5}" srcOrd="4" destOrd="0" presId="urn:microsoft.com/office/officeart/2005/8/layout/hierarchy4"/>
    <dgm:cxn modelId="{93638CD7-3D67-4310-8883-ED03782C4853}" type="presParOf" srcId="{BE0A4B4A-0FE7-4ED2-B77B-9444633906E5}" destId="{B0C6BB20-5BCD-4F90-A458-CF5C9194AEF1}" srcOrd="0" destOrd="0" presId="urn:microsoft.com/office/officeart/2005/8/layout/hierarchy4"/>
    <dgm:cxn modelId="{846B2ECF-5BEB-4C8D-8338-FB08E032EB3D}" type="presParOf" srcId="{BE0A4B4A-0FE7-4ED2-B77B-9444633906E5}" destId="{46E8F992-88DC-4EA2-84C5-3C9E5DE78E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EE1BE-29A4-4E9E-B4DD-2B2CE6A64851}">
      <dgm:prSet phldrT="[Text]"/>
      <dgm:spPr/>
      <dgm:t>
        <a:bodyPr/>
        <a:lstStyle/>
        <a:p>
          <a:r>
            <a:rPr lang="en-US" dirty="0"/>
            <a:t>software development</a:t>
          </a:r>
        </a:p>
      </dgm:t>
    </dgm:pt>
    <dgm:pt modelId="{EDC6E90A-6843-47EF-B7C2-5A07731C8B60}" type="parTrans" cxnId="{034B673C-F582-4915-B3B3-7ABC3409D307}">
      <dgm:prSet/>
      <dgm:spPr/>
      <dgm:t>
        <a:bodyPr/>
        <a:lstStyle/>
        <a:p>
          <a:endParaRPr lang="en-US"/>
        </a:p>
      </dgm:t>
    </dgm:pt>
    <dgm:pt modelId="{EC0CEA94-5CDF-4384-8FFC-BCE602602D29}" type="sibTrans" cxnId="{034B673C-F582-4915-B3B3-7ABC3409D307}">
      <dgm:prSet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10AE36BA-3C20-4349-B647-527D5B6E1C9D}">
      <dgm:prSet phldrT="[Text]"/>
      <dgm:spPr/>
      <dgm:t>
        <a:bodyPr/>
        <a:lstStyle/>
        <a:p>
          <a:r>
            <a:rPr lang="en-US" dirty="0"/>
            <a:t>teams</a:t>
          </a:r>
        </a:p>
      </dgm:t>
    </dgm:pt>
    <dgm:pt modelId="{89EA063F-D4EC-49E1-89F2-A4CDC4FB600D}" type="parTrans" cxnId="{AB3CF8A0-B289-4DFB-A80C-798836D1725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2C86A0-40BB-4F08-A3DD-6C4CACA71EA8}" type="sibTrans" cxnId="{AB3CF8A0-B289-4DFB-A80C-798836D17253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0B4F719C-D916-409D-8642-2F2577B6E8A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designs</a:t>
          </a:r>
        </a:p>
      </dgm:t>
    </dgm:pt>
    <dgm:pt modelId="{1B3F00E0-41A9-48C5-888A-B1AC4ECDEC92}" type="parTrans" cxnId="{DDFC7749-78E2-4DE6-A1E1-A82FA2E25F0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DC01976-4F83-4A5B-B67E-73795ECF6C3A}" type="sibTrans" cxnId="{DDFC7749-78E2-4DE6-A1E1-A82FA2E25F07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E29CCBBE-E131-4D8D-83CD-CFF83E1DF9E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executables</a:t>
          </a:r>
        </a:p>
      </dgm:t>
    </dgm:pt>
    <dgm:pt modelId="{118809BA-C090-4D57-8313-EE79E2B70831}" type="parTrans" cxnId="{2742B5B3-7587-4E32-B873-055FA4D6E73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4E4F300E-952C-4600-95AA-1A161B7C2D91}" type="sibTrans" cxnId="{2742B5B3-7587-4E32-B873-055FA4D6E73F}">
      <dgm:prSet/>
      <dgm:spPr/>
      <dgm:t>
        <a:bodyPr/>
        <a:lstStyle/>
        <a:p>
          <a:endParaRPr lang="en-US"/>
        </a:p>
      </dgm:t>
    </dgm:pt>
    <dgm:pt modelId="{7B05A94E-187D-447E-9844-941876E50387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infrastructure</a:t>
          </a:r>
        </a:p>
      </dgm:t>
    </dgm:pt>
    <dgm:pt modelId="{B0B9CC4D-7CDC-4ECF-A1A5-E1AD3EEDD6BA}" type="parTrans" cxnId="{A3FEB212-63E6-45DA-97BF-FA7619DBF87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DA60EA4-64A2-4F1E-90E1-FE19899C14F7}" type="sibTrans" cxnId="{A3FEB212-63E6-45DA-97BF-FA7619DBF878}">
      <dgm:prSet/>
      <dgm:spPr/>
      <dgm:t>
        <a:bodyPr/>
        <a:lstStyle/>
        <a:p>
          <a:endParaRPr lang="en-US"/>
        </a:p>
      </dgm:t>
    </dgm:pt>
    <dgm:pt modelId="{9BC9A7E0-0C45-4221-897E-A9E537E787F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hand-offs</a:t>
          </a:r>
        </a:p>
      </dgm:t>
    </dgm:pt>
    <dgm:pt modelId="{BC10ECB2-6DCC-4E81-B937-8E64CDA31DB5}" type="parTrans" cxnId="{CD5F0901-48FD-4FEF-A5F2-5DFC41302C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28435BE-504B-406D-8E91-07C67BAE6777}" type="sibTrans" cxnId="{CD5F0901-48FD-4FEF-A5F2-5DFC41302C23}">
      <dgm:prSet/>
      <dgm:spPr/>
      <dgm:t>
        <a:bodyPr/>
        <a:lstStyle/>
        <a:p>
          <a:endParaRPr lang="en-US"/>
        </a:p>
      </dgm:t>
    </dgm:pt>
    <dgm:pt modelId="{30763E92-4873-46BA-A4B3-FECAF6107F1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tasks</a:t>
          </a:r>
        </a:p>
      </dgm:t>
    </dgm:pt>
    <dgm:pt modelId="{0E5631F4-A2D3-48F6-96A1-7A53306F0382}" type="parTrans" cxnId="{EDC2E6F9-F118-4784-BA1A-BA31BA0D59A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9076D7B-7382-442A-B060-0E41C5561D93}" type="sibTrans" cxnId="{EDC2E6F9-F118-4784-BA1A-BA31BA0D59AA}">
      <dgm:prSet/>
      <dgm:spPr/>
      <dgm:t>
        <a:bodyPr/>
        <a:lstStyle/>
        <a:p>
          <a:endParaRPr lang="en-US"/>
        </a:p>
      </dgm:t>
    </dgm:pt>
    <dgm:pt modelId="{ABD7EBAC-A68B-4037-AE38-E63E15E8B7A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customers</a:t>
          </a:r>
        </a:p>
      </dgm:t>
    </dgm:pt>
    <dgm:pt modelId="{BFE6AF2B-DC0D-4439-9EE0-974C6C5D88A6}" type="parTrans" cxnId="{4AC27269-6601-4EFD-AF5D-C0CBCC7CA28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0075579-B354-4D2A-8AC5-0C333B73B0E0}" type="sibTrans" cxnId="{4AC27269-6601-4EFD-AF5D-C0CBCC7CA286}">
      <dgm:prSet/>
      <dgm:spPr/>
      <dgm:t>
        <a:bodyPr/>
        <a:lstStyle/>
        <a:p>
          <a:endParaRPr lang="en-US"/>
        </a:p>
      </dgm:t>
    </dgm:pt>
    <dgm:pt modelId="{CFF727B8-FB42-42C1-9E4F-60E9580B525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leader</a:t>
          </a:r>
        </a:p>
      </dgm:t>
    </dgm:pt>
    <dgm:pt modelId="{1979586B-2218-4595-A299-CD8AC443132D}" type="parTrans" cxnId="{7C099C6E-EA0E-4553-98CB-51EA971A5B5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77B92C6-9833-4AB7-AEB4-9727E8F1A60D}" type="sibTrans" cxnId="{7C099C6E-EA0E-4553-98CB-51EA971A5B5B}">
      <dgm:prSet/>
      <dgm:spPr/>
      <dgm:t>
        <a:bodyPr/>
        <a:lstStyle/>
        <a:p>
          <a:endParaRPr lang="en-US"/>
        </a:p>
      </dgm:t>
    </dgm:pt>
    <dgm:pt modelId="{829142A8-EF02-4459-8590-B7C7408D00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SMEs</a:t>
          </a:r>
        </a:p>
      </dgm:t>
    </dgm:pt>
    <dgm:pt modelId="{C349CB02-49A3-4D2A-A36D-E915121ED2B6}" type="parTrans" cxnId="{84256C4D-7831-43EC-9D49-7A2A0A4192E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4F539B3-3820-4E5C-9FBC-3B1E15A83C9A}" type="sibTrans" cxnId="{84256C4D-7831-43EC-9D49-7A2A0A4192E6}">
      <dgm:prSet/>
      <dgm:spPr/>
      <dgm:t>
        <a:bodyPr/>
        <a:lstStyle/>
        <a:p>
          <a:endParaRPr lang="en-US"/>
        </a:p>
      </dgm:t>
    </dgm:pt>
    <dgm:pt modelId="{0B2AF25A-03DF-4949-A3A5-6B35B31BC93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994918F1-3BDD-476D-BE40-B27C2B6DCF41}" type="parTrans" cxnId="{5F175920-14A3-43C4-B375-AF7A38A966A1}">
      <dgm:prSet/>
      <dgm:spPr/>
      <dgm:t>
        <a:bodyPr/>
        <a:lstStyle/>
        <a:p>
          <a:endParaRPr lang="en-US"/>
        </a:p>
      </dgm:t>
    </dgm:pt>
    <dgm:pt modelId="{28EA2BDE-0C2E-4082-B8D9-D72D4D18DDD4}" type="sibTrans" cxnId="{5F175920-14A3-43C4-B375-AF7A38A966A1}">
      <dgm:prSet/>
      <dgm:spPr/>
      <dgm:t>
        <a:bodyPr/>
        <a:lstStyle/>
        <a:p>
          <a:endParaRPr lang="en-US"/>
        </a:p>
      </dgm:t>
    </dgm:pt>
    <dgm:pt modelId="{787E7CD8-10FF-4C87-AFB4-A961403DE10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98AEA5FD-7761-42ED-9ACD-998A89AF7683}" type="parTrans" cxnId="{22862A45-ED1B-45EE-A743-7E55769E83B1}">
      <dgm:prSet/>
      <dgm:spPr/>
      <dgm:t>
        <a:bodyPr/>
        <a:lstStyle/>
        <a:p>
          <a:endParaRPr lang="en-US"/>
        </a:p>
      </dgm:t>
    </dgm:pt>
    <dgm:pt modelId="{376F2F1D-A803-4AEB-ADC0-1B970A4735F5}" type="sibTrans" cxnId="{22862A45-ED1B-45EE-A743-7E55769E83B1}">
      <dgm:prSet/>
      <dgm:spPr/>
      <dgm:t>
        <a:bodyPr/>
        <a:lstStyle/>
        <a:p>
          <a:endParaRPr lang="en-US"/>
        </a:p>
      </dgm:t>
    </dgm:pt>
    <dgm:pt modelId="{E5CD7471-DB63-432A-9AF4-9FFD08FD3D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expectations</a:t>
          </a:r>
        </a:p>
      </dgm:t>
    </dgm:pt>
    <dgm:pt modelId="{5856CA3A-914D-4602-94F9-184BAB3A3EB5}" type="parTrans" cxnId="{B1FC431A-3DBC-4462-A1E6-35AF64459DEB}">
      <dgm:prSet/>
      <dgm:spPr/>
      <dgm:t>
        <a:bodyPr/>
        <a:lstStyle/>
        <a:p>
          <a:endParaRPr lang="en-US"/>
        </a:p>
      </dgm:t>
    </dgm:pt>
    <dgm:pt modelId="{598E200D-8024-4F12-8749-C10E13AEF61F}" type="sibTrans" cxnId="{B1FC431A-3DBC-4462-A1E6-35AF64459DEB}">
      <dgm:prSet/>
      <dgm:spPr/>
      <dgm:t>
        <a:bodyPr/>
        <a:lstStyle/>
        <a:p>
          <a:endParaRPr lang="en-US"/>
        </a:p>
      </dgm:t>
    </dgm:pt>
    <dgm:pt modelId="{F9DBD78B-6E4C-4BA9-BA86-8A5BAA1BFAE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architecture</a:t>
          </a:r>
        </a:p>
      </dgm:t>
    </dgm:pt>
    <dgm:pt modelId="{6CDE3E45-CBC0-4EE8-8784-5FCAFF21B1ED}" type="parTrans" cxnId="{F7840E7B-E773-493F-919D-A48B6E544287}">
      <dgm:prSet/>
      <dgm:spPr/>
      <dgm:t>
        <a:bodyPr/>
        <a:lstStyle/>
        <a:p>
          <a:endParaRPr lang="en-US"/>
        </a:p>
      </dgm:t>
    </dgm:pt>
    <dgm:pt modelId="{9A6E2E6D-A352-42EF-9981-D333BB43919D}" type="sibTrans" cxnId="{F7840E7B-E773-493F-919D-A48B6E544287}">
      <dgm:prSet/>
      <dgm:spPr/>
      <dgm:t>
        <a:bodyPr/>
        <a:lstStyle/>
        <a:p>
          <a:endParaRPr lang="en-US"/>
        </a:p>
      </dgm:t>
    </dgm:pt>
    <dgm:pt modelId="{06EE885A-D90F-42FD-8C2F-E148A3B0F52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nodes</a:t>
          </a:r>
        </a:p>
      </dgm:t>
    </dgm:pt>
    <dgm:pt modelId="{E96DB48D-9EA8-44E5-AECA-3C52C4551E57}" type="parTrans" cxnId="{3DC0418D-EFD9-4E1C-B0CF-D9DDC2507708}">
      <dgm:prSet/>
      <dgm:spPr/>
      <dgm:t>
        <a:bodyPr/>
        <a:lstStyle/>
        <a:p>
          <a:endParaRPr lang="en-US"/>
        </a:p>
      </dgm:t>
    </dgm:pt>
    <dgm:pt modelId="{E9BB28DC-B276-4BA0-A718-0355088FF209}" type="sibTrans" cxnId="{3DC0418D-EFD9-4E1C-B0CF-D9DDC2507708}">
      <dgm:prSet/>
      <dgm:spPr/>
      <dgm:t>
        <a:bodyPr/>
        <a:lstStyle/>
        <a:p>
          <a:endParaRPr lang="en-US"/>
        </a:p>
      </dgm:t>
    </dgm:pt>
    <dgm:pt modelId="{D10AE08D-B0C0-42F3-AD7C-D26BBCE79DE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networks</a:t>
          </a:r>
        </a:p>
      </dgm:t>
    </dgm:pt>
    <dgm:pt modelId="{5CE1A882-3D1F-4927-89B0-7E642C8E304D}" type="parTrans" cxnId="{26EF8DF1-594C-4992-ADB8-7925A0EEB994}">
      <dgm:prSet/>
      <dgm:spPr/>
      <dgm:t>
        <a:bodyPr/>
        <a:lstStyle/>
        <a:p>
          <a:endParaRPr lang="en-US"/>
        </a:p>
      </dgm:t>
    </dgm:pt>
    <dgm:pt modelId="{2F8F7B74-568D-4995-B2E9-14462F38D415}" type="sibTrans" cxnId="{26EF8DF1-594C-4992-ADB8-7925A0EEB994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C608E-3754-4324-AD01-7F5DC277F7B2}" type="pres">
      <dgm:prSet presAssocID="{9BDEE1BE-29A4-4E9E-B4DD-2B2CE6A64851}" presName="hierRoot1" presStyleCnt="0">
        <dgm:presLayoutVars>
          <dgm:hierBranch val="init"/>
        </dgm:presLayoutVars>
      </dgm:prSet>
      <dgm:spPr/>
    </dgm:pt>
    <dgm:pt modelId="{D4121BFF-715C-4CE5-ACF9-E3F123E313FC}" type="pres">
      <dgm:prSet presAssocID="{9BDEE1BE-29A4-4E9E-B4DD-2B2CE6A64851}" presName="rootComposite1" presStyleCnt="0"/>
      <dgm:spPr/>
    </dgm:pt>
    <dgm:pt modelId="{CD412356-A261-4316-B671-0BB6661B3AE0}" type="pres">
      <dgm:prSet presAssocID="{9BDEE1BE-29A4-4E9E-B4DD-2B2CE6A64851}" presName="rootText1" presStyleLbl="node0" presStyleIdx="0" presStyleCnt="1">
        <dgm:presLayoutVars>
          <dgm:chPref val="3"/>
        </dgm:presLayoutVars>
      </dgm:prSet>
      <dgm:spPr/>
    </dgm:pt>
    <dgm:pt modelId="{9EBFC890-1DD1-4FBC-BB55-38123694EA18}" type="pres">
      <dgm:prSet presAssocID="{9BDEE1BE-29A4-4E9E-B4DD-2B2CE6A64851}" presName="rootConnector1" presStyleLbl="node1" presStyleIdx="0" presStyleCnt="0"/>
      <dgm:spPr/>
    </dgm:pt>
    <dgm:pt modelId="{B254B4AD-0707-4C51-BAAA-C41378A96309}" type="pres">
      <dgm:prSet presAssocID="{9BDEE1BE-29A4-4E9E-B4DD-2B2CE6A64851}" presName="hierChild2" presStyleCnt="0"/>
      <dgm:spPr/>
    </dgm:pt>
    <dgm:pt modelId="{B55AFB73-3FC4-4DF8-A2BC-2BFD3069422B}" type="pres">
      <dgm:prSet presAssocID="{C8EE0BD6-6347-4628-9EE8-848A10E7F51F}" presName="Name37" presStyleLbl="parChTrans1D2" presStyleIdx="0" presStyleCnt="3"/>
      <dgm:spPr/>
    </dgm:pt>
    <dgm:pt modelId="{218B9B29-8B9A-41C2-A5EA-D73335852573}" type="pres">
      <dgm:prSet presAssocID="{D33E9C23-0A8F-47A7-9A09-F97633FC094D}" presName="hierRoot2" presStyleCnt="0">
        <dgm:presLayoutVars>
          <dgm:hierBranch val="init"/>
        </dgm:presLayoutVars>
      </dgm:prSet>
      <dgm:spPr/>
    </dgm:pt>
    <dgm:pt modelId="{D00F0569-B2CF-460A-86A5-B4AFC4B34EB3}" type="pres">
      <dgm:prSet presAssocID="{D33E9C23-0A8F-47A7-9A09-F97633FC094D}" presName="rootComposite" presStyleCnt="0"/>
      <dgm:spPr/>
    </dgm:pt>
    <dgm:pt modelId="{B572608B-3097-4607-A63F-B20D969CF460}" type="pres">
      <dgm:prSet presAssocID="{D33E9C23-0A8F-47A7-9A09-F97633FC094D}" presName="rootText" presStyleLbl="node2" presStyleIdx="0" presStyleCnt="3">
        <dgm:presLayoutVars>
          <dgm:chPref val="3"/>
        </dgm:presLayoutVars>
      </dgm:prSet>
      <dgm:spPr/>
    </dgm:pt>
    <dgm:pt modelId="{ABDA0E2E-FE93-4FF7-A48B-48A0551A835E}" type="pres">
      <dgm:prSet presAssocID="{D33E9C23-0A8F-47A7-9A09-F97633FC094D}" presName="rootConnector" presStyleLbl="node2" presStyleIdx="0" presStyleCnt="3"/>
      <dgm:spPr/>
    </dgm:pt>
    <dgm:pt modelId="{9827443E-C69F-4E57-9EFF-A6FDCA706EB5}" type="pres">
      <dgm:prSet presAssocID="{D33E9C23-0A8F-47A7-9A09-F97633FC094D}" presName="hierChild4" presStyleCnt="0"/>
      <dgm:spPr/>
    </dgm:pt>
    <dgm:pt modelId="{67F68E12-D5BE-4E72-9332-0A74A8110CDA}" type="pres">
      <dgm:prSet presAssocID="{89EA063F-D4EC-49E1-89F2-A4CDC4FB600D}" presName="Name37" presStyleLbl="parChTrans1D3" presStyleIdx="0" presStyleCnt="6"/>
      <dgm:spPr/>
    </dgm:pt>
    <dgm:pt modelId="{96824F86-E15D-440F-9D0D-082B8115F3F5}" type="pres">
      <dgm:prSet presAssocID="{10AE36BA-3C20-4349-B647-527D5B6E1C9D}" presName="hierRoot2" presStyleCnt="0">
        <dgm:presLayoutVars>
          <dgm:hierBranch val="init"/>
        </dgm:presLayoutVars>
      </dgm:prSet>
      <dgm:spPr/>
    </dgm:pt>
    <dgm:pt modelId="{E662D87E-B486-44A9-8B12-7847FC423652}" type="pres">
      <dgm:prSet presAssocID="{10AE36BA-3C20-4349-B647-527D5B6E1C9D}" presName="rootComposite" presStyleCnt="0"/>
      <dgm:spPr/>
    </dgm:pt>
    <dgm:pt modelId="{FA30E480-18FC-4D1F-90F7-C9EA4DD82E97}" type="pres">
      <dgm:prSet presAssocID="{10AE36BA-3C20-4349-B647-527D5B6E1C9D}" presName="rootText" presStyleLbl="node3" presStyleIdx="0" presStyleCnt="6">
        <dgm:presLayoutVars>
          <dgm:chPref val="3"/>
        </dgm:presLayoutVars>
      </dgm:prSet>
      <dgm:spPr/>
    </dgm:pt>
    <dgm:pt modelId="{727C2FA7-9064-4027-B30C-D76117861BE4}" type="pres">
      <dgm:prSet presAssocID="{10AE36BA-3C20-4349-B647-527D5B6E1C9D}" presName="rootConnector" presStyleLbl="node3" presStyleIdx="0" presStyleCnt="6"/>
      <dgm:spPr/>
    </dgm:pt>
    <dgm:pt modelId="{8DAA1267-242A-44E5-9D65-CF4E2A1F6591}" type="pres">
      <dgm:prSet presAssocID="{10AE36BA-3C20-4349-B647-527D5B6E1C9D}" presName="hierChild4" presStyleCnt="0"/>
      <dgm:spPr/>
    </dgm:pt>
    <dgm:pt modelId="{DD2806B4-C53D-4A41-8BB0-EA06F1DFD67F}" type="pres">
      <dgm:prSet presAssocID="{BFE6AF2B-DC0D-4439-9EE0-974C6C5D88A6}" presName="Name37" presStyleLbl="parChTrans1D4" presStyleIdx="0" presStyleCnt="9"/>
      <dgm:spPr/>
    </dgm:pt>
    <dgm:pt modelId="{67553BE7-9020-49AC-8953-4D482DDAFE17}" type="pres">
      <dgm:prSet presAssocID="{ABD7EBAC-A68B-4037-AE38-E63E15E8B7AD}" presName="hierRoot2" presStyleCnt="0">
        <dgm:presLayoutVars>
          <dgm:hierBranch val="init"/>
        </dgm:presLayoutVars>
      </dgm:prSet>
      <dgm:spPr/>
    </dgm:pt>
    <dgm:pt modelId="{86D4765A-0BD7-4D83-BD97-BF8EEBD8F5A2}" type="pres">
      <dgm:prSet presAssocID="{ABD7EBAC-A68B-4037-AE38-E63E15E8B7AD}" presName="rootComposite" presStyleCnt="0"/>
      <dgm:spPr/>
    </dgm:pt>
    <dgm:pt modelId="{0573EED0-D14B-49D1-A3F4-9B5D017B408D}" type="pres">
      <dgm:prSet presAssocID="{ABD7EBAC-A68B-4037-AE38-E63E15E8B7AD}" presName="rootText" presStyleLbl="node4" presStyleIdx="0" presStyleCnt="9">
        <dgm:presLayoutVars>
          <dgm:chPref val="3"/>
        </dgm:presLayoutVars>
      </dgm:prSet>
      <dgm:spPr/>
    </dgm:pt>
    <dgm:pt modelId="{C2A367C8-9C3E-46CF-ACFE-4D76D7B8C7DB}" type="pres">
      <dgm:prSet presAssocID="{ABD7EBAC-A68B-4037-AE38-E63E15E8B7AD}" presName="rootConnector" presStyleLbl="node4" presStyleIdx="0" presStyleCnt="9"/>
      <dgm:spPr/>
    </dgm:pt>
    <dgm:pt modelId="{840A717E-5835-421E-8956-95707E22A435}" type="pres">
      <dgm:prSet presAssocID="{ABD7EBAC-A68B-4037-AE38-E63E15E8B7AD}" presName="hierChild4" presStyleCnt="0"/>
      <dgm:spPr/>
    </dgm:pt>
    <dgm:pt modelId="{13593C43-4F26-44CC-AD6A-35DC46042244}" type="pres">
      <dgm:prSet presAssocID="{ABD7EBAC-A68B-4037-AE38-E63E15E8B7AD}" presName="hierChild5" presStyleCnt="0"/>
      <dgm:spPr/>
    </dgm:pt>
    <dgm:pt modelId="{FFA49E0B-36F1-43F9-8001-1C44249198A9}" type="pres">
      <dgm:prSet presAssocID="{1979586B-2218-4595-A299-CD8AC443132D}" presName="Name37" presStyleLbl="parChTrans1D4" presStyleIdx="1" presStyleCnt="9"/>
      <dgm:spPr/>
    </dgm:pt>
    <dgm:pt modelId="{77E00E2C-B463-44A4-901E-1EB6F93DE659}" type="pres">
      <dgm:prSet presAssocID="{CFF727B8-FB42-42C1-9E4F-60E9580B5253}" presName="hierRoot2" presStyleCnt="0">
        <dgm:presLayoutVars>
          <dgm:hierBranch val="init"/>
        </dgm:presLayoutVars>
      </dgm:prSet>
      <dgm:spPr/>
    </dgm:pt>
    <dgm:pt modelId="{B552C97F-1C13-46C9-B45E-F490A00604D3}" type="pres">
      <dgm:prSet presAssocID="{CFF727B8-FB42-42C1-9E4F-60E9580B5253}" presName="rootComposite" presStyleCnt="0"/>
      <dgm:spPr/>
    </dgm:pt>
    <dgm:pt modelId="{14DAC453-5A60-48F2-BCC4-C70CB0E0BA1B}" type="pres">
      <dgm:prSet presAssocID="{CFF727B8-FB42-42C1-9E4F-60E9580B5253}" presName="rootText" presStyleLbl="node4" presStyleIdx="1" presStyleCnt="9">
        <dgm:presLayoutVars>
          <dgm:chPref val="3"/>
        </dgm:presLayoutVars>
      </dgm:prSet>
      <dgm:spPr/>
    </dgm:pt>
    <dgm:pt modelId="{D566718E-467C-4052-BB52-6582852018D7}" type="pres">
      <dgm:prSet presAssocID="{CFF727B8-FB42-42C1-9E4F-60E9580B5253}" presName="rootConnector" presStyleLbl="node4" presStyleIdx="1" presStyleCnt="9"/>
      <dgm:spPr/>
    </dgm:pt>
    <dgm:pt modelId="{054D8A3F-7434-4203-80E7-F9F56764CE09}" type="pres">
      <dgm:prSet presAssocID="{CFF727B8-FB42-42C1-9E4F-60E9580B5253}" presName="hierChild4" presStyleCnt="0"/>
      <dgm:spPr/>
    </dgm:pt>
    <dgm:pt modelId="{5706F00B-6173-4282-A95D-0FBD0A048EE6}" type="pres">
      <dgm:prSet presAssocID="{CFF727B8-FB42-42C1-9E4F-60E9580B5253}" presName="hierChild5" presStyleCnt="0"/>
      <dgm:spPr/>
    </dgm:pt>
    <dgm:pt modelId="{75EC4F80-D7B9-4B22-A4FE-133655177322}" type="pres">
      <dgm:prSet presAssocID="{C349CB02-49A3-4D2A-A36D-E915121ED2B6}" presName="Name37" presStyleLbl="parChTrans1D4" presStyleIdx="2" presStyleCnt="9"/>
      <dgm:spPr/>
    </dgm:pt>
    <dgm:pt modelId="{5F9E16DA-795F-453A-BBD2-79C4A353CF78}" type="pres">
      <dgm:prSet presAssocID="{829142A8-EF02-4459-8590-B7C7408D00C9}" presName="hierRoot2" presStyleCnt="0">
        <dgm:presLayoutVars>
          <dgm:hierBranch val="init"/>
        </dgm:presLayoutVars>
      </dgm:prSet>
      <dgm:spPr/>
    </dgm:pt>
    <dgm:pt modelId="{031590A5-E7E8-4921-8483-3C6E94F6CE53}" type="pres">
      <dgm:prSet presAssocID="{829142A8-EF02-4459-8590-B7C7408D00C9}" presName="rootComposite" presStyleCnt="0"/>
      <dgm:spPr/>
    </dgm:pt>
    <dgm:pt modelId="{43442EE8-D652-4371-8D6D-18DDD0029FC4}" type="pres">
      <dgm:prSet presAssocID="{829142A8-EF02-4459-8590-B7C7408D00C9}" presName="rootText" presStyleLbl="node4" presStyleIdx="2" presStyleCnt="9">
        <dgm:presLayoutVars>
          <dgm:chPref val="3"/>
        </dgm:presLayoutVars>
      </dgm:prSet>
      <dgm:spPr/>
    </dgm:pt>
    <dgm:pt modelId="{C386E039-375D-4E8D-8EBD-B3EE5215BD7B}" type="pres">
      <dgm:prSet presAssocID="{829142A8-EF02-4459-8590-B7C7408D00C9}" presName="rootConnector" presStyleLbl="node4" presStyleIdx="2" presStyleCnt="9"/>
      <dgm:spPr/>
    </dgm:pt>
    <dgm:pt modelId="{6363EB4F-F4E7-4064-A524-297966DBF806}" type="pres">
      <dgm:prSet presAssocID="{829142A8-EF02-4459-8590-B7C7408D00C9}" presName="hierChild4" presStyleCnt="0"/>
      <dgm:spPr/>
    </dgm:pt>
    <dgm:pt modelId="{88B2605E-4663-41FC-A3FD-8FACF42381CF}" type="pres">
      <dgm:prSet presAssocID="{829142A8-EF02-4459-8590-B7C7408D00C9}" presName="hierChild5" presStyleCnt="0"/>
      <dgm:spPr/>
    </dgm:pt>
    <dgm:pt modelId="{5F2C67E2-16D6-43E0-960E-643E0F1B342A}" type="pres">
      <dgm:prSet presAssocID="{10AE36BA-3C20-4349-B647-527D5B6E1C9D}" presName="hierChild5" presStyleCnt="0"/>
      <dgm:spPr/>
    </dgm:pt>
    <dgm:pt modelId="{1F8B1EB9-0A45-45E7-A706-88E077932158}" type="pres">
      <dgm:prSet presAssocID="{D33E9C23-0A8F-47A7-9A09-F97633FC094D}" presName="hierChild5" presStyleCnt="0"/>
      <dgm:spPr/>
    </dgm:pt>
    <dgm:pt modelId="{5171DEAF-EFEE-4621-8553-0A5C5A6D4139}" type="pres">
      <dgm:prSet presAssocID="{4146C00F-B694-4C0D-9CD1-1F33A05A8856}" presName="Name37" presStyleLbl="parChTrans1D2" presStyleIdx="1" presStyleCnt="3"/>
      <dgm:spPr/>
    </dgm:pt>
    <dgm:pt modelId="{8DAB4EE0-E220-4244-AD85-B319007BE8FA}" type="pres">
      <dgm:prSet presAssocID="{09B0BCCA-3D6E-4259-BB19-56B4BE35378D}" presName="hierRoot2" presStyleCnt="0">
        <dgm:presLayoutVars>
          <dgm:hierBranch val="init"/>
        </dgm:presLayoutVars>
      </dgm:prSet>
      <dgm:spPr/>
    </dgm:pt>
    <dgm:pt modelId="{E414CC02-9A71-4E51-8600-53FE5329F57D}" type="pres">
      <dgm:prSet presAssocID="{09B0BCCA-3D6E-4259-BB19-56B4BE35378D}" presName="rootComposite" presStyleCnt="0"/>
      <dgm:spPr/>
    </dgm:pt>
    <dgm:pt modelId="{D9712572-C529-46FA-90B6-351D60D2D8D9}" type="pres">
      <dgm:prSet presAssocID="{09B0BCCA-3D6E-4259-BB19-56B4BE35378D}" presName="rootText" presStyleLbl="node2" presStyleIdx="1" presStyleCnt="3">
        <dgm:presLayoutVars>
          <dgm:chPref val="3"/>
        </dgm:presLayoutVars>
      </dgm:prSet>
      <dgm:spPr/>
    </dgm:pt>
    <dgm:pt modelId="{4A2D8120-0157-4411-8FB9-6FA94F4AB4DA}" type="pres">
      <dgm:prSet presAssocID="{09B0BCCA-3D6E-4259-BB19-56B4BE35378D}" presName="rootConnector" presStyleLbl="node2" presStyleIdx="1" presStyleCnt="3"/>
      <dgm:spPr/>
    </dgm:pt>
    <dgm:pt modelId="{583C43BB-F45D-4AEB-9E28-83A94A4C64F0}" type="pres">
      <dgm:prSet presAssocID="{09B0BCCA-3D6E-4259-BB19-56B4BE35378D}" presName="hierChild4" presStyleCnt="0"/>
      <dgm:spPr/>
    </dgm:pt>
    <dgm:pt modelId="{D9019FF8-11FB-430F-A239-030D699FC34F}" type="pres">
      <dgm:prSet presAssocID="{1B3F00E0-41A9-48C5-888A-B1AC4ECDEC92}" presName="Name37" presStyleLbl="parChTrans1D3" presStyleIdx="1" presStyleCnt="6"/>
      <dgm:spPr/>
    </dgm:pt>
    <dgm:pt modelId="{87030339-D188-4717-8554-5C22D5B81454}" type="pres">
      <dgm:prSet presAssocID="{0B4F719C-D916-409D-8642-2F2577B6E8AA}" presName="hierRoot2" presStyleCnt="0">
        <dgm:presLayoutVars>
          <dgm:hierBranch val="init"/>
        </dgm:presLayoutVars>
      </dgm:prSet>
      <dgm:spPr/>
    </dgm:pt>
    <dgm:pt modelId="{D6CE7958-97D2-4975-8933-7A5016D519CF}" type="pres">
      <dgm:prSet presAssocID="{0B4F719C-D916-409D-8642-2F2577B6E8AA}" presName="rootComposite" presStyleCnt="0"/>
      <dgm:spPr/>
    </dgm:pt>
    <dgm:pt modelId="{4512D3A8-B9FF-43D6-BD5C-DE5C728914A8}" type="pres">
      <dgm:prSet presAssocID="{0B4F719C-D916-409D-8642-2F2577B6E8AA}" presName="rootText" presStyleLbl="node3" presStyleIdx="1" presStyleCnt="6">
        <dgm:presLayoutVars>
          <dgm:chPref val="3"/>
        </dgm:presLayoutVars>
      </dgm:prSet>
      <dgm:spPr/>
    </dgm:pt>
    <dgm:pt modelId="{4FEB6088-BE23-46DA-8688-53654756064D}" type="pres">
      <dgm:prSet presAssocID="{0B4F719C-D916-409D-8642-2F2577B6E8AA}" presName="rootConnector" presStyleLbl="node3" presStyleIdx="1" presStyleCnt="6"/>
      <dgm:spPr/>
    </dgm:pt>
    <dgm:pt modelId="{28D23EA1-DEA0-41CB-978B-3A24F9024A66}" type="pres">
      <dgm:prSet presAssocID="{0B4F719C-D916-409D-8642-2F2577B6E8AA}" presName="hierChild4" presStyleCnt="0"/>
      <dgm:spPr/>
    </dgm:pt>
    <dgm:pt modelId="{5ECB5772-EC9F-4096-B67D-99C70325CE68}" type="pres">
      <dgm:prSet presAssocID="{5856CA3A-914D-4602-94F9-184BAB3A3EB5}" presName="Name37" presStyleLbl="parChTrans1D4" presStyleIdx="3" presStyleCnt="9"/>
      <dgm:spPr/>
    </dgm:pt>
    <dgm:pt modelId="{68CC5910-0943-48B4-88EF-AFE59AFF6E4F}" type="pres">
      <dgm:prSet presAssocID="{E5CD7471-DB63-432A-9AF4-9FFD08FD3DFD}" presName="hierRoot2" presStyleCnt="0">
        <dgm:presLayoutVars>
          <dgm:hierBranch val="init"/>
        </dgm:presLayoutVars>
      </dgm:prSet>
      <dgm:spPr/>
    </dgm:pt>
    <dgm:pt modelId="{28EF9FED-4ACE-43F5-827A-8B24522768C4}" type="pres">
      <dgm:prSet presAssocID="{E5CD7471-DB63-432A-9AF4-9FFD08FD3DFD}" presName="rootComposite" presStyleCnt="0"/>
      <dgm:spPr/>
    </dgm:pt>
    <dgm:pt modelId="{60226D46-2161-470E-A83F-1603991B7BD1}" type="pres">
      <dgm:prSet presAssocID="{E5CD7471-DB63-432A-9AF4-9FFD08FD3DFD}" presName="rootText" presStyleLbl="node4" presStyleIdx="3" presStyleCnt="9">
        <dgm:presLayoutVars>
          <dgm:chPref val="3"/>
        </dgm:presLayoutVars>
      </dgm:prSet>
      <dgm:spPr/>
    </dgm:pt>
    <dgm:pt modelId="{15E107C1-0DE0-46A5-8367-A7EEBAC42D00}" type="pres">
      <dgm:prSet presAssocID="{E5CD7471-DB63-432A-9AF4-9FFD08FD3DFD}" presName="rootConnector" presStyleLbl="node4" presStyleIdx="3" presStyleCnt="9"/>
      <dgm:spPr/>
    </dgm:pt>
    <dgm:pt modelId="{EA0B8FF2-6573-4389-A678-EE796A84C633}" type="pres">
      <dgm:prSet presAssocID="{E5CD7471-DB63-432A-9AF4-9FFD08FD3DFD}" presName="hierChild4" presStyleCnt="0"/>
      <dgm:spPr/>
    </dgm:pt>
    <dgm:pt modelId="{D73F9B1B-BC42-4677-973C-09D322678C15}" type="pres">
      <dgm:prSet presAssocID="{E5CD7471-DB63-432A-9AF4-9FFD08FD3DFD}" presName="hierChild5" presStyleCnt="0"/>
      <dgm:spPr/>
    </dgm:pt>
    <dgm:pt modelId="{D42D8105-A1BA-472D-A382-921BC21C5BC0}" type="pres">
      <dgm:prSet presAssocID="{6CDE3E45-CBC0-4EE8-8784-5FCAFF21B1ED}" presName="Name37" presStyleLbl="parChTrans1D4" presStyleIdx="4" presStyleCnt="9"/>
      <dgm:spPr/>
    </dgm:pt>
    <dgm:pt modelId="{D0AD149C-DE42-4444-9A98-9A1D2EF23AEC}" type="pres">
      <dgm:prSet presAssocID="{F9DBD78B-6E4C-4BA9-BA86-8A5BAA1BFAE5}" presName="hierRoot2" presStyleCnt="0">
        <dgm:presLayoutVars>
          <dgm:hierBranch val="init"/>
        </dgm:presLayoutVars>
      </dgm:prSet>
      <dgm:spPr/>
    </dgm:pt>
    <dgm:pt modelId="{9D9ED015-6FD9-496A-8415-33696CB3C255}" type="pres">
      <dgm:prSet presAssocID="{F9DBD78B-6E4C-4BA9-BA86-8A5BAA1BFAE5}" presName="rootComposite" presStyleCnt="0"/>
      <dgm:spPr/>
    </dgm:pt>
    <dgm:pt modelId="{396D0738-C900-461F-9E1A-B8FB0BD3815C}" type="pres">
      <dgm:prSet presAssocID="{F9DBD78B-6E4C-4BA9-BA86-8A5BAA1BFAE5}" presName="rootText" presStyleLbl="node4" presStyleIdx="4" presStyleCnt="9">
        <dgm:presLayoutVars>
          <dgm:chPref val="3"/>
        </dgm:presLayoutVars>
      </dgm:prSet>
      <dgm:spPr/>
    </dgm:pt>
    <dgm:pt modelId="{8132BCAD-503D-4950-8298-75D0F0B9CB26}" type="pres">
      <dgm:prSet presAssocID="{F9DBD78B-6E4C-4BA9-BA86-8A5BAA1BFAE5}" presName="rootConnector" presStyleLbl="node4" presStyleIdx="4" presStyleCnt="9"/>
      <dgm:spPr/>
    </dgm:pt>
    <dgm:pt modelId="{ECF66B33-6E84-49C5-8C92-FD6E5B24CB43}" type="pres">
      <dgm:prSet presAssocID="{F9DBD78B-6E4C-4BA9-BA86-8A5BAA1BFAE5}" presName="hierChild4" presStyleCnt="0"/>
      <dgm:spPr/>
    </dgm:pt>
    <dgm:pt modelId="{681773EC-A36F-411B-A7CC-44D46D8D69E4}" type="pres">
      <dgm:prSet presAssocID="{F9DBD78B-6E4C-4BA9-BA86-8A5BAA1BFAE5}" presName="hierChild5" presStyleCnt="0"/>
      <dgm:spPr/>
    </dgm:pt>
    <dgm:pt modelId="{BB4BBF33-04F4-4951-940C-8A833AB1B993}" type="pres">
      <dgm:prSet presAssocID="{0B4F719C-D916-409D-8642-2F2577B6E8AA}" presName="hierChild5" presStyleCnt="0"/>
      <dgm:spPr/>
    </dgm:pt>
    <dgm:pt modelId="{ED750E6B-20CF-4EB6-B920-4A3C5C101E08}" type="pres">
      <dgm:prSet presAssocID="{118809BA-C090-4D57-8313-EE79E2B70831}" presName="Name37" presStyleLbl="parChTrans1D3" presStyleIdx="2" presStyleCnt="6"/>
      <dgm:spPr/>
    </dgm:pt>
    <dgm:pt modelId="{B615254C-DB68-41DA-A71A-D7A6149C7DBA}" type="pres">
      <dgm:prSet presAssocID="{E29CCBBE-E131-4D8D-83CD-CFF83E1DF9E0}" presName="hierRoot2" presStyleCnt="0">
        <dgm:presLayoutVars>
          <dgm:hierBranch val="init"/>
        </dgm:presLayoutVars>
      </dgm:prSet>
      <dgm:spPr/>
    </dgm:pt>
    <dgm:pt modelId="{47A032ED-F8B8-443E-965E-A3FA3B709C7B}" type="pres">
      <dgm:prSet presAssocID="{E29CCBBE-E131-4D8D-83CD-CFF83E1DF9E0}" presName="rootComposite" presStyleCnt="0"/>
      <dgm:spPr/>
    </dgm:pt>
    <dgm:pt modelId="{C0250A93-C7CA-41F3-A81E-0C5DD364FEC9}" type="pres">
      <dgm:prSet presAssocID="{E29CCBBE-E131-4D8D-83CD-CFF83E1DF9E0}" presName="rootText" presStyleLbl="node3" presStyleIdx="2" presStyleCnt="6">
        <dgm:presLayoutVars>
          <dgm:chPref val="3"/>
        </dgm:presLayoutVars>
      </dgm:prSet>
      <dgm:spPr/>
    </dgm:pt>
    <dgm:pt modelId="{21768F92-6852-4B69-8365-02CB13CFF57A}" type="pres">
      <dgm:prSet presAssocID="{E29CCBBE-E131-4D8D-83CD-CFF83E1DF9E0}" presName="rootConnector" presStyleLbl="node3" presStyleIdx="2" presStyleCnt="6"/>
      <dgm:spPr/>
    </dgm:pt>
    <dgm:pt modelId="{F409ADFB-A3C6-46D2-A91B-22F980E15B1B}" type="pres">
      <dgm:prSet presAssocID="{E29CCBBE-E131-4D8D-83CD-CFF83E1DF9E0}" presName="hierChild4" presStyleCnt="0"/>
      <dgm:spPr/>
    </dgm:pt>
    <dgm:pt modelId="{F5F87030-558B-4E7C-AA16-7D2A090E61CB}" type="pres">
      <dgm:prSet presAssocID="{994918F1-3BDD-476D-BE40-B27C2B6DCF41}" presName="Name37" presStyleLbl="parChTrans1D4" presStyleIdx="5" presStyleCnt="9"/>
      <dgm:spPr/>
    </dgm:pt>
    <dgm:pt modelId="{9D9D6EA1-1593-4973-9AFD-470218672120}" type="pres">
      <dgm:prSet presAssocID="{0B2AF25A-03DF-4949-A3A5-6B35B31BC933}" presName="hierRoot2" presStyleCnt="0">
        <dgm:presLayoutVars>
          <dgm:hierBranch val="init"/>
        </dgm:presLayoutVars>
      </dgm:prSet>
      <dgm:spPr/>
    </dgm:pt>
    <dgm:pt modelId="{34F7D11D-F191-400F-BF37-8D170A9C3AAA}" type="pres">
      <dgm:prSet presAssocID="{0B2AF25A-03DF-4949-A3A5-6B35B31BC933}" presName="rootComposite" presStyleCnt="0"/>
      <dgm:spPr/>
    </dgm:pt>
    <dgm:pt modelId="{7451281A-98E1-44AB-A4C0-4A3BA6E76F1A}" type="pres">
      <dgm:prSet presAssocID="{0B2AF25A-03DF-4949-A3A5-6B35B31BC933}" presName="rootText" presStyleLbl="node4" presStyleIdx="5" presStyleCnt="9">
        <dgm:presLayoutVars>
          <dgm:chPref val="3"/>
        </dgm:presLayoutVars>
      </dgm:prSet>
      <dgm:spPr/>
    </dgm:pt>
    <dgm:pt modelId="{A178C902-53A1-48F5-BDFA-9D476E05EB33}" type="pres">
      <dgm:prSet presAssocID="{0B2AF25A-03DF-4949-A3A5-6B35B31BC933}" presName="rootConnector" presStyleLbl="node4" presStyleIdx="5" presStyleCnt="9"/>
      <dgm:spPr/>
    </dgm:pt>
    <dgm:pt modelId="{DEA44E62-F552-4298-88B9-FE0C757239D3}" type="pres">
      <dgm:prSet presAssocID="{0B2AF25A-03DF-4949-A3A5-6B35B31BC933}" presName="hierChild4" presStyleCnt="0"/>
      <dgm:spPr/>
    </dgm:pt>
    <dgm:pt modelId="{EA8B0DBC-48B8-45CD-ACFA-72314DD561AC}" type="pres">
      <dgm:prSet presAssocID="{0B2AF25A-03DF-4949-A3A5-6B35B31BC933}" presName="hierChild5" presStyleCnt="0"/>
      <dgm:spPr/>
    </dgm:pt>
    <dgm:pt modelId="{2E0E4A96-CC7D-4ABE-AE34-90A12F7CD98E}" type="pres">
      <dgm:prSet presAssocID="{98AEA5FD-7761-42ED-9ACD-998A89AF7683}" presName="Name37" presStyleLbl="parChTrans1D4" presStyleIdx="6" presStyleCnt="9"/>
      <dgm:spPr/>
    </dgm:pt>
    <dgm:pt modelId="{4B29710A-BA0B-4542-AEFA-61A6BAC223A9}" type="pres">
      <dgm:prSet presAssocID="{787E7CD8-10FF-4C87-AFB4-A961403DE10C}" presName="hierRoot2" presStyleCnt="0">
        <dgm:presLayoutVars>
          <dgm:hierBranch val="init"/>
        </dgm:presLayoutVars>
      </dgm:prSet>
      <dgm:spPr/>
    </dgm:pt>
    <dgm:pt modelId="{9CE70E71-2185-4243-9612-2688451D47E6}" type="pres">
      <dgm:prSet presAssocID="{787E7CD8-10FF-4C87-AFB4-A961403DE10C}" presName="rootComposite" presStyleCnt="0"/>
      <dgm:spPr/>
    </dgm:pt>
    <dgm:pt modelId="{7835FB7F-AF43-4818-8C8B-12E7D47FE3F4}" type="pres">
      <dgm:prSet presAssocID="{787E7CD8-10FF-4C87-AFB4-A961403DE10C}" presName="rootText" presStyleLbl="node4" presStyleIdx="6" presStyleCnt="9">
        <dgm:presLayoutVars>
          <dgm:chPref val="3"/>
        </dgm:presLayoutVars>
      </dgm:prSet>
      <dgm:spPr/>
    </dgm:pt>
    <dgm:pt modelId="{3935EB2C-4097-4344-8295-D0C3764B5439}" type="pres">
      <dgm:prSet presAssocID="{787E7CD8-10FF-4C87-AFB4-A961403DE10C}" presName="rootConnector" presStyleLbl="node4" presStyleIdx="6" presStyleCnt="9"/>
      <dgm:spPr/>
    </dgm:pt>
    <dgm:pt modelId="{84FF1A14-54F4-40D3-A5D0-87FC026092C0}" type="pres">
      <dgm:prSet presAssocID="{787E7CD8-10FF-4C87-AFB4-A961403DE10C}" presName="hierChild4" presStyleCnt="0"/>
      <dgm:spPr/>
    </dgm:pt>
    <dgm:pt modelId="{473FFBA2-52E6-4027-A23A-1916EED72F06}" type="pres">
      <dgm:prSet presAssocID="{787E7CD8-10FF-4C87-AFB4-A961403DE10C}" presName="hierChild5" presStyleCnt="0"/>
      <dgm:spPr/>
    </dgm:pt>
    <dgm:pt modelId="{3675A0C5-DB97-47AE-8F7C-56D893F42131}" type="pres">
      <dgm:prSet presAssocID="{E29CCBBE-E131-4D8D-83CD-CFF83E1DF9E0}" presName="hierChild5" presStyleCnt="0"/>
      <dgm:spPr/>
    </dgm:pt>
    <dgm:pt modelId="{73447ACB-8F86-4B3A-BE24-D9A9E590D5DC}" type="pres">
      <dgm:prSet presAssocID="{B0B9CC4D-7CDC-4ECF-A1A5-E1AD3EEDD6BA}" presName="Name37" presStyleLbl="parChTrans1D3" presStyleIdx="3" presStyleCnt="6"/>
      <dgm:spPr/>
    </dgm:pt>
    <dgm:pt modelId="{1CF1CD28-FC57-4BE1-8A7C-002CFD089EEF}" type="pres">
      <dgm:prSet presAssocID="{7B05A94E-187D-447E-9844-941876E50387}" presName="hierRoot2" presStyleCnt="0">
        <dgm:presLayoutVars>
          <dgm:hierBranch val="init"/>
        </dgm:presLayoutVars>
      </dgm:prSet>
      <dgm:spPr/>
    </dgm:pt>
    <dgm:pt modelId="{244BD63B-C75C-46FC-8AD2-8FE5F330B4C9}" type="pres">
      <dgm:prSet presAssocID="{7B05A94E-187D-447E-9844-941876E50387}" presName="rootComposite" presStyleCnt="0"/>
      <dgm:spPr/>
    </dgm:pt>
    <dgm:pt modelId="{BEE17FC1-047D-4A07-93E1-8A50398AEED3}" type="pres">
      <dgm:prSet presAssocID="{7B05A94E-187D-447E-9844-941876E50387}" presName="rootText" presStyleLbl="node3" presStyleIdx="3" presStyleCnt="6">
        <dgm:presLayoutVars>
          <dgm:chPref val="3"/>
        </dgm:presLayoutVars>
      </dgm:prSet>
      <dgm:spPr/>
    </dgm:pt>
    <dgm:pt modelId="{830BDAB2-CAA1-41C7-8ACF-6F1BF3AFB4E2}" type="pres">
      <dgm:prSet presAssocID="{7B05A94E-187D-447E-9844-941876E50387}" presName="rootConnector" presStyleLbl="node3" presStyleIdx="3" presStyleCnt="6"/>
      <dgm:spPr/>
    </dgm:pt>
    <dgm:pt modelId="{C59E28B3-0FD1-4867-A914-0249AA513F59}" type="pres">
      <dgm:prSet presAssocID="{7B05A94E-187D-447E-9844-941876E50387}" presName="hierChild4" presStyleCnt="0"/>
      <dgm:spPr/>
    </dgm:pt>
    <dgm:pt modelId="{2EF3C8A5-146C-49B7-A3B2-69CD4460FF8C}" type="pres">
      <dgm:prSet presAssocID="{E96DB48D-9EA8-44E5-AECA-3C52C4551E57}" presName="Name37" presStyleLbl="parChTrans1D4" presStyleIdx="7" presStyleCnt="9"/>
      <dgm:spPr/>
    </dgm:pt>
    <dgm:pt modelId="{2A1CB3BB-2AC3-4C6C-B86A-1C699691DFEB}" type="pres">
      <dgm:prSet presAssocID="{06EE885A-D90F-42FD-8C2F-E148A3B0F521}" presName="hierRoot2" presStyleCnt="0">
        <dgm:presLayoutVars>
          <dgm:hierBranch val="init"/>
        </dgm:presLayoutVars>
      </dgm:prSet>
      <dgm:spPr/>
    </dgm:pt>
    <dgm:pt modelId="{7538AECE-5881-4E53-88CF-5BAEB06A6CB8}" type="pres">
      <dgm:prSet presAssocID="{06EE885A-D90F-42FD-8C2F-E148A3B0F521}" presName="rootComposite" presStyleCnt="0"/>
      <dgm:spPr/>
    </dgm:pt>
    <dgm:pt modelId="{153B054E-BC57-4016-BF3D-4149DDF8AB21}" type="pres">
      <dgm:prSet presAssocID="{06EE885A-D90F-42FD-8C2F-E148A3B0F521}" presName="rootText" presStyleLbl="node4" presStyleIdx="7" presStyleCnt="9">
        <dgm:presLayoutVars>
          <dgm:chPref val="3"/>
        </dgm:presLayoutVars>
      </dgm:prSet>
      <dgm:spPr/>
    </dgm:pt>
    <dgm:pt modelId="{200A48B3-52B8-4E18-9C07-28F5B207BA98}" type="pres">
      <dgm:prSet presAssocID="{06EE885A-D90F-42FD-8C2F-E148A3B0F521}" presName="rootConnector" presStyleLbl="node4" presStyleIdx="7" presStyleCnt="9"/>
      <dgm:spPr/>
    </dgm:pt>
    <dgm:pt modelId="{8F0D10B8-1B38-4E90-8C1F-147745E432A7}" type="pres">
      <dgm:prSet presAssocID="{06EE885A-D90F-42FD-8C2F-E148A3B0F521}" presName="hierChild4" presStyleCnt="0"/>
      <dgm:spPr/>
    </dgm:pt>
    <dgm:pt modelId="{5F3430C7-0E55-4863-8C6E-1BE4E30D4458}" type="pres">
      <dgm:prSet presAssocID="{06EE885A-D90F-42FD-8C2F-E148A3B0F521}" presName="hierChild5" presStyleCnt="0"/>
      <dgm:spPr/>
    </dgm:pt>
    <dgm:pt modelId="{6C73AD42-2A5B-4C39-8AD3-49FCA2A3A9FA}" type="pres">
      <dgm:prSet presAssocID="{5CE1A882-3D1F-4927-89B0-7E642C8E304D}" presName="Name37" presStyleLbl="parChTrans1D4" presStyleIdx="8" presStyleCnt="9"/>
      <dgm:spPr/>
    </dgm:pt>
    <dgm:pt modelId="{2B968A9A-48B2-480B-95E7-730CF143A0E3}" type="pres">
      <dgm:prSet presAssocID="{D10AE08D-B0C0-42F3-AD7C-D26BBCE79DE1}" presName="hierRoot2" presStyleCnt="0">
        <dgm:presLayoutVars>
          <dgm:hierBranch val="init"/>
        </dgm:presLayoutVars>
      </dgm:prSet>
      <dgm:spPr/>
    </dgm:pt>
    <dgm:pt modelId="{65E4F6B4-EBC6-4E74-94C3-7253A0CE0BE2}" type="pres">
      <dgm:prSet presAssocID="{D10AE08D-B0C0-42F3-AD7C-D26BBCE79DE1}" presName="rootComposite" presStyleCnt="0"/>
      <dgm:spPr/>
    </dgm:pt>
    <dgm:pt modelId="{87B4FD16-7FD2-45EE-8318-A71E9435AA5A}" type="pres">
      <dgm:prSet presAssocID="{D10AE08D-B0C0-42F3-AD7C-D26BBCE79DE1}" presName="rootText" presStyleLbl="node4" presStyleIdx="8" presStyleCnt="9">
        <dgm:presLayoutVars>
          <dgm:chPref val="3"/>
        </dgm:presLayoutVars>
      </dgm:prSet>
      <dgm:spPr/>
    </dgm:pt>
    <dgm:pt modelId="{EB4EB294-1DC1-426D-8F01-E6F48A15CAC0}" type="pres">
      <dgm:prSet presAssocID="{D10AE08D-B0C0-42F3-AD7C-D26BBCE79DE1}" presName="rootConnector" presStyleLbl="node4" presStyleIdx="8" presStyleCnt="9"/>
      <dgm:spPr/>
    </dgm:pt>
    <dgm:pt modelId="{30682A71-93F6-4345-8D3C-45FDE7FAD770}" type="pres">
      <dgm:prSet presAssocID="{D10AE08D-B0C0-42F3-AD7C-D26BBCE79DE1}" presName="hierChild4" presStyleCnt="0"/>
      <dgm:spPr/>
    </dgm:pt>
    <dgm:pt modelId="{72CBB05D-8DB2-4038-8A69-DE78811DB8ED}" type="pres">
      <dgm:prSet presAssocID="{D10AE08D-B0C0-42F3-AD7C-D26BBCE79DE1}" presName="hierChild5" presStyleCnt="0"/>
      <dgm:spPr/>
    </dgm:pt>
    <dgm:pt modelId="{338084AE-73EF-4065-A612-168C604AB74A}" type="pres">
      <dgm:prSet presAssocID="{7B05A94E-187D-447E-9844-941876E50387}" presName="hierChild5" presStyleCnt="0"/>
      <dgm:spPr/>
    </dgm:pt>
    <dgm:pt modelId="{5BA53C2C-FBA7-4387-B294-A6A39E960322}" type="pres">
      <dgm:prSet presAssocID="{09B0BCCA-3D6E-4259-BB19-56B4BE35378D}" presName="hierChild5" presStyleCnt="0"/>
      <dgm:spPr/>
    </dgm:pt>
    <dgm:pt modelId="{1B4463C6-691F-4DAA-B77F-E59FEE28E7B5}" type="pres">
      <dgm:prSet presAssocID="{1C883E97-E11A-4AA2-91D6-74EF77941919}" presName="Name37" presStyleLbl="parChTrans1D2" presStyleIdx="2" presStyleCnt="3"/>
      <dgm:spPr/>
    </dgm:pt>
    <dgm:pt modelId="{6ABB6C91-9064-42D1-A93D-9FE7FEFBDCB3}" type="pres">
      <dgm:prSet presAssocID="{F2CFB9AB-FD21-4267-8A98-A97E51ABF870}" presName="hierRoot2" presStyleCnt="0">
        <dgm:presLayoutVars>
          <dgm:hierBranch val="init"/>
        </dgm:presLayoutVars>
      </dgm:prSet>
      <dgm:spPr/>
    </dgm:pt>
    <dgm:pt modelId="{20FFECC6-8B4B-423A-9A5E-0840724D95BF}" type="pres">
      <dgm:prSet presAssocID="{F2CFB9AB-FD21-4267-8A98-A97E51ABF870}" presName="rootComposite" presStyleCnt="0"/>
      <dgm:spPr/>
    </dgm:pt>
    <dgm:pt modelId="{DB8C7C88-4901-4965-8BC3-FA6097113D82}" type="pres">
      <dgm:prSet presAssocID="{F2CFB9AB-FD21-4267-8A98-A97E51ABF870}" presName="rootText" presStyleLbl="node2" presStyleIdx="2" presStyleCnt="3">
        <dgm:presLayoutVars>
          <dgm:chPref val="3"/>
        </dgm:presLayoutVars>
      </dgm:prSet>
      <dgm:spPr/>
    </dgm:pt>
    <dgm:pt modelId="{03657E03-1ED4-4D18-B815-A268BBBF9322}" type="pres">
      <dgm:prSet presAssocID="{F2CFB9AB-FD21-4267-8A98-A97E51ABF870}" presName="rootConnector" presStyleLbl="node2" presStyleIdx="2" presStyleCnt="3"/>
      <dgm:spPr/>
    </dgm:pt>
    <dgm:pt modelId="{D2BEA73C-4F87-4FB7-A2E7-CB68DE26772E}" type="pres">
      <dgm:prSet presAssocID="{F2CFB9AB-FD21-4267-8A98-A97E51ABF870}" presName="hierChild4" presStyleCnt="0"/>
      <dgm:spPr/>
    </dgm:pt>
    <dgm:pt modelId="{16A9B2CE-2349-42D1-AB5D-938031368B3F}" type="pres">
      <dgm:prSet presAssocID="{BC10ECB2-6DCC-4E81-B937-8E64CDA31DB5}" presName="Name37" presStyleLbl="parChTrans1D3" presStyleIdx="4" presStyleCnt="6"/>
      <dgm:spPr/>
    </dgm:pt>
    <dgm:pt modelId="{426627DA-3CFE-4746-B2B7-346BB805171F}" type="pres">
      <dgm:prSet presAssocID="{9BC9A7E0-0C45-4221-897E-A9E537E787F2}" presName="hierRoot2" presStyleCnt="0">
        <dgm:presLayoutVars>
          <dgm:hierBranch val="init"/>
        </dgm:presLayoutVars>
      </dgm:prSet>
      <dgm:spPr/>
    </dgm:pt>
    <dgm:pt modelId="{88F204C3-C48E-4A05-8830-2CE200007881}" type="pres">
      <dgm:prSet presAssocID="{9BC9A7E0-0C45-4221-897E-A9E537E787F2}" presName="rootComposite" presStyleCnt="0"/>
      <dgm:spPr/>
    </dgm:pt>
    <dgm:pt modelId="{3FF76645-ACA6-4F38-AF02-EE0282E796EA}" type="pres">
      <dgm:prSet presAssocID="{9BC9A7E0-0C45-4221-897E-A9E537E787F2}" presName="rootText" presStyleLbl="node3" presStyleIdx="4" presStyleCnt="6" custLinFactY="43525" custLinFactNeighborX="-436" custLinFactNeighborY="100000">
        <dgm:presLayoutVars>
          <dgm:chPref val="3"/>
        </dgm:presLayoutVars>
      </dgm:prSet>
      <dgm:spPr/>
    </dgm:pt>
    <dgm:pt modelId="{5E06FBF9-4989-4310-BB51-5AC9894883D0}" type="pres">
      <dgm:prSet presAssocID="{9BC9A7E0-0C45-4221-897E-A9E537E787F2}" presName="rootConnector" presStyleLbl="node3" presStyleIdx="4" presStyleCnt="6"/>
      <dgm:spPr/>
    </dgm:pt>
    <dgm:pt modelId="{A8E8D6A2-2E2D-42BC-A7C5-C3BC1044DAF2}" type="pres">
      <dgm:prSet presAssocID="{9BC9A7E0-0C45-4221-897E-A9E537E787F2}" presName="hierChild4" presStyleCnt="0"/>
      <dgm:spPr/>
    </dgm:pt>
    <dgm:pt modelId="{17B9A1E9-DF19-4586-A5BC-D8D4FDBC221A}" type="pres">
      <dgm:prSet presAssocID="{9BC9A7E0-0C45-4221-897E-A9E537E787F2}" presName="hierChild5" presStyleCnt="0"/>
      <dgm:spPr/>
    </dgm:pt>
    <dgm:pt modelId="{36C2C7F0-2C3C-4723-BB43-86518528C43B}" type="pres">
      <dgm:prSet presAssocID="{0E5631F4-A2D3-48F6-96A1-7A53306F0382}" presName="Name37" presStyleLbl="parChTrans1D3" presStyleIdx="5" presStyleCnt="6"/>
      <dgm:spPr/>
    </dgm:pt>
    <dgm:pt modelId="{1295ACB7-0833-4213-909E-79B529CA4071}" type="pres">
      <dgm:prSet presAssocID="{30763E92-4873-46BA-A4B3-FECAF6107F18}" presName="hierRoot2" presStyleCnt="0">
        <dgm:presLayoutVars>
          <dgm:hierBranch val="init"/>
        </dgm:presLayoutVars>
      </dgm:prSet>
      <dgm:spPr/>
    </dgm:pt>
    <dgm:pt modelId="{60159F8A-1C70-4923-BA4D-28F0E6D86C99}" type="pres">
      <dgm:prSet presAssocID="{30763E92-4873-46BA-A4B3-FECAF6107F18}" presName="rootComposite" presStyleCnt="0"/>
      <dgm:spPr/>
    </dgm:pt>
    <dgm:pt modelId="{0ACD722E-874A-4774-8A7E-9566B9F06A8F}" type="pres">
      <dgm:prSet presAssocID="{30763E92-4873-46BA-A4B3-FECAF6107F18}" presName="rootText" presStyleLbl="node3" presStyleIdx="5" presStyleCnt="6" custLinFactY="43525" custLinFactNeighborX="-436" custLinFactNeighborY="100000">
        <dgm:presLayoutVars>
          <dgm:chPref val="3"/>
        </dgm:presLayoutVars>
      </dgm:prSet>
      <dgm:spPr/>
    </dgm:pt>
    <dgm:pt modelId="{66F0A019-58DB-4E58-924F-7796F299A7AC}" type="pres">
      <dgm:prSet presAssocID="{30763E92-4873-46BA-A4B3-FECAF6107F18}" presName="rootConnector" presStyleLbl="node3" presStyleIdx="5" presStyleCnt="6"/>
      <dgm:spPr/>
    </dgm:pt>
    <dgm:pt modelId="{67106542-6057-474E-87DC-36740ADBE8DA}" type="pres">
      <dgm:prSet presAssocID="{30763E92-4873-46BA-A4B3-FECAF6107F18}" presName="hierChild4" presStyleCnt="0"/>
      <dgm:spPr/>
    </dgm:pt>
    <dgm:pt modelId="{8B84BF5A-2893-42FF-899F-B1106601D41E}" type="pres">
      <dgm:prSet presAssocID="{30763E92-4873-46BA-A4B3-FECAF6107F18}" presName="hierChild5" presStyleCnt="0"/>
      <dgm:spPr/>
    </dgm:pt>
    <dgm:pt modelId="{C3D057D0-9253-402A-8F00-2C1C7DDD0E31}" type="pres">
      <dgm:prSet presAssocID="{F2CFB9AB-FD21-4267-8A98-A97E51ABF870}" presName="hierChild5" presStyleCnt="0"/>
      <dgm:spPr/>
    </dgm:pt>
    <dgm:pt modelId="{E9DB8EA0-BBAC-435D-9E32-C5AD4A104C17}" type="pres">
      <dgm:prSet presAssocID="{9BDEE1BE-29A4-4E9E-B4DD-2B2CE6A64851}" presName="hierChild3" presStyleCnt="0"/>
      <dgm:spPr/>
    </dgm:pt>
  </dgm:ptLst>
  <dgm:cxnLst>
    <dgm:cxn modelId="{CD5F0901-48FD-4FEF-A5F2-5DFC41302C23}" srcId="{F2CFB9AB-FD21-4267-8A98-A97E51ABF870}" destId="{9BC9A7E0-0C45-4221-897E-A9E537E787F2}" srcOrd="0" destOrd="0" parTransId="{BC10ECB2-6DCC-4E81-B937-8E64CDA31DB5}" sibTransId="{028435BE-504B-406D-8E91-07C67BAE6777}"/>
    <dgm:cxn modelId="{F0EFEA03-A4E4-4660-A372-4F133B54E4C9}" type="presOf" srcId="{994918F1-3BDD-476D-BE40-B27C2B6DCF41}" destId="{F5F87030-558B-4E7C-AA16-7D2A090E61CB}" srcOrd="0" destOrd="0" presId="urn:microsoft.com/office/officeart/2005/8/layout/orgChart1"/>
    <dgm:cxn modelId="{7260B50E-0D23-4A02-B89E-D1B93BD11270}" type="presOf" srcId="{F9DBD78B-6E4C-4BA9-BA86-8A5BAA1BFAE5}" destId="{8132BCAD-503D-4950-8298-75D0F0B9CB26}" srcOrd="1" destOrd="0" presId="urn:microsoft.com/office/officeart/2005/8/layout/orgChart1"/>
    <dgm:cxn modelId="{A3FEB212-63E6-45DA-97BF-FA7619DBF878}" srcId="{09B0BCCA-3D6E-4259-BB19-56B4BE35378D}" destId="{7B05A94E-187D-447E-9844-941876E50387}" srcOrd="2" destOrd="0" parTransId="{B0B9CC4D-7CDC-4ECF-A1A5-E1AD3EEDD6BA}" sibTransId="{BDA60EA4-64A2-4F1E-90E1-FE19899C14F7}"/>
    <dgm:cxn modelId="{3EF93517-EE89-4113-A790-9FAE1A4A9FD5}" srcId="{9BDEE1BE-29A4-4E9E-B4DD-2B2CE6A64851}" destId="{09B0BCCA-3D6E-4259-BB19-56B4BE35378D}" srcOrd="1" destOrd="0" parTransId="{4146C00F-B694-4C0D-9CD1-1F33A05A8856}" sibTransId="{027A4AB7-FBC2-422C-951A-3AC392B4C38C}"/>
    <dgm:cxn modelId="{B1FC431A-3DBC-4462-A1E6-35AF64459DEB}" srcId="{0B4F719C-D916-409D-8642-2F2577B6E8AA}" destId="{E5CD7471-DB63-432A-9AF4-9FFD08FD3DFD}" srcOrd="0" destOrd="0" parTransId="{5856CA3A-914D-4602-94F9-184BAB3A3EB5}" sibTransId="{598E200D-8024-4F12-8749-C10E13AEF61F}"/>
    <dgm:cxn modelId="{0BFB211E-CCE9-4D43-A201-42DD516867F2}" type="presOf" srcId="{1979586B-2218-4595-A299-CD8AC443132D}" destId="{FFA49E0B-36F1-43F9-8001-1C44249198A9}" srcOrd="0" destOrd="0" presId="urn:microsoft.com/office/officeart/2005/8/layout/orgChart1"/>
    <dgm:cxn modelId="{5F175920-14A3-43C4-B375-AF7A38A966A1}" srcId="{E29CCBBE-E131-4D8D-83CD-CFF83E1DF9E0}" destId="{0B2AF25A-03DF-4949-A3A5-6B35B31BC933}" srcOrd="0" destOrd="0" parTransId="{994918F1-3BDD-476D-BE40-B27C2B6DCF41}" sibTransId="{28EA2BDE-0C2E-4082-B8D9-D72D4D18DDD4}"/>
    <dgm:cxn modelId="{55512226-CEED-4DEC-B36F-7A49177C59BD}" type="presOf" srcId="{7B05A94E-187D-447E-9844-941876E50387}" destId="{830BDAB2-CAA1-41C7-8ACF-6F1BF3AFB4E2}" srcOrd="1" destOrd="0" presId="urn:microsoft.com/office/officeart/2005/8/layout/orgChart1"/>
    <dgm:cxn modelId="{B5EF6A2E-F022-4620-9B39-8451E03FE812}" type="presOf" srcId="{C349CB02-49A3-4D2A-A36D-E915121ED2B6}" destId="{75EC4F80-D7B9-4B22-A4FE-133655177322}" srcOrd="0" destOrd="0" presId="urn:microsoft.com/office/officeart/2005/8/layout/orgChart1"/>
    <dgm:cxn modelId="{93246135-1992-4441-8269-781AA2B73A25}" type="presOf" srcId="{ABD7EBAC-A68B-4037-AE38-E63E15E8B7AD}" destId="{0573EED0-D14B-49D1-A3F4-9B5D017B408D}" srcOrd="0" destOrd="0" presId="urn:microsoft.com/office/officeart/2005/8/layout/orgChart1"/>
    <dgm:cxn modelId="{034B673C-F582-4915-B3B3-7ABC3409D307}" srcId="{AF2A373A-FB3D-454F-8A65-56CD0CC0A29E}" destId="{9BDEE1BE-29A4-4E9E-B4DD-2B2CE6A64851}" srcOrd="0" destOrd="0" parTransId="{EDC6E90A-6843-47EF-B7C2-5A07731C8B60}" sibTransId="{EC0CEA94-5CDF-4384-8FFC-BCE602602D29}"/>
    <dgm:cxn modelId="{8C417D3C-8C29-45BC-A52C-960510768BFD}" type="presOf" srcId="{30763E92-4873-46BA-A4B3-FECAF6107F18}" destId="{66F0A019-58DB-4E58-924F-7796F299A7AC}" srcOrd="1" destOrd="0" presId="urn:microsoft.com/office/officeart/2005/8/layout/orgChart1"/>
    <dgm:cxn modelId="{F8E7393E-A3DA-4E3D-845C-7DD34AF65ECD}" type="presOf" srcId="{89EA063F-D4EC-49E1-89F2-A4CDC4FB600D}" destId="{67F68E12-D5BE-4E72-9332-0A74A8110CDA}" srcOrd="0" destOrd="0" presId="urn:microsoft.com/office/officeart/2005/8/layout/orgChart1"/>
    <dgm:cxn modelId="{244DB23F-0312-41EA-B289-E23820859A63}" type="presOf" srcId="{787E7CD8-10FF-4C87-AFB4-A961403DE10C}" destId="{3935EB2C-4097-4344-8295-D0C3764B5439}" srcOrd="1" destOrd="0" presId="urn:microsoft.com/office/officeart/2005/8/layout/orgChart1"/>
    <dgm:cxn modelId="{946F4F42-D927-43FD-8274-91302A834B68}" type="presOf" srcId="{C8EE0BD6-6347-4628-9EE8-848A10E7F51F}" destId="{B55AFB73-3FC4-4DF8-A2BC-2BFD3069422B}" srcOrd="0" destOrd="0" presId="urn:microsoft.com/office/officeart/2005/8/layout/orgChart1"/>
    <dgm:cxn modelId="{B2F9B562-2A01-4F43-AE23-D65017F1337B}" type="presOf" srcId="{CFF727B8-FB42-42C1-9E4F-60E9580B5253}" destId="{D566718E-467C-4052-BB52-6582852018D7}" srcOrd="1" destOrd="0" presId="urn:microsoft.com/office/officeart/2005/8/layout/orgChart1"/>
    <dgm:cxn modelId="{EC35E662-0D79-4D50-820F-525BF6111D01}" type="presOf" srcId="{829142A8-EF02-4459-8590-B7C7408D00C9}" destId="{43442EE8-D652-4371-8D6D-18DDD0029FC4}" srcOrd="0" destOrd="0" presId="urn:microsoft.com/office/officeart/2005/8/layout/orgChart1"/>
    <dgm:cxn modelId="{01BC7863-58D9-4C4C-B4A7-4647AD8EA54B}" type="presOf" srcId="{0B4F719C-D916-409D-8642-2F2577B6E8AA}" destId="{4512D3A8-B9FF-43D6-BD5C-DE5C728914A8}" srcOrd="0" destOrd="0" presId="urn:microsoft.com/office/officeart/2005/8/layout/orgChart1"/>
    <dgm:cxn modelId="{22862A45-ED1B-45EE-A743-7E55769E83B1}" srcId="{E29CCBBE-E131-4D8D-83CD-CFF83E1DF9E0}" destId="{787E7CD8-10FF-4C87-AFB4-A961403DE10C}" srcOrd="1" destOrd="0" parTransId="{98AEA5FD-7761-42ED-9ACD-998A89AF7683}" sibTransId="{376F2F1D-A803-4AEB-ADC0-1B970A4735F5}"/>
    <dgm:cxn modelId="{2DFE5946-046A-49C0-AB82-7B080A2D79E7}" type="presOf" srcId="{BC10ECB2-6DCC-4E81-B937-8E64CDA31DB5}" destId="{16A9B2CE-2349-42D1-AB5D-938031368B3F}" srcOrd="0" destOrd="0" presId="urn:microsoft.com/office/officeart/2005/8/layout/orgChart1"/>
    <dgm:cxn modelId="{8E4D9347-E58C-4C9E-A8ED-1E3724695D41}" type="presOf" srcId="{06EE885A-D90F-42FD-8C2F-E148A3B0F521}" destId="{200A48B3-52B8-4E18-9C07-28F5B207BA98}" srcOrd="1" destOrd="0" presId="urn:microsoft.com/office/officeart/2005/8/layout/orgChart1"/>
    <dgm:cxn modelId="{1BD0E568-31FA-4367-A011-C0F314D470FC}" type="presOf" srcId="{9BDEE1BE-29A4-4E9E-B4DD-2B2CE6A64851}" destId="{CD412356-A261-4316-B671-0BB6661B3AE0}" srcOrd="0" destOrd="0" presId="urn:microsoft.com/office/officeart/2005/8/layout/orgChart1"/>
    <dgm:cxn modelId="{CB643269-E896-4726-95B3-A9800E8EC604}" type="presOf" srcId="{10AE36BA-3C20-4349-B647-527D5B6E1C9D}" destId="{727C2FA7-9064-4027-B30C-D76117861BE4}" srcOrd="1" destOrd="0" presId="urn:microsoft.com/office/officeart/2005/8/layout/orgChart1"/>
    <dgm:cxn modelId="{4AC27269-6601-4EFD-AF5D-C0CBCC7CA286}" srcId="{10AE36BA-3C20-4349-B647-527D5B6E1C9D}" destId="{ABD7EBAC-A68B-4037-AE38-E63E15E8B7AD}" srcOrd="0" destOrd="0" parTransId="{BFE6AF2B-DC0D-4439-9EE0-974C6C5D88A6}" sibTransId="{50075579-B354-4D2A-8AC5-0C333B73B0E0}"/>
    <dgm:cxn modelId="{DDFC7749-78E2-4DE6-A1E1-A82FA2E25F07}" srcId="{09B0BCCA-3D6E-4259-BB19-56B4BE35378D}" destId="{0B4F719C-D916-409D-8642-2F2577B6E8AA}" srcOrd="0" destOrd="0" parTransId="{1B3F00E0-41A9-48C5-888A-B1AC4ECDEC92}" sibTransId="{DDC01976-4F83-4A5B-B67E-73795ECF6C3A}"/>
    <dgm:cxn modelId="{2AEE1E6A-70E4-48A7-9E54-2DB10132CA63}" srcId="{9BDEE1BE-29A4-4E9E-B4DD-2B2CE6A64851}" destId="{F2CFB9AB-FD21-4267-8A98-A97E51ABF870}" srcOrd="2" destOrd="0" parTransId="{1C883E97-E11A-4AA2-91D6-74EF77941919}" sibTransId="{AD75C69B-B870-49C5-AE3E-04DC7A991C46}"/>
    <dgm:cxn modelId="{01856C6B-24B9-4788-B1B8-8480D1220E36}" type="presOf" srcId="{5856CA3A-914D-4602-94F9-184BAB3A3EB5}" destId="{5ECB5772-EC9F-4096-B67D-99C70325CE68}" srcOrd="0" destOrd="0" presId="urn:microsoft.com/office/officeart/2005/8/layout/orgChart1"/>
    <dgm:cxn modelId="{84256C4D-7831-43EC-9D49-7A2A0A4192E6}" srcId="{10AE36BA-3C20-4349-B647-527D5B6E1C9D}" destId="{829142A8-EF02-4459-8590-B7C7408D00C9}" srcOrd="2" destOrd="0" parTransId="{C349CB02-49A3-4D2A-A36D-E915121ED2B6}" sibTransId="{E4F539B3-3820-4E5C-9FBC-3B1E15A83C9A}"/>
    <dgm:cxn modelId="{7C099C6E-EA0E-4553-98CB-51EA971A5B5B}" srcId="{10AE36BA-3C20-4349-B647-527D5B6E1C9D}" destId="{CFF727B8-FB42-42C1-9E4F-60E9580B5253}" srcOrd="1" destOrd="0" parTransId="{1979586B-2218-4595-A299-CD8AC443132D}" sibTransId="{977B92C6-9833-4AB7-AEB4-9727E8F1A60D}"/>
    <dgm:cxn modelId="{536D3E71-F6DC-4FD6-95EB-314C6A467AC2}" type="presOf" srcId="{1B3F00E0-41A9-48C5-888A-B1AC4ECDEC92}" destId="{D9019FF8-11FB-430F-A239-030D699FC34F}" srcOrd="0" destOrd="0" presId="urn:microsoft.com/office/officeart/2005/8/layout/orgChart1"/>
    <dgm:cxn modelId="{A3F53E52-2487-443E-8C3D-6D56126BA90D}" type="presOf" srcId="{F9DBD78B-6E4C-4BA9-BA86-8A5BAA1BFAE5}" destId="{396D0738-C900-461F-9E1A-B8FB0BD3815C}" srcOrd="0" destOrd="0" presId="urn:microsoft.com/office/officeart/2005/8/layout/orgChart1"/>
    <dgm:cxn modelId="{559B3F56-448D-4D0E-9C5B-7F5B63FF2539}" type="presOf" srcId="{0B2AF25A-03DF-4949-A3A5-6B35B31BC933}" destId="{A178C902-53A1-48F5-BDFA-9D476E05EB33}" srcOrd="1" destOrd="0" presId="urn:microsoft.com/office/officeart/2005/8/layout/orgChart1"/>
    <dgm:cxn modelId="{35D75456-4799-4A51-A2BC-B35E97E7710A}" type="presOf" srcId="{787E7CD8-10FF-4C87-AFB4-A961403DE10C}" destId="{7835FB7F-AF43-4818-8C8B-12E7D47FE3F4}" srcOrd="0" destOrd="0" presId="urn:microsoft.com/office/officeart/2005/8/layout/orgChart1"/>
    <dgm:cxn modelId="{21FDD876-71B4-41B8-A92A-019DAE24C8B3}" type="presOf" srcId="{0E5631F4-A2D3-48F6-96A1-7A53306F0382}" destId="{36C2C7F0-2C3C-4723-BB43-86518528C43B}" srcOrd="0" destOrd="0" presId="urn:microsoft.com/office/officeart/2005/8/layout/orgChart1"/>
    <dgm:cxn modelId="{C5008477-383C-447A-B71A-989E01AE3384}" type="presOf" srcId="{CFF727B8-FB42-42C1-9E4F-60E9580B5253}" destId="{14DAC453-5A60-48F2-BCC4-C70CB0E0BA1B}" srcOrd="0" destOrd="0" presId="urn:microsoft.com/office/officeart/2005/8/layout/orgChart1"/>
    <dgm:cxn modelId="{D6A58E58-46E1-468C-93C2-3D7317A28C01}" type="presOf" srcId="{30763E92-4873-46BA-A4B3-FECAF6107F18}" destId="{0ACD722E-874A-4774-8A7E-9566B9F06A8F}" srcOrd="0" destOrd="0" presId="urn:microsoft.com/office/officeart/2005/8/layout/orgChart1"/>
    <dgm:cxn modelId="{83FFCF78-8DFF-4CC8-8948-A5F34AFCE02D}" type="presOf" srcId="{06EE885A-D90F-42FD-8C2F-E148A3B0F521}" destId="{153B054E-BC57-4016-BF3D-4149DDF8AB21}" srcOrd="0" destOrd="0" presId="urn:microsoft.com/office/officeart/2005/8/layout/orgChart1"/>
    <dgm:cxn modelId="{F7840E7B-E773-493F-919D-A48B6E544287}" srcId="{0B4F719C-D916-409D-8642-2F2577B6E8AA}" destId="{F9DBD78B-6E4C-4BA9-BA86-8A5BAA1BFAE5}" srcOrd="1" destOrd="0" parTransId="{6CDE3E45-CBC0-4EE8-8784-5FCAFF21B1ED}" sibTransId="{9A6E2E6D-A352-42EF-9981-D333BB43919D}"/>
    <dgm:cxn modelId="{9DEA7283-3A09-4500-AAC8-A1755AEBE4F9}" type="presOf" srcId="{E5CD7471-DB63-432A-9AF4-9FFD08FD3DFD}" destId="{15E107C1-0DE0-46A5-8367-A7EEBAC42D00}" srcOrd="1" destOrd="0" presId="urn:microsoft.com/office/officeart/2005/8/layout/orgChart1"/>
    <dgm:cxn modelId="{D498348B-4E3A-42EE-8D07-68EE23771CF8}" type="presOf" srcId="{1C883E97-E11A-4AA2-91D6-74EF77941919}" destId="{1B4463C6-691F-4DAA-B77F-E59FEE28E7B5}" srcOrd="0" destOrd="0" presId="urn:microsoft.com/office/officeart/2005/8/layout/orgChart1"/>
    <dgm:cxn modelId="{3DC0418D-EFD9-4E1C-B0CF-D9DDC2507708}" srcId="{7B05A94E-187D-447E-9844-941876E50387}" destId="{06EE885A-D90F-42FD-8C2F-E148A3B0F521}" srcOrd="0" destOrd="0" parTransId="{E96DB48D-9EA8-44E5-AECA-3C52C4551E57}" sibTransId="{E9BB28DC-B276-4BA0-A718-0355088FF209}"/>
    <dgm:cxn modelId="{812BE290-AFA6-4B11-8F08-A4AF03D2A674}" type="presOf" srcId="{D10AE08D-B0C0-42F3-AD7C-D26BBCE79DE1}" destId="{87B4FD16-7FD2-45EE-8318-A71E9435AA5A}" srcOrd="0" destOrd="0" presId="urn:microsoft.com/office/officeart/2005/8/layout/orgChart1"/>
    <dgm:cxn modelId="{20BA4495-CB63-47B8-9CFF-AC751B85C132}" type="presOf" srcId="{98AEA5FD-7761-42ED-9ACD-998A89AF7683}" destId="{2E0E4A96-CC7D-4ABE-AE34-90A12F7CD98E}" srcOrd="0" destOrd="0" presId="urn:microsoft.com/office/officeart/2005/8/layout/orgChart1"/>
    <dgm:cxn modelId="{D63FB09C-3D6D-41A6-A061-B3BC6527B1C6}" type="presOf" srcId="{9BC9A7E0-0C45-4221-897E-A9E537E787F2}" destId="{5E06FBF9-4989-4310-BB51-5AC9894883D0}" srcOrd="1" destOrd="0" presId="urn:microsoft.com/office/officeart/2005/8/layout/orgChart1"/>
    <dgm:cxn modelId="{C17DFD9D-10B6-4754-87A4-8346FC147FD9}" type="presOf" srcId="{BFE6AF2B-DC0D-4439-9EE0-974C6C5D88A6}" destId="{DD2806B4-C53D-4A41-8BB0-EA06F1DFD67F}" srcOrd="0" destOrd="0" presId="urn:microsoft.com/office/officeart/2005/8/layout/orgChart1"/>
    <dgm:cxn modelId="{F61F1EA0-8C9E-45D5-A487-0A8CD30BDDEC}" type="presOf" srcId="{9BC9A7E0-0C45-4221-897E-A9E537E787F2}" destId="{3FF76645-ACA6-4F38-AF02-EE0282E796EA}" srcOrd="0" destOrd="0" presId="urn:microsoft.com/office/officeart/2005/8/layout/orgChart1"/>
    <dgm:cxn modelId="{AB3CF8A0-B289-4DFB-A80C-798836D17253}" srcId="{D33E9C23-0A8F-47A7-9A09-F97633FC094D}" destId="{10AE36BA-3C20-4349-B647-527D5B6E1C9D}" srcOrd="0" destOrd="0" parTransId="{89EA063F-D4EC-49E1-89F2-A4CDC4FB600D}" sibTransId="{382C86A0-40BB-4F08-A3DD-6C4CACA71EA8}"/>
    <dgm:cxn modelId="{5843A7A7-BD77-4910-B5DA-9CC0179DA6C0}" type="presOf" srcId="{F2CFB9AB-FD21-4267-8A98-A97E51ABF870}" destId="{DB8C7C88-4901-4965-8BC3-FA6097113D82}" srcOrd="0" destOrd="0" presId="urn:microsoft.com/office/officeart/2005/8/layout/orgChart1"/>
    <dgm:cxn modelId="{6DEDAFAA-4E5C-4370-822A-EE3E9EAD2732}" type="presOf" srcId="{7B05A94E-187D-447E-9844-941876E50387}" destId="{BEE17FC1-047D-4A07-93E1-8A50398AEED3}" srcOrd="0" destOrd="0" presId="urn:microsoft.com/office/officeart/2005/8/layout/orgChart1"/>
    <dgm:cxn modelId="{ACBD64AB-6700-4DF0-B5EE-3CD6C2AAA12B}" type="presOf" srcId="{09B0BCCA-3D6E-4259-BB19-56B4BE35378D}" destId="{4A2D8120-0157-4411-8FB9-6FA94F4AB4DA}" srcOrd="1" destOrd="0" presId="urn:microsoft.com/office/officeart/2005/8/layout/orgChart1"/>
    <dgm:cxn modelId="{0C4663AC-EFE9-4545-B411-E50937FF1D67}" type="presOf" srcId="{E29CCBBE-E131-4D8D-83CD-CFF83E1DF9E0}" destId="{21768F92-6852-4B69-8365-02CB13CFF57A}" srcOrd="1" destOrd="0" presId="urn:microsoft.com/office/officeart/2005/8/layout/orgChart1"/>
    <dgm:cxn modelId="{0793A1AD-D3F4-4950-B3C0-8D386B7D8876}" type="presOf" srcId="{B0B9CC4D-7CDC-4ECF-A1A5-E1AD3EEDD6BA}" destId="{73447ACB-8F86-4B3A-BE24-D9A9E590D5DC}" srcOrd="0" destOrd="0" presId="urn:microsoft.com/office/officeart/2005/8/layout/orgChart1"/>
    <dgm:cxn modelId="{B5CA6AB3-C5C1-4945-BDE8-0C73798D3D00}" type="presOf" srcId="{D10AE08D-B0C0-42F3-AD7C-D26BBCE79DE1}" destId="{EB4EB294-1DC1-426D-8F01-E6F48A15CAC0}" srcOrd="1" destOrd="0" presId="urn:microsoft.com/office/officeart/2005/8/layout/orgChart1"/>
    <dgm:cxn modelId="{2742B5B3-7587-4E32-B873-055FA4D6E73F}" srcId="{09B0BCCA-3D6E-4259-BB19-56B4BE35378D}" destId="{E29CCBBE-E131-4D8D-83CD-CFF83E1DF9E0}" srcOrd="1" destOrd="0" parTransId="{118809BA-C090-4D57-8313-EE79E2B70831}" sibTransId="{4E4F300E-952C-4600-95AA-1A161B7C2D91}"/>
    <dgm:cxn modelId="{DCC9F7B5-8AD2-41DA-8C62-F828F3664B18}" type="presOf" srcId="{09B0BCCA-3D6E-4259-BB19-56B4BE35378D}" destId="{D9712572-C529-46FA-90B6-351D60D2D8D9}" srcOrd="0" destOrd="0" presId="urn:microsoft.com/office/officeart/2005/8/layout/orgChart1"/>
    <dgm:cxn modelId="{0E0A8BBB-D73E-4B31-8E05-0A25D605438C}" type="presOf" srcId="{0B2AF25A-03DF-4949-A3A5-6B35B31BC933}" destId="{7451281A-98E1-44AB-A4C0-4A3BA6E76F1A}" srcOrd="0" destOrd="0" presId="urn:microsoft.com/office/officeart/2005/8/layout/orgChart1"/>
    <dgm:cxn modelId="{0CEFE0C0-E598-47BB-A631-B8F8E3067A26}" srcId="{9BDEE1BE-29A4-4E9E-B4DD-2B2CE6A64851}" destId="{D33E9C23-0A8F-47A7-9A09-F97633FC094D}" srcOrd="0" destOrd="0" parTransId="{C8EE0BD6-6347-4628-9EE8-848A10E7F51F}" sibTransId="{68913C08-8F6D-4085-853B-2196A57FE038}"/>
    <dgm:cxn modelId="{649586C1-9D64-452D-86F2-3157C4246DF3}" type="presOf" srcId="{D33E9C23-0A8F-47A7-9A09-F97633FC094D}" destId="{B572608B-3097-4607-A63F-B20D969CF460}" srcOrd="0" destOrd="0" presId="urn:microsoft.com/office/officeart/2005/8/layout/orgChart1"/>
    <dgm:cxn modelId="{5152C2C4-64ED-404F-BB2B-CA01E1AF208A}" type="presOf" srcId="{5CE1A882-3D1F-4927-89B0-7E642C8E304D}" destId="{6C73AD42-2A5B-4C39-8AD3-49FCA2A3A9FA}" srcOrd="0" destOrd="0" presId="urn:microsoft.com/office/officeart/2005/8/layout/orgChart1"/>
    <dgm:cxn modelId="{3D5527CB-437E-4D08-8525-0FB8BECDCE13}" type="presOf" srcId="{6CDE3E45-CBC0-4EE8-8784-5FCAFF21B1ED}" destId="{D42D8105-A1BA-472D-A382-921BC21C5BC0}" srcOrd="0" destOrd="0" presId="urn:microsoft.com/office/officeart/2005/8/layout/orgChart1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8EFFD7D4-57E7-4E73-AD7D-C09BD32CA36F}" type="presOf" srcId="{10AE36BA-3C20-4349-B647-527D5B6E1C9D}" destId="{FA30E480-18FC-4D1F-90F7-C9EA4DD82E97}" srcOrd="0" destOrd="0" presId="urn:microsoft.com/office/officeart/2005/8/layout/orgChart1"/>
    <dgm:cxn modelId="{C74ABADC-A72D-4090-8E94-F915E081A21E}" type="presOf" srcId="{118809BA-C090-4D57-8313-EE79E2B70831}" destId="{ED750E6B-20CF-4EB6-B920-4A3C5C101E08}" srcOrd="0" destOrd="0" presId="urn:microsoft.com/office/officeart/2005/8/layout/orgChart1"/>
    <dgm:cxn modelId="{3A19ACE0-9EE7-4ADA-968C-B208E6262DBA}" type="presOf" srcId="{ABD7EBAC-A68B-4037-AE38-E63E15E8B7AD}" destId="{C2A367C8-9C3E-46CF-ACFE-4D76D7B8C7DB}" srcOrd="1" destOrd="0" presId="urn:microsoft.com/office/officeart/2005/8/layout/orgChart1"/>
    <dgm:cxn modelId="{43311CE2-B4FA-4B0C-8780-F943F0966387}" type="presOf" srcId="{4146C00F-B694-4C0D-9CD1-1F33A05A8856}" destId="{5171DEAF-EFEE-4621-8553-0A5C5A6D4139}" srcOrd="0" destOrd="0" presId="urn:microsoft.com/office/officeart/2005/8/layout/orgChart1"/>
    <dgm:cxn modelId="{714C66E6-C58C-40AB-9131-9C0E32389AF1}" type="presOf" srcId="{E5CD7471-DB63-432A-9AF4-9FFD08FD3DFD}" destId="{60226D46-2161-470E-A83F-1603991B7BD1}" srcOrd="0" destOrd="0" presId="urn:microsoft.com/office/officeart/2005/8/layout/orgChart1"/>
    <dgm:cxn modelId="{96155FE7-A310-493F-991A-FC6441031F9F}" type="presOf" srcId="{F2CFB9AB-FD21-4267-8A98-A97E51ABF870}" destId="{03657E03-1ED4-4D18-B815-A268BBBF9322}" srcOrd="1" destOrd="0" presId="urn:microsoft.com/office/officeart/2005/8/layout/orgChart1"/>
    <dgm:cxn modelId="{26EF8DF1-594C-4992-ADB8-7925A0EEB994}" srcId="{7B05A94E-187D-447E-9844-941876E50387}" destId="{D10AE08D-B0C0-42F3-AD7C-D26BBCE79DE1}" srcOrd="1" destOrd="0" parTransId="{5CE1A882-3D1F-4927-89B0-7E642C8E304D}" sibTransId="{2F8F7B74-568D-4995-B2E9-14462F38D415}"/>
    <dgm:cxn modelId="{3531A8F5-8848-4A1A-8043-D7023A0C3E3D}" type="presOf" srcId="{829142A8-EF02-4459-8590-B7C7408D00C9}" destId="{C386E039-375D-4E8D-8EBD-B3EE5215BD7B}" srcOrd="1" destOrd="0" presId="urn:microsoft.com/office/officeart/2005/8/layout/orgChart1"/>
    <dgm:cxn modelId="{D1A911F6-97C7-40B2-BDA7-00B8A9E26772}" type="presOf" srcId="{0B4F719C-D916-409D-8642-2F2577B6E8AA}" destId="{4FEB6088-BE23-46DA-8688-53654756064D}" srcOrd="1" destOrd="0" presId="urn:microsoft.com/office/officeart/2005/8/layout/orgChart1"/>
    <dgm:cxn modelId="{BE5BFFF8-4F4C-45DC-896E-BBB97A924046}" type="presOf" srcId="{D33E9C23-0A8F-47A7-9A09-F97633FC094D}" destId="{ABDA0E2E-FE93-4FF7-A48B-48A0551A835E}" srcOrd="1" destOrd="0" presId="urn:microsoft.com/office/officeart/2005/8/layout/orgChart1"/>
    <dgm:cxn modelId="{EDC2E6F9-F118-4784-BA1A-BA31BA0D59AA}" srcId="{F2CFB9AB-FD21-4267-8A98-A97E51ABF870}" destId="{30763E92-4873-46BA-A4B3-FECAF6107F18}" srcOrd="1" destOrd="0" parTransId="{0E5631F4-A2D3-48F6-96A1-7A53306F0382}" sibTransId="{39076D7B-7382-442A-B060-0E41C5561D93}"/>
    <dgm:cxn modelId="{4DA046FA-5053-40FC-A221-A105FDF248FD}" type="presOf" srcId="{9BDEE1BE-29A4-4E9E-B4DD-2B2CE6A64851}" destId="{9EBFC890-1DD1-4FBC-BB55-38123694EA18}" srcOrd="1" destOrd="0" presId="urn:microsoft.com/office/officeart/2005/8/layout/orgChart1"/>
    <dgm:cxn modelId="{7011B1FA-4DAF-4A2D-BF46-156C3356E9A5}" type="presOf" srcId="{E96DB48D-9EA8-44E5-AECA-3C52C4551E57}" destId="{2EF3C8A5-146C-49B7-A3B2-69CD4460FF8C}" srcOrd="0" destOrd="0" presId="urn:microsoft.com/office/officeart/2005/8/layout/orgChart1"/>
    <dgm:cxn modelId="{7744C0FB-E8A4-4A7F-B958-C47A5FC22500}" type="presOf" srcId="{E29CCBBE-E131-4D8D-83CD-CFF83E1DF9E0}" destId="{C0250A93-C7CA-41F3-A81E-0C5DD364FEC9}" srcOrd="0" destOrd="0" presId="urn:microsoft.com/office/officeart/2005/8/layout/orgChart1"/>
    <dgm:cxn modelId="{29177902-3C70-4D6C-8D8E-40BFAE436408}" type="presParOf" srcId="{9BE117E2-3BEF-490B-A587-16DC3B4EB0EE}" destId="{A34C608E-3754-4324-AD01-7F5DC277F7B2}" srcOrd="0" destOrd="0" presId="urn:microsoft.com/office/officeart/2005/8/layout/orgChart1"/>
    <dgm:cxn modelId="{3E9FFFFA-5487-4CAA-8357-65B85F76AACD}" type="presParOf" srcId="{A34C608E-3754-4324-AD01-7F5DC277F7B2}" destId="{D4121BFF-715C-4CE5-ACF9-E3F123E313FC}" srcOrd="0" destOrd="0" presId="urn:microsoft.com/office/officeart/2005/8/layout/orgChart1"/>
    <dgm:cxn modelId="{03F41C54-99EF-4EC5-A4F1-68153616B56D}" type="presParOf" srcId="{D4121BFF-715C-4CE5-ACF9-E3F123E313FC}" destId="{CD412356-A261-4316-B671-0BB6661B3AE0}" srcOrd="0" destOrd="0" presId="urn:microsoft.com/office/officeart/2005/8/layout/orgChart1"/>
    <dgm:cxn modelId="{0C9003C4-5042-487F-AEC9-5BD775F14437}" type="presParOf" srcId="{D4121BFF-715C-4CE5-ACF9-E3F123E313FC}" destId="{9EBFC890-1DD1-4FBC-BB55-38123694EA18}" srcOrd="1" destOrd="0" presId="urn:microsoft.com/office/officeart/2005/8/layout/orgChart1"/>
    <dgm:cxn modelId="{7CA9D4A2-D04D-489B-BD35-05505366C385}" type="presParOf" srcId="{A34C608E-3754-4324-AD01-7F5DC277F7B2}" destId="{B254B4AD-0707-4C51-BAAA-C41378A96309}" srcOrd="1" destOrd="0" presId="urn:microsoft.com/office/officeart/2005/8/layout/orgChart1"/>
    <dgm:cxn modelId="{9CE9434A-5CFF-4984-B264-E8F4A8F3F1C4}" type="presParOf" srcId="{B254B4AD-0707-4C51-BAAA-C41378A96309}" destId="{B55AFB73-3FC4-4DF8-A2BC-2BFD3069422B}" srcOrd="0" destOrd="0" presId="urn:microsoft.com/office/officeart/2005/8/layout/orgChart1"/>
    <dgm:cxn modelId="{CE6728CE-8C8B-48A4-A19B-C5F8C0DD1CB0}" type="presParOf" srcId="{B254B4AD-0707-4C51-BAAA-C41378A96309}" destId="{218B9B29-8B9A-41C2-A5EA-D73335852573}" srcOrd="1" destOrd="0" presId="urn:microsoft.com/office/officeart/2005/8/layout/orgChart1"/>
    <dgm:cxn modelId="{29614251-40CC-451C-9743-ADB9CC9AC02B}" type="presParOf" srcId="{218B9B29-8B9A-41C2-A5EA-D73335852573}" destId="{D00F0569-B2CF-460A-86A5-B4AFC4B34EB3}" srcOrd="0" destOrd="0" presId="urn:microsoft.com/office/officeart/2005/8/layout/orgChart1"/>
    <dgm:cxn modelId="{46A15511-69B4-4B06-9EB1-1E96D0B4DBA0}" type="presParOf" srcId="{D00F0569-B2CF-460A-86A5-B4AFC4B34EB3}" destId="{B572608B-3097-4607-A63F-B20D969CF460}" srcOrd="0" destOrd="0" presId="urn:microsoft.com/office/officeart/2005/8/layout/orgChart1"/>
    <dgm:cxn modelId="{5F143E74-A809-4633-8EC7-C47B0C7A0E43}" type="presParOf" srcId="{D00F0569-B2CF-460A-86A5-B4AFC4B34EB3}" destId="{ABDA0E2E-FE93-4FF7-A48B-48A0551A835E}" srcOrd="1" destOrd="0" presId="urn:microsoft.com/office/officeart/2005/8/layout/orgChart1"/>
    <dgm:cxn modelId="{9BED2036-4F06-45DE-8452-64E785DD0673}" type="presParOf" srcId="{218B9B29-8B9A-41C2-A5EA-D73335852573}" destId="{9827443E-C69F-4E57-9EFF-A6FDCA706EB5}" srcOrd="1" destOrd="0" presId="urn:microsoft.com/office/officeart/2005/8/layout/orgChart1"/>
    <dgm:cxn modelId="{9D43DAD7-ECE4-425C-9D3D-E3FB98A101DF}" type="presParOf" srcId="{9827443E-C69F-4E57-9EFF-A6FDCA706EB5}" destId="{67F68E12-D5BE-4E72-9332-0A74A8110CDA}" srcOrd="0" destOrd="0" presId="urn:microsoft.com/office/officeart/2005/8/layout/orgChart1"/>
    <dgm:cxn modelId="{7679D3FD-CEC5-43FE-9546-BD27038C26C4}" type="presParOf" srcId="{9827443E-C69F-4E57-9EFF-A6FDCA706EB5}" destId="{96824F86-E15D-440F-9D0D-082B8115F3F5}" srcOrd="1" destOrd="0" presId="urn:microsoft.com/office/officeart/2005/8/layout/orgChart1"/>
    <dgm:cxn modelId="{B6C9D9B4-253C-4A86-A07E-2B451F3B65B4}" type="presParOf" srcId="{96824F86-E15D-440F-9D0D-082B8115F3F5}" destId="{E662D87E-B486-44A9-8B12-7847FC423652}" srcOrd="0" destOrd="0" presId="urn:microsoft.com/office/officeart/2005/8/layout/orgChart1"/>
    <dgm:cxn modelId="{D54900D0-76B1-4588-BFF7-922C0A32ADB9}" type="presParOf" srcId="{E662D87E-B486-44A9-8B12-7847FC423652}" destId="{FA30E480-18FC-4D1F-90F7-C9EA4DD82E97}" srcOrd="0" destOrd="0" presId="urn:microsoft.com/office/officeart/2005/8/layout/orgChart1"/>
    <dgm:cxn modelId="{A254E766-588A-4374-BD17-067C5FD8F557}" type="presParOf" srcId="{E662D87E-B486-44A9-8B12-7847FC423652}" destId="{727C2FA7-9064-4027-B30C-D76117861BE4}" srcOrd="1" destOrd="0" presId="urn:microsoft.com/office/officeart/2005/8/layout/orgChart1"/>
    <dgm:cxn modelId="{2584BCEC-3BD6-4BFE-9BDF-6D096B0BE714}" type="presParOf" srcId="{96824F86-E15D-440F-9D0D-082B8115F3F5}" destId="{8DAA1267-242A-44E5-9D65-CF4E2A1F6591}" srcOrd="1" destOrd="0" presId="urn:microsoft.com/office/officeart/2005/8/layout/orgChart1"/>
    <dgm:cxn modelId="{31D96ED6-5E22-4C9F-93AB-2043C14D4B5B}" type="presParOf" srcId="{8DAA1267-242A-44E5-9D65-CF4E2A1F6591}" destId="{DD2806B4-C53D-4A41-8BB0-EA06F1DFD67F}" srcOrd="0" destOrd="0" presId="urn:microsoft.com/office/officeart/2005/8/layout/orgChart1"/>
    <dgm:cxn modelId="{5C060369-8828-4399-B36A-FB131ADA50EB}" type="presParOf" srcId="{8DAA1267-242A-44E5-9D65-CF4E2A1F6591}" destId="{67553BE7-9020-49AC-8953-4D482DDAFE17}" srcOrd="1" destOrd="0" presId="urn:microsoft.com/office/officeart/2005/8/layout/orgChart1"/>
    <dgm:cxn modelId="{F741F570-7154-48A1-912C-9A754325D952}" type="presParOf" srcId="{67553BE7-9020-49AC-8953-4D482DDAFE17}" destId="{86D4765A-0BD7-4D83-BD97-BF8EEBD8F5A2}" srcOrd="0" destOrd="0" presId="urn:microsoft.com/office/officeart/2005/8/layout/orgChart1"/>
    <dgm:cxn modelId="{BADADBB2-A725-46B3-A421-E537CA7C6B89}" type="presParOf" srcId="{86D4765A-0BD7-4D83-BD97-BF8EEBD8F5A2}" destId="{0573EED0-D14B-49D1-A3F4-9B5D017B408D}" srcOrd="0" destOrd="0" presId="urn:microsoft.com/office/officeart/2005/8/layout/orgChart1"/>
    <dgm:cxn modelId="{0BF6EAA7-C503-433D-80F6-D9AE9FB50349}" type="presParOf" srcId="{86D4765A-0BD7-4D83-BD97-BF8EEBD8F5A2}" destId="{C2A367C8-9C3E-46CF-ACFE-4D76D7B8C7DB}" srcOrd="1" destOrd="0" presId="urn:microsoft.com/office/officeart/2005/8/layout/orgChart1"/>
    <dgm:cxn modelId="{92D54AD4-41EE-4E38-AC20-DE15022EDAFA}" type="presParOf" srcId="{67553BE7-9020-49AC-8953-4D482DDAFE17}" destId="{840A717E-5835-421E-8956-95707E22A435}" srcOrd="1" destOrd="0" presId="urn:microsoft.com/office/officeart/2005/8/layout/orgChart1"/>
    <dgm:cxn modelId="{24854632-9569-49C2-BD09-D767FD4DDC1C}" type="presParOf" srcId="{67553BE7-9020-49AC-8953-4D482DDAFE17}" destId="{13593C43-4F26-44CC-AD6A-35DC46042244}" srcOrd="2" destOrd="0" presId="urn:microsoft.com/office/officeart/2005/8/layout/orgChart1"/>
    <dgm:cxn modelId="{1010FF4E-1C2C-4C62-A449-1B363B36BC16}" type="presParOf" srcId="{8DAA1267-242A-44E5-9D65-CF4E2A1F6591}" destId="{FFA49E0B-36F1-43F9-8001-1C44249198A9}" srcOrd="2" destOrd="0" presId="urn:microsoft.com/office/officeart/2005/8/layout/orgChart1"/>
    <dgm:cxn modelId="{03F25FC8-8B02-43E1-8E0B-8BEE2C4F8A02}" type="presParOf" srcId="{8DAA1267-242A-44E5-9D65-CF4E2A1F6591}" destId="{77E00E2C-B463-44A4-901E-1EB6F93DE659}" srcOrd="3" destOrd="0" presId="urn:microsoft.com/office/officeart/2005/8/layout/orgChart1"/>
    <dgm:cxn modelId="{5096B64D-7047-4429-A7DE-4AE21A91551F}" type="presParOf" srcId="{77E00E2C-B463-44A4-901E-1EB6F93DE659}" destId="{B552C97F-1C13-46C9-B45E-F490A00604D3}" srcOrd="0" destOrd="0" presId="urn:microsoft.com/office/officeart/2005/8/layout/orgChart1"/>
    <dgm:cxn modelId="{B669F4F2-D6EF-49E2-8D49-324A8DE0FCDB}" type="presParOf" srcId="{B552C97F-1C13-46C9-B45E-F490A00604D3}" destId="{14DAC453-5A60-48F2-BCC4-C70CB0E0BA1B}" srcOrd="0" destOrd="0" presId="urn:microsoft.com/office/officeart/2005/8/layout/orgChart1"/>
    <dgm:cxn modelId="{87E26D8D-A8C0-4449-A22C-180DF0E557D2}" type="presParOf" srcId="{B552C97F-1C13-46C9-B45E-F490A00604D3}" destId="{D566718E-467C-4052-BB52-6582852018D7}" srcOrd="1" destOrd="0" presId="urn:microsoft.com/office/officeart/2005/8/layout/orgChart1"/>
    <dgm:cxn modelId="{D17BD076-757D-46B9-9A88-6F72837BCA8B}" type="presParOf" srcId="{77E00E2C-B463-44A4-901E-1EB6F93DE659}" destId="{054D8A3F-7434-4203-80E7-F9F56764CE09}" srcOrd="1" destOrd="0" presId="urn:microsoft.com/office/officeart/2005/8/layout/orgChart1"/>
    <dgm:cxn modelId="{B268642A-A8D3-4796-84D5-4E6252C500FA}" type="presParOf" srcId="{77E00E2C-B463-44A4-901E-1EB6F93DE659}" destId="{5706F00B-6173-4282-A95D-0FBD0A048EE6}" srcOrd="2" destOrd="0" presId="urn:microsoft.com/office/officeart/2005/8/layout/orgChart1"/>
    <dgm:cxn modelId="{F592C9F5-F45B-43FB-A7D7-A346170E629F}" type="presParOf" srcId="{8DAA1267-242A-44E5-9D65-CF4E2A1F6591}" destId="{75EC4F80-D7B9-4B22-A4FE-133655177322}" srcOrd="4" destOrd="0" presId="urn:microsoft.com/office/officeart/2005/8/layout/orgChart1"/>
    <dgm:cxn modelId="{886A129B-7FEF-4977-AF3F-96A03F9A81E7}" type="presParOf" srcId="{8DAA1267-242A-44E5-9D65-CF4E2A1F6591}" destId="{5F9E16DA-795F-453A-BBD2-79C4A353CF78}" srcOrd="5" destOrd="0" presId="urn:microsoft.com/office/officeart/2005/8/layout/orgChart1"/>
    <dgm:cxn modelId="{8FA6C57D-6AC5-466F-8CAC-562A6EC51081}" type="presParOf" srcId="{5F9E16DA-795F-453A-BBD2-79C4A353CF78}" destId="{031590A5-E7E8-4921-8483-3C6E94F6CE53}" srcOrd="0" destOrd="0" presId="urn:microsoft.com/office/officeart/2005/8/layout/orgChart1"/>
    <dgm:cxn modelId="{B39FC4DC-8A97-4F9E-85C7-581284047E34}" type="presParOf" srcId="{031590A5-E7E8-4921-8483-3C6E94F6CE53}" destId="{43442EE8-D652-4371-8D6D-18DDD0029FC4}" srcOrd="0" destOrd="0" presId="urn:microsoft.com/office/officeart/2005/8/layout/orgChart1"/>
    <dgm:cxn modelId="{CBFF286C-C163-4B43-B7EB-9213C3E306A8}" type="presParOf" srcId="{031590A5-E7E8-4921-8483-3C6E94F6CE53}" destId="{C386E039-375D-4E8D-8EBD-B3EE5215BD7B}" srcOrd="1" destOrd="0" presId="urn:microsoft.com/office/officeart/2005/8/layout/orgChart1"/>
    <dgm:cxn modelId="{561A1659-C7F8-41F1-8238-DB28440A2F4C}" type="presParOf" srcId="{5F9E16DA-795F-453A-BBD2-79C4A353CF78}" destId="{6363EB4F-F4E7-4064-A524-297966DBF806}" srcOrd="1" destOrd="0" presId="urn:microsoft.com/office/officeart/2005/8/layout/orgChart1"/>
    <dgm:cxn modelId="{13F0970B-AA08-4BF7-84CE-314CE58F517C}" type="presParOf" srcId="{5F9E16DA-795F-453A-BBD2-79C4A353CF78}" destId="{88B2605E-4663-41FC-A3FD-8FACF42381CF}" srcOrd="2" destOrd="0" presId="urn:microsoft.com/office/officeart/2005/8/layout/orgChart1"/>
    <dgm:cxn modelId="{B978570D-8A75-4597-A7A1-E373BAFF32F5}" type="presParOf" srcId="{96824F86-E15D-440F-9D0D-082B8115F3F5}" destId="{5F2C67E2-16D6-43E0-960E-643E0F1B342A}" srcOrd="2" destOrd="0" presId="urn:microsoft.com/office/officeart/2005/8/layout/orgChart1"/>
    <dgm:cxn modelId="{7A82E965-9B27-46D0-BE7D-D5FAC5D5C33F}" type="presParOf" srcId="{218B9B29-8B9A-41C2-A5EA-D73335852573}" destId="{1F8B1EB9-0A45-45E7-A706-88E077932158}" srcOrd="2" destOrd="0" presId="urn:microsoft.com/office/officeart/2005/8/layout/orgChart1"/>
    <dgm:cxn modelId="{B54AEBD7-EAF9-4DF6-AF14-990C8B9AC72B}" type="presParOf" srcId="{B254B4AD-0707-4C51-BAAA-C41378A96309}" destId="{5171DEAF-EFEE-4621-8553-0A5C5A6D4139}" srcOrd="2" destOrd="0" presId="urn:microsoft.com/office/officeart/2005/8/layout/orgChart1"/>
    <dgm:cxn modelId="{3F3F152B-8F3D-4D30-B818-F99D469E4977}" type="presParOf" srcId="{B254B4AD-0707-4C51-BAAA-C41378A96309}" destId="{8DAB4EE0-E220-4244-AD85-B319007BE8FA}" srcOrd="3" destOrd="0" presId="urn:microsoft.com/office/officeart/2005/8/layout/orgChart1"/>
    <dgm:cxn modelId="{5911DF12-E8AB-4091-B5C0-FEDA063B3EB3}" type="presParOf" srcId="{8DAB4EE0-E220-4244-AD85-B319007BE8FA}" destId="{E414CC02-9A71-4E51-8600-53FE5329F57D}" srcOrd="0" destOrd="0" presId="urn:microsoft.com/office/officeart/2005/8/layout/orgChart1"/>
    <dgm:cxn modelId="{D7B9ED66-EA94-4727-A79D-BF7F4FA160DF}" type="presParOf" srcId="{E414CC02-9A71-4E51-8600-53FE5329F57D}" destId="{D9712572-C529-46FA-90B6-351D60D2D8D9}" srcOrd="0" destOrd="0" presId="urn:microsoft.com/office/officeart/2005/8/layout/orgChart1"/>
    <dgm:cxn modelId="{9C155874-ADFA-4B41-961F-576DD269097C}" type="presParOf" srcId="{E414CC02-9A71-4E51-8600-53FE5329F57D}" destId="{4A2D8120-0157-4411-8FB9-6FA94F4AB4DA}" srcOrd="1" destOrd="0" presId="urn:microsoft.com/office/officeart/2005/8/layout/orgChart1"/>
    <dgm:cxn modelId="{52D03106-E5BA-41E9-A9A7-472BC12CED9F}" type="presParOf" srcId="{8DAB4EE0-E220-4244-AD85-B319007BE8FA}" destId="{583C43BB-F45D-4AEB-9E28-83A94A4C64F0}" srcOrd="1" destOrd="0" presId="urn:microsoft.com/office/officeart/2005/8/layout/orgChart1"/>
    <dgm:cxn modelId="{0AC4940D-11AF-4E36-B238-E96F2738B3CE}" type="presParOf" srcId="{583C43BB-F45D-4AEB-9E28-83A94A4C64F0}" destId="{D9019FF8-11FB-430F-A239-030D699FC34F}" srcOrd="0" destOrd="0" presId="urn:microsoft.com/office/officeart/2005/8/layout/orgChart1"/>
    <dgm:cxn modelId="{76BDC2C9-D089-4CE6-9545-1A99FA0E7024}" type="presParOf" srcId="{583C43BB-F45D-4AEB-9E28-83A94A4C64F0}" destId="{87030339-D188-4717-8554-5C22D5B81454}" srcOrd="1" destOrd="0" presId="urn:microsoft.com/office/officeart/2005/8/layout/orgChart1"/>
    <dgm:cxn modelId="{2F8233D3-C8BD-49A3-A70A-2BC9F88DF1E9}" type="presParOf" srcId="{87030339-D188-4717-8554-5C22D5B81454}" destId="{D6CE7958-97D2-4975-8933-7A5016D519CF}" srcOrd="0" destOrd="0" presId="urn:microsoft.com/office/officeart/2005/8/layout/orgChart1"/>
    <dgm:cxn modelId="{F362E937-500C-4E6B-BDBC-0D412D480F67}" type="presParOf" srcId="{D6CE7958-97D2-4975-8933-7A5016D519CF}" destId="{4512D3A8-B9FF-43D6-BD5C-DE5C728914A8}" srcOrd="0" destOrd="0" presId="urn:microsoft.com/office/officeart/2005/8/layout/orgChart1"/>
    <dgm:cxn modelId="{4B2BA305-34ED-4D83-BFA2-B5F92F3B05D6}" type="presParOf" srcId="{D6CE7958-97D2-4975-8933-7A5016D519CF}" destId="{4FEB6088-BE23-46DA-8688-53654756064D}" srcOrd="1" destOrd="0" presId="urn:microsoft.com/office/officeart/2005/8/layout/orgChart1"/>
    <dgm:cxn modelId="{D1754262-4F8A-4F78-AAC8-74C0B7DF55DA}" type="presParOf" srcId="{87030339-D188-4717-8554-5C22D5B81454}" destId="{28D23EA1-DEA0-41CB-978B-3A24F9024A66}" srcOrd="1" destOrd="0" presId="urn:microsoft.com/office/officeart/2005/8/layout/orgChart1"/>
    <dgm:cxn modelId="{85FA2098-6BE6-4433-B605-F25FC90AC3FC}" type="presParOf" srcId="{28D23EA1-DEA0-41CB-978B-3A24F9024A66}" destId="{5ECB5772-EC9F-4096-B67D-99C70325CE68}" srcOrd="0" destOrd="0" presId="urn:microsoft.com/office/officeart/2005/8/layout/orgChart1"/>
    <dgm:cxn modelId="{4F968872-88E0-4498-A12E-1008A9C2B209}" type="presParOf" srcId="{28D23EA1-DEA0-41CB-978B-3A24F9024A66}" destId="{68CC5910-0943-48B4-88EF-AFE59AFF6E4F}" srcOrd="1" destOrd="0" presId="urn:microsoft.com/office/officeart/2005/8/layout/orgChart1"/>
    <dgm:cxn modelId="{BA37DE7A-781B-4719-9BA0-EF1AB9992F01}" type="presParOf" srcId="{68CC5910-0943-48B4-88EF-AFE59AFF6E4F}" destId="{28EF9FED-4ACE-43F5-827A-8B24522768C4}" srcOrd="0" destOrd="0" presId="urn:microsoft.com/office/officeart/2005/8/layout/orgChart1"/>
    <dgm:cxn modelId="{EF133668-E9BE-42A4-9EA2-B4B5A831BFD1}" type="presParOf" srcId="{28EF9FED-4ACE-43F5-827A-8B24522768C4}" destId="{60226D46-2161-470E-A83F-1603991B7BD1}" srcOrd="0" destOrd="0" presId="urn:microsoft.com/office/officeart/2005/8/layout/orgChart1"/>
    <dgm:cxn modelId="{9D48A4FC-D8DC-4335-894C-75BBD45C22F5}" type="presParOf" srcId="{28EF9FED-4ACE-43F5-827A-8B24522768C4}" destId="{15E107C1-0DE0-46A5-8367-A7EEBAC42D00}" srcOrd="1" destOrd="0" presId="urn:microsoft.com/office/officeart/2005/8/layout/orgChart1"/>
    <dgm:cxn modelId="{923C201F-5D7B-4AB4-82C8-46610E658617}" type="presParOf" srcId="{68CC5910-0943-48B4-88EF-AFE59AFF6E4F}" destId="{EA0B8FF2-6573-4389-A678-EE796A84C633}" srcOrd="1" destOrd="0" presId="urn:microsoft.com/office/officeart/2005/8/layout/orgChart1"/>
    <dgm:cxn modelId="{4389F3A2-3BF7-4CB1-ACAE-F61670CEF24E}" type="presParOf" srcId="{68CC5910-0943-48B4-88EF-AFE59AFF6E4F}" destId="{D73F9B1B-BC42-4677-973C-09D322678C15}" srcOrd="2" destOrd="0" presId="urn:microsoft.com/office/officeart/2005/8/layout/orgChart1"/>
    <dgm:cxn modelId="{AD7B89F6-3A7D-446B-99B5-3BE4FA6BA4BE}" type="presParOf" srcId="{28D23EA1-DEA0-41CB-978B-3A24F9024A66}" destId="{D42D8105-A1BA-472D-A382-921BC21C5BC0}" srcOrd="2" destOrd="0" presId="urn:microsoft.com/office/officeart/2005/8/layout/orgChart1"/>
    <dgm:cxn modelId="{0580406C-5E39-4021-8863-2D4E1209EE17}" type="presParOf" srcId="{28D23EA1-DEA0-41CB-978B-3A24F9024A66}" destId="{D0AD149C-DE42-4444-9A98-9A1D2EF23AEC}" srcOrd="3" destOrd="0" presId="urn:microsoft.com/office/officeart/2005/8/layout/orgChart1"/>
    <dgm:cxn modelId="{C7EFB04B-1C3D-4646-84D8-78A8979F6038}" type="presParOf" srcId="{D0AD149C-DE42-4444-9A98-9A1D2EF23AEC}" destId="{9D9ED015-6FD9-496A-8415-33696CB3C255}" srcOrd="0" destOrd="0" presId="urn:microsoft.com/office/officeart/2005/8/layout/orgChart1"/>
    <dgm:cxn modelId="{9F0D01FE-5C8A-4CF4-BE6C-81743DBDFBB0}" type="presParOf" srcId="{9D9ED015-6FD9-496A-8415-33696CB3C255}" destId="{396D0738-C900-461F-9E1A-B8FB0BD3815C}" srcOrd="0" destOrd="0" presId="urn:microsoft.com/office/officeart/2005/8/layout/orgChart1"/>
    <dgm:cxn modelId="{5DF7328E-57DA-49AE-A353-78A43971CEF5}" type="presParOf" srcId="{9D9ED015-6FD9-496A-8415-33696CB3C255}" destId="{8132BCAD-503D-4950-8298-75D0F0B9CB26}" srcOrd="1" destOrd="0" presId="urn:microsoft.com/office/officeart/2005/8/layout/orgChart1"/>
    <dgm:cxn modelId="{B11B19C9-54DC-4232-8C77-BCDBDC510750}" type="presParOf" srcId="{D0AD149C-DE42-4444-9A98-9A1D2EF23AEC}" destId="{ECF66B33-6E84-49C5-8C92-FD6E5B24CB43}" srcOrd="1" destOrd="0" presId="urn:microsoft.com/office/officeart/2005/8/layout/orgChart1"/>
    <dgm:cxn modelId="{D1D9441E-0C52-45C8-9782-990CD2961A82}" type="presParOf" srcId="{D0AD149C-DE42-4444-9A98-9A1D2EF23AEC}" destId="{681773EC-A36F-411B-A7CC-44D46D8D69E4}" srcOrd="2" destOrd="0" presId="urn:microsoft.com/office/officeart/2005/8/layout/orgChart1"/>
    <dgm:cxn modelId="{1434891A-CC9A-4BE9-ACB1-7E305BDCEAAD}" type="presParOf" srcId="{87030339-D188-4717-8554-5C22D5B81454}" destId="{BB4BBF33-04F4-4951-940C-8A833AB1B993}" srcOrd="2" destOrd="0" presId="urn:microsoft.com/office/officeart/2005/8/layout/orgChart1"/>
    <dgm:cxn modelId="{3250D735-C7D6-483B-A95A-7531748EE2BE}" type="presParOf" srcId="{583C43BB-F45D-4AEB-9E28-83A94A4C64F0}" destId="{ED750E6B-20CF-4EB6-B920-4A3C5C101E08}" srcOrd="2" destOrd="0" presId="urn:microsoft.com/office/officeart/2005/8/layout/orgChart1"/>
    <dgm:cxn modelId="{C98EF854-93C3-46A1-BB92-A47C42B8D810}" type="presParOf" srcId="{583C43BB-F45D-4AEB-9E28-83A94A4C64F0}" destId="{B615254C-DB68-41DA-A71A-D7A6149C7DBA}" srcOrd="3" destOrd="0" presId="urn:microsoft.com/office/officeart/2005/8/layout/orgChart1"/>
    <dgm:cxn modelId="{F0E134F1-B67E-44F7-B6C9-547A578AFA8D}" type="presParOf" srcId="{B615254C-DB68-41DA-A71A-D7A6149C7DBA}" destId="{47A032ED-F8B8-443E-965E-A3FA3B709C7B}" srcOrd="0" destOrd="0" presId="urn:microsoft.com/office/officeart/2005/8/layout/orgChart1"/>
    <dgm:cxn modelId="{E94F0B8E-AAE5-4D69-9D3C-DCACD62C7830}" type="presParOf" srcId="{47A032ED-F8B8-443E-965E-A3FA3B709C7B}" destId="{C0250A93-C7CA-41F3-A81E-0C5DD364FEC9}" srcOrd="0" destOrd="0" presId="urn:microsoft.com/office/officeart/2005/8/layout/orgChart1"/>
    <dgm:cxn modelId="{6B08AA91-C6FF-4AA7-8637-8E77D422C71F}" type="presParOf" srcId="{47A032ED-F8B8-443E-965E-A3FA3B709C7B}" destId="{21768F92-6852-4B69-8365-02CB13CFF57A}" srcOrd="1" destOrd="0" presId="urn:microsoft.com/office/officeart/2005/8/layout/orgChart1"/>
    <dgm:cxn modelId="{6F3A96C3-A536-4262-B424-3C1CCCE84FCF}" type="presParOf" srcId="{B615254C-DB68-41DA-A71A-D7A6149C7DBA}" destId="{F409ADFB-A3C6-46D2-A91B-22F980E15B1B}" srcOrd="1" destOrd="0" presId="urn:microsoft.com/office/officeart/2005/8/layout/orgChart1"/>
    <dgm:cxn modelId="{86DFB003-F12B-4439-8E6C-B9D836C80667}" type="presParOf" srcId="{F409ADFB-A3C6-46D2-A91B-22F980E15B1B}" destId="{F5F87030-558B-4E7C-AA16-7D2A090E61CB}" srcOrd="0" destOrd="0" presId="urn:microsoft.com/office/officeart/2005/8/layout/orgChart1"/>
    <dgm:cxn modelId="{B43EF8A5-6F1C-40BB-A9D8-7088AE67A1AA}" type="presParOf" srcId="{F409ADFB-A3C6-46D2-A91B-22F980E15B1B}" destId="{9D9D6EA1-1593-4973-9AFD-470218672120}" srcOrd="1" destOrd="0" presId="urn:microsoft.com/office/officeart/2005/8/layout/orgChart1"/>
    <dgm:cxn modelId="{2C1C35A1-B314-49B6-86E8-6A324A86D2F7}" type="presParOf" srcId="{9D9D6EA1-1593-4973-9AFD-470218672120}" destId="{34F7D11D-F191-400F-BF37-8D170A9C3AAA}" srcOrd="0" destOrd="0" presId="urn:microsoft.com/office/officeart/2005/8/layout/orgChart1"/>
    <dgm:cxn modelId="{82311229-0FF4-4515-BCD8-EE33D4C6ADB1}" type="presParOf" srcId="{34F7D11D-F191-400F-BF37-8D170A9C3AAA}" destId="{7451281A-98E1-44AB-A4C0-4A3BA6E76F1A}" srcOrd="0" destOrd="0" presId="urn:microsoft.com/office/officeart/2005/8/layout/orgChart1"/>
    <dgm:cxn modelId="{E859D8D7-CEF9-479A-861B-A1498D653A0A}" type="presParOf" srcId="{34F7D11D-F191-400F-BF37-8D170A9C3AAA}" destId="{A178C902-53A1-48F5-BDFA-9D476E05EB33}" srcOrd="1" destOrd="0" presId="urn:microsoft.com/office/officeart/2005/8/layout/orgChart1"/>
    <dgm:cxn modelId="{DF87DA79-F45A-450E-BD65-AED86784EB73}" type="presParOf" srcId="{9D9D6EA1-1593-4973-9AFD-470218672120}" destId="{DEA44E62-F552-4298-88B9-FE0C757239D3}" srcOrd="1" destOrd="0" presId="urn:microsoft.com/office/officeart/2005/8/layout/orgChart1"/>
    <dgm:cxn modelId="{0E8907DA-816F-447C-BF0C-99345B31456D}" type="presParOf" srcId="{9D9D6EA1-1593-4973-9AFD-470218672120}" destId="{EA8B0DBC-48B8-45CD-ACFA-72314DD561AC}" srcOrd="2" destOrd="0" presId="urn:microsoft.com/office/officeart/2005/8/layout/orgChart1"/>
    <dgm:cxn modelId="{CA640062-580D-43B6-89EC-D106717343E6}" type="presParOf" srcId="{F409ADFB-A3C6-46D2-A91B-22F980E15B1B}" destId="{2E0E4A96-CC7D-4ABE-AE34-90A12F7CD98E}" srcOrd="2" destOrd="0" presId="urn:microsoft.com/office/officeart/2005/8/layout/orgChart1"/>
    <dgm:cxn modelId="{CDD44040-A1C7-493F-A07C-AFD0094F2330}" type="presParOf" srcId="{F409ADFB-A3C6-46D2-A91B-22F980E15B1B}" destId="{4B29710A-BA0B-4542-AEFA-61A6BAC223A9}" srcOrd="3" destOrd="0" presId="urn:microsoft.com/office/officeart/2005/8/layout/orgChart1"/>
    <dgm:cxn modelId="{4DD99F6E-45C6-4BF4-B8F9-63A65AC3728C}" type="presParOf" srcId="{4B29710A-BA0B-4542-AEFA-61A6BAC223A9}" destId="{9CE70E71-2185-4243-9612-2688451D47E6}" srcOrd="0" destOrd="0" presId="urn:microsoft.com/office/officeart/2005/8/layout/orgChart1"/>
    <dgm:cxn modelId="{9E529D74-3290-48A7-B661-D1E983F726A7}" type="presParOf" srcId="{9CE70E71-2185-4243-9612-2688451D47E6}" destId="{7835FB7F-AF43-4818-8C8B-12E7D47FE3F4}" srcOrd="0" destOrd="0" presId="urn:microsoft.com/office/officeart/2005/8/layout/orgChart1"/>
    <dgm:cxn modelId="{FFCA472D-A21A-48D2-8BF9-6F99646434B9}" type="presParOf" srcId="{9CE70E71-2185-4243-9612-2688451D47E6}" destId="{3935EB2C-4097-4344-8295-D0C3764B5439}" srcOrd="1" destOrd="0" presId="urn:microsoft.com/office/officeart/2005/8/layout/orgChart1"/>
    <dgm:cxn modelId="{98E638B1-E7B2-43D7-AEC9-82652DC76AC7}" type="presParOf" srcId="{4B29710A-BA0B-4542-AEFA-61A6BAC223A9}" destId="{84FF1A14-54F4-40D3-A5D0-87FC026092C0}" srcOrd="1" destOrd="0" presId="urn:microsoft.com/office/officeart/2005/8/layout/orgChart1"/>
    <dgm:cxn modelId="{74BF54A4-80C0-4544-9371-8FE439B0CC7C}" type="presParOf" srcId="{4B29710A-BA0B-4542-AEFA-61A6BAC223A9}" destId="{473FFBA2-52E6-4027-A23A-1916EED72F06}" srcOrd="2" destOrd="0" presId="urn:microsoft.com/office/officeart/2005/8/layout/orgChart1"/>
    <dgm:cxn modelId="{D166D8E4-11A2-4E79-ABA1-6D7B33D39F21}" type="presParOf" srcId="{B615254C-DB68-41DA-A71A-D7A6149C7DBA}" destId="{3675A0C5-DB97-47AE-8F7C-56D893F42131}" srcOrd="2" destOrd="0" presId="urn:microsoft.com/office/officeart/2005/8/layout/orgChart1"/>
    <dgm:cxn modelId="{8E350BBA-2789-4F8C-96D8-42D7A97D6C20}" type="presParOf" srcId="{583C43BB-F45D-4AEB-9E28-83A94A4C64F0}" destId="{73447ACB-8F86-4B3A-BE24-D9A9E590D5DC}" srcOrd="4" destOrd="0" presId="urn:microsoft.com/office/officeart/2005/8/layout/orgChart1"/>
    <dgm:cxn modelId="{CFEFBF3C-A305-4366-BD2D-B2AD2163EE9F}" type="presParOf" srcId="{583C43BB-F45D-4AEB-9E28-83A94A4C64F0}" destId="{1CF1CD28-FC57-4BE1-8A7C-002CFD089EEF}" srcOrd="5" destOrd="0" presId="urn:microsoft.com/office/officeart/2005/8/layout/orgChart1"/>
    <dgm:cxn modelId="{D2559AB0-1399-4A07-AA3D-BCF2A555D0D0}" type="presParOf" srcId="{1CF1CD28-FC57-4BE1-8A7C-002CFD089EEF}" destId="{244BD63B-C75C-46FC-8AD2-8FE5F330B4C9}" srcOrd="0" destOrd="0" presId="urn:microsoft.com/office/officeart/2005/8/layout/orgChart1"/>
    <dgm:cxn modelId="{24078FC0-6796-47E1-89A6-CDCFF4F5EF66}" type="presParOf" srcId="{244BD63B-C75C-46FC-8AD2-8FE5F330B4C9}" destId="{BEE17FC1-047D-4A07-93E1-8A50398AEED3}" srcOrd="0" destOrd="0" presId="urn:microsoft.com/office/officeart/2005/8/layout/orgChart1"/>
    <dgm:cxn modelId="{2EFF5061-AFE9-459D-B24D-E8C7CD4D3FC9}" type="presParOf" srcId="{244BD63B-C75C-46FC-8AD2-8FE5F330B4C9}" destId="{830BDAB2-CAA1-41C7-8ACF-6F1BF3AFB4E2}" srcOrd="1" destOrd="0" presId="urn:microsoft.com/office/officeart/2005/8/layout/orgChart1"/>
    <dgm:cxn modelId="{253E88AB-9069-43BC-AB8B-DBB10EAE05EB}" type="presParOf" srcId="{1CF1CD28-FC57-4BE1-8A7C-002CFD089EEF}" destId="{C59E28B3-0FD1-4867-A914-0249AA513F59}" srcOrd="1" destOrd="0" presId="urn:microsoft.com/office/officeart/2005/8/layout/orgChart1"/>
    <dgm:cxn modelId="{24752376-0C18-40FD-A076-C43702168771}" type="presParOf" srcId="{C59E28B3-0FD1-4867-A914-0249AA513F59}" destId="{2EF3C8A5-146C-49B7-A3B2-69CD4460FF8C}" srcOrd="0" destOrd="0" presId="urn:microsoft.com/office/officeart/2005/8/layout/orgChart1"/>
    <dgm:cxn modelId="{D829BC66-D15B-482F-8A4E-B7D59AD6900B}" type="presParOf" srcId="{C59E28B3-0FD1-4867-A914-0249AA513F59}" destId="{2A1CB3BB-2AC3-4C6C-B86A-1C699691DFEB}" srcOrd="1" destOrd="0" presId="urn:microsoft.com/office/officeart/2005/8/layout/orgChart1"/>
    <dgm:cxn modelId="{EFA9AC6D-7638-4303-84A2-C5E78093F187}" type="presParOf" srcId="{2A1CB3BB-2AC3-4C6C-B86A-1C699691DFEB}" destId="{7538AECE-5881-4E53-88CF-5BAEB06A6CB8}" srcOrd="0" destOrd="0" presId="urn:microsoft.com/office/officeart/2005/8/layout/orgChart1"/>
    <dgm:cxn modelId="{D71FDB1F-3121-4215-987E-A554675D7B29}" type="presParOf" srcId="{7538AECE-5881-4E53-88CF-5BAEB06A6CB8}" destId="{153B054E-BC57-4016-BF3D-4149DDF8AB21}" srcOrd="0" destOrd="0" presId="urn:microsoft.com/office/officeart/2005/8/layout/orgChart1"/>
    <dgm:cxn modelId="{08A79D50-4DEF-4492-8F62-5DF52937D2E5}" type="presParOf" srcId="{7538AECE-5881-4E53-88CF-5BAEB06A6CB8}" destId="{200A48B3-52B8-4E18-9C07-28F5B207BA98}" srcOrd="1" destOrd="0" presId="urn:microsoft.com/office/officeart/2005/8/layout/orgChart1"/>
    <dgm:cxn modelId="{6C4BA4A4-AE20-44A5-B64A-DDE7F3B3B12C}" type="presParOf" srcId="{2A1CB3BB-2AC3-4C6C-B86A-1C699691DFEB}" destId="{8F0D10B8-1B38-4E90-8C1F-147745E432A7}" srcOrd="1" destOrd="0" presId="urn:microsoft.com/office/officeart/2005/8/layout/orgChart1"/>
    <dgm:cxn modelId="{78F88EBA-F73E-448F-AF01-A145C15F0D73}" type="presParOf" srcId="{2A1CB3BB-2AC3-4C6C-B86A-1C699691DFEB}" destId="{5F3430C7-0E55-4863-8C6E-1BE4E30D4458}" srcOrd="2" destOrd="0" presId="urn:microsoft.com/office/officeart/2005/8/layout/orgChart1"/>
    <dgm:cxn modelId="{5F006450-71F3-4DE2-AE82-EB87913E39B6}" type="presParOf" srcId="{C59E28B3-0FD1-4867-A914-0249AA513F59}" destId="{6C73AD42-2A5B-4C39-8AD3-49FCA2A3A9FA}" srcOrd="2" destOrd="0" presId="urn:microsoft.com/office/officeart/2005/8/layout/orgChart1"/>
    <dgm:cxn modelId="{79B03031-949C-4CCB-B66B-0C9E535391CF}" type="presParOf" srcId="{C59E28B3-0FD1-4867-A914-0249AA513F59}" destId="{2B968A9A-48B2-480B-95E7-730CF143A0E3}" srcOrd="3" destOrd="0" presId="urn:microsoft.com/office/officeart/2005/8/layout/orgChart1"/>
    <dgm:cxn modelId="{1072ED93-7FBF-4DFE-8512-F637A19AC42E}" type="presParOf" srcId="{2B968A9A-48B2-480B-95E7-730CF143A0E3}" destId="{65E4F6B4-EBC6-4E74-94C3-7253A0CE0BE2}" srcOrd="0" destOrd="0" presId="urn:microsoft.com/office/officeart/2005/8/layout/orgChart1"/>
    <dgm:cxn modelId="{491A8853-BD37-42F7-8FC0-6E716E2C4813}" type="presParOf" srcId="{65E4F6B4-EBC6-4E74-94C3-7253A0CE0BE2}" destId="{87B4FD16-7FD2-45EE-8318-A71E9435AA5A}" srcOrd="0" destOrd="0" presId="urn:microsoft.com/office/officeart/2005/8/layout/orgChart1"/>
    <dgm:cxn modelId="{A8082AD6-D773-4E7D-B95A-530C6480F1A1}" type="presParOf" srcId="{65E4F6B4-EBC6-4E74-94C3-7253A0CE0BE2}" destId="{EB4EB294-1DC1-426D-8F01-E6F48A15CAC0}" srcOrd="1" destOrd="0" presId="urn:microsoft.com/office/officeart/2005/8/layout/orgChart1"/>
    <dgm:cxn modelId="{EB621909-6EA2-4BB3-B7C6-627B7F91E03F}" type="presParOf" srcId="{2B968A9A-48B2-480B-95E7-730CF143A0E3}" destId="{30682A71-93F6-4345-8D3C-45FDE7FAD770}" srcOrd="1" destOrd="0" presId="urn:microsoft.com/office/officeart/2005/8/layout/orgChart1"/>
    <dgm:cxn modelId="{B7DE44E9-37B3-41EA-BEFA-74FBB9B66162}" type="presParOf" srcId="{2B968A9A-48B2-480B-95E7-730CF143A0E3}" destId="{72CBB05D-8DB2-4038-8A69-DE78811DB8ED}" srcOrd="2" destOrd="0" presId="urn:microsoft.com/office/officeart/2005/8/layout/orgChart1"/>
    <dgm:cxn modelId="{417E054D-F286-441F-87AD-59F5B5875968}" type="presParOf" srcId="{1CF1CD28-FC57-4BE1-8A7C-002CFD089EEF}" destId="{338084AE-73EF-4065-A612-168C604AB74A}" srcOrd="2" destOrd="0" presId="urn:microsoft.com/office/officeart/2005/8/layout/orgChart1"/>
    <dgm:cxn modelId="{0C6FBD62-FFAA-4F05-956E-241944E513E4}" type="presParOf" srcId="{8DAB4EE0-E220-4244-AD85-B319007BE8FA}" destId="{5BA53C2C-FBA7-4387-B294-A6A39E960322}" srcOrd="2" destOrd="0" presId="urn:microsoft.com/office/officeart/2005/8/layout/orgChart1"/>
    <dgm:cxn modelId="{024FA133-96A5-4544-AECA-CF49A561E01C}" type="presParOf" srcId="{B254B4AD-0707-4C51-BAAA-C41378A96309}" destId="{1B4463C6-691F-4DAA-B77F-E59FEE28E7B5}" srcOrd="4" destOrd="0" presId="urn:microsoft.com/office/officeart/2005/8/layout/orgChart1"/>
    <dgm:cxn modelId="{6930AC3E-8DB3-4273-AA06-AC78CA36F2D2}" type="presParOf" srcId="{B254B4AD-0707-4C51-BAAA-C41378A96309}" destId="{6ABB6C91-9064-42D1-A93D-9FE7FEFBDCB3}" srcOrd="5" destOrd="0" presId="urn:microsoft.com/office/officeart/2005/8/layout/orgChart1"/>
    <dgm:cxn modelId="{43F498D4-81B2-4864-AC35-8B4787E2D487}" type="presParOf" srcId="{6ABB6C91-9064-42D1-A93D-9FE7FEFBDCB3}" destId="{20FFECC6-8B4B-423A-9A5E-0840724D95BF}" srcOrd="0" destOrd="0" presId="urn:microsoft.com/office/officeart/2005/8/layout/orgChart1"/>
    <dgm:cxn modelId="{29BF72F8-84B4-4DC5-9D2A-EBCEC19AE822}" type="presParOf" srcId="{20FFECC6-8B4B-423A-9A5E-0840724D95BF}" destId="{DB8C7C88-4901-4965-8BC3-FA6097113D82}" srcOrd="0" destOrd="0" presId="urn:microsoft.com/office/officeart/2005/8/layout/orgChart1"/>
    <dgm:cxn modelId="{82D62CCF-5DAA-4877-8AEA-04799951B4B5}" type="presParOf" srcId="{20FFECC6-8B4B-423A-9A5E-0840724D95BF}" destId="{03657E03-1ED4-4D18-B815-A268BBBF9322}" srcOrd="1" destOrd="0" presId="urn:microsoft.com/office/officeart/2005/8/layout/orgChart1"/>
    <dgm:cxn modelId="{B84AD7E9-AD28-4AD0-A6B6-765751AA5669}" type="presParOf" srcId="{6ABB6C91-9064-42D1-A93D-9FE7FEFBDCB3}" destId="{D2BEA73C-4F87-4FB7-A2E7-CB68DE26772E}" srcOrd="1" destOrd="0" presId="urn:microsoft.com/office/officeart/2005/8/layout/orgChart1"/>
    <dgm:cxn modelId="{6E17F206-66A0-48CD-B183-41F916583C5E}" type="presParOf" srcId="{D2BEA73C-4F87-4FB7-A2E7-CB68DE26772E}" destId="{16A9B2CE-2349-42D1-AB5D-938031368B3F}" srcOrd="0" destOrd="0" presId="urn:microsoft.com/office/officeart/2005/8/layout/orgChart1"/>
    <dgm:cxn modelId="{32E9D27A-3A64-4AEF-806B-0D7061871723}" type="presParOf" srcId="{D2BEA73C-4F87-4FB7-A2E7-CB68DE26772E}" destId="{426627DA-3CFE-4746-B2B7-346BB805171F}" srcOrd="1" destOrd="0" presId="urn:microsoft.com/office/officeart/2005/8/layout/orgChart1"/>
    <dgm:cxn modelId="{332E39B3-73AF-4ECD-871E-062F5AA12C30}" type="presParOf" srcId="{426627DA-3CFE-4746-B2B7-346BB805171F}" destId="{88F204C3-C48E-4A05-8830-2CE200007881}" srcOrd="0" destOrd="0" presId="urn:microsoft.com/office/officeart/2005/8/layout/orgChart1"/>
    <dgm:cxn modelId="{1BD195E7-296E-4C52-8100-72CD4EA503B4}" type="presParOf" srcId="{88F204C3-C48E-4A05-8830-2CE200007881}" destId="{3FF76645-ACA6-4F38-AF02-EE0282E796EA}" srcOrd="0" destOrd="0" presId="urn:microsoft.com/office/officeart/2005/8/layout/orgChart1"/>
    <dgm:cxn modelId="{ACABAF08-6A90-4685-A1E1-1423D81DD954}" type="presParOf" srcId="{88F204C3-C48E-4A05-8830-2CE200007881}" destId="{5E06FBF9-4989-4310-BB51-5AC9894883D0}" srcOrd="1" destOrd="0" presId="urn:microsoft.com/office/officeart/2005/8/layout/orgChart1"/>
    <dgm:cxn modelId="{6319453A-7951-45A5-B2CF-5213E30EFF9F}" type="presParOf" srcId="{426627DA-3CFE-4746-B2B7-346BB805171F}" destId="{A8E8D6A2-2E2D-42BC-A7C5-C3BC1044DAF2}" srcOrd="1" destOrd="0" presId="urn:microsoft.com/office/officeart/2005/8/layout/orgChart1"/>
    <dgm:cxn modelId="{EA178A4C-CC32-48C4-A32C-99899F842D10}" type="presParOf" srcId="{426627DA-3CFE-4746-B2B7-346BB805171F}" destId="{17B9A1E9-DF19-4586-A5BC-D8D4FDBC221A}" srcOrd="2" destOrd="0" presId="urn:microsoft.com/office/officeart/2005/8/layout/orgChart1"/>
    <dgm:cxn modelId="{4B357F52-9AD2-49F3-9EBF-3B51C46330CF}" type="presParOf" srcId="{D2BEA73C-4F87-4FB7-A2E7-CB68DE26772E}" destId="{36C2C7F0-2C3C-4723-BB43-86518528C43B}" srcOrd="2" destOrd="0" presId="urn:microsoft.com/office/officeart/2005/8/layout/orgChart1"/>
    <dgm:cxn modelId="{C1C41D88-3635-4A61-9417-4E0EE9BBF4A8}" type="presParOf" srcId="{D2BEA73C-4F87-4FB7-A2E7-CB68DE26772E}" destId="{1295ACB7-0833-4213-909E-79B529CA4071}" srcOrd="3" destOrd="0" presId="urn:microsoft.com/office/officeart/2005/8/layout/orgChart1"/>
    <dgm:cxn modelId="{BA98C261-7008-493F-ABD1-6B660D002F30}" type="presParOf" srcId="{1295ACB7-0833-4213-909E-79B529CA4071}" destId="{60159F8A-1C70-4923-BA4D-28F0E6D86C99}" srcOrd="0" destOrd="0" presId="urn:microsoft.com/office/officeart/2005/8/layout/orgChart1"/>
    <dgm:cxn modelId="{C4572333-64ED-4412-9C40-7461C3DBA69B}" type="presParOf" srcId="{60159F8A-1C70-4923-BA4D-28F0E6D86C99}" destId="{0ACD722E-874A-4774-8A7E-9566B9F06A8F}" srcOrd="0" destOrd="0" presId="urn:microsoft.com/office/officeart/2005/8/layout/orgChart1"/>
    <dgm:cxn modelId="{F82173F1-66D3-480E-B5A1-D0591A65EAB9}" type="presParOf" srcId="{60159F8A-1C70-4923-BA4D-28F0E6D86C99}" destId="{66F0A019-58DB-4E58-924F-7796F299A7AC}" srcOrd="1" destOrd="0" presId="urn:microsoft.com/office/officeart/2005/8/layout/orgChart1"/>
    <dgm:cxn modelId="{520EBEDF-106D-4F98-8BB6-865FC7FAE8F5}" type="presParOf" srcId="{1295ACB7-0833-4213-909E-79B529CA4071}" destId="{67106542-6057-474E-87DC-36740ADBE8DA}" srcOrd="1" destOrd="0" presId="urn:microsoft.com/office/officeart/2005/8/layout/orgChart1"/>
    <dgm:cxn modelId="{E3B14FA3-8E59-4978-B85C-B3FD74591460}" type="presParOf" srcId="{1295ACB7-0833-4213-909E-79B529CA4071}" destId="{8B84BF5A-2893-42FF-899F-B1106601D41E}" srcOrd="2" destOrd="0" presId="urn:microsoft.com/office/officeart/2005/8/layout/orgChart1"/>
    <dgm:cxn modelId="{88D914B5-7602-4CCB-AEE8-30BF8794CCE2}" type="presParOf" srcId="{6ABB6C91-9064-42D1-A93D-9FE7FEFBDCB3}" destId="{C3D057D0-9253-402A-8F00-2C1C7DDD0E31}" srcOrd="2" destOrd="0" presId="urn:microsoft.com/office/officeart/2005/8/layout/orgChart1"/>
    <dgm:cxn modelId="{8FA48500-E24C-485E-BA0F-75E345DDD8D2}" type="presParOf" srcId="{A34C608E-3754-4324-AD01-7F5DC277F7B2}" destId="{E9DB8EA0-BBAC-435D-9E32-C5AD4A104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76B6-3EF9-445B-8D37-E0967BDC3E96}" type="pres">
      <dgm:prSet presAssocID="{D33E9C23-0A8F-47A7-9A09-F97633FC094D}" presName="hierRoot1" presStyleCnt="0">
        <dgm:presLayoutVars>
          <dgm:hierBranch val="init"/>
        </dgm:presLayoutVars>
      </dgm:prSet>
      <dgm:spPr/>
    </dgm:pt>
    <dgm:pt modelId="{081B66A5-3AEB-4593-ACBA-D6823DD887CB}" type="pres">
      <dgm:prSet presAssocID="{D33E9C23-0A8F-47A7-9A09-F97633FC094D}" presName="rootComposite1" presStyleCnt="0"/>
      <dgm:spPr/>
    </dgm:pt>
    <dgm:pt modelId="{0F17C794-5154-473E-9987-07335EF2C7C8}" type="pres">
      <dgm:prSet presAssocID="{D33E9C23-0A8F-47A7-9A09-F97633FC094D}" presName="rootText1" presStyleLbl="node0" presStyleIdx="0" presStyleCnt="3">
        <dgm:presLayoutVars>
          <dgm:chPref val="3"/>
        </dgm:presLayoutVars>
      </dgm:prSet>
      <dgm:spPr/>
    </dgm:pt>
    <dgm:pt modelId="{DA7CCD4E-63DC-4C8E-8AB7-2F51EA15D9B0}" type="pres">
      <dgm:prSet presAssocID="{D33E9C23-0A8F-47A7-9A09-F97633FC094D}" presName="rootConnector1" presStyleLbl="node1" presStyleIdx="0" presStyleCnt="0"/>
      <dgm:spPr/>
    </dgm:pt>
    <dgm:pt modelId="{AA7AA3C9-A338-4687-A78F-7113D24857AF}" type="pres">
      <dgm:prSet presAssocID="{D33E9C23-0A8F-47A7-9A09-F97633FC094D}" presName="hierChild2" presStyleCnt="0"/>
      <dgm:spPr/>
    </dgm:pt>
    <dgm:pt modelId="{3BFF5E8A-5C27-4FD7-B80C-A715543504F0}" type="pres">
      <dgm:prSet presAssocID="{D33E9C23-0A8F-47A7-9A09-F97633FC094D}" presName="hierChild3" presStyleCnt="0"/>
      <dgm:spPr/>
    </dgm:pt>
    <dgm:pt modelId="{1524C1B4-8FEE-4D19-B1E1-B2A187F364A6}" type="pres">
      <dgm:prSet presAssocID="{09B0BCCA-3D6E-4259-BB19-56B4BE35378D}" presName="hierRoot1" presStyleCnt="0">
        <dgm:presLayoutVars>
          <dgm:hierBranch val="init"/>
        </dgm:presLayoutVars>
      </dgm:prSet>
      <dgm:spPr/>
    </dgm:pt>
    <dgm:pt modelId="{CAB54310-4310-451A-849B-ECB49DBFF71D}" type="pres">
      <dgm:prSet presAssocID="{09B0BCCA-3D6E-4259-BB19-56B4BE35378D}" presName="rootComposite1" presStyleCnt="0"/>
      <dgm:spPr/>
    </dgm:pt>
    <dgm:pt modelId="{06174888-89A0-44A4-8651-C0B39F80207C}" type="pres">
      <dgm:prSet presAssocID="{09B0BCCA-3D6E-4259-BB19-56B4BE35378D}" presName="rootText1" presStyleLbl="node0" presStyleIdx="1" presStyleCnt="3" custLinFactNeighborX="0">
        <dgm:presLayoutVars>
          <dgm:chPref val="3"/>
        </dgm:presLayoutVars>
      </dgm:prSet>
      <dgm:spPr/>
    </dgm:pt>
    <dgm:pt modelId="{0B5CB3E9-2CFD-4CFC-BEC1-8253C7494F0F}" type="pres">
      <dgm:prSet presAssocID="{09B0BCCA-3D6E-4259-BB19-56B4BE35378D}" presName="rootConnector1" presStyleLbl="node1" presStyleIdx="0" presStyleCnt="0"/>
      <dgm:spPr/>
    </dgm:pt>
    <dgm:pt modelId="{F4A07B6E-BBF2-42D0-A647-BAD9F25FABB3}" type="pres">
      <dgm:prSet presAssocID="{09B0BCCA-3D6E-4259-BB19-56B4BE35378D}" presName="hierChild2" presStyleCnt="0"/>
      <dgm:spPr/>
    </dgm:pt>
    <dgm:pt modelId="{B89157F2-B525-4AD1-958F-1CA3F600805F}" type="pres">
      <dgm:prSet presAssocID="{09B0BCCA-3D6E-4259-BB19-56B4BE35378D}" presName="hierChild3" presStyleCnt="0"/>
      <dgm:spPr/>
    </dgm:pt>
    <dgm:pt modelId="{2CA2E9CB-756A-458B-ACD4-206353D9C834}" type="pres">
      <dgm:prSet presAssocID="{F2CFB9AB-FD21-4267-8A98-A97E51ABF870}" presName="hierRoot1" presStyleCnt="0">
        <dgm:presLayoutVars>
          <dgm:hierBranch val="init"/>
        </dgm:presLayoutVars>
      </dgm:prSet>
      <dgm:spPr/>
    </dgm:pt>
    <dgm:pt modelId="{6BCDAD69-BEA7-44BF-8D26-D062411220DB}" type="pres">
      <dgm:prSet presAssocID="{F2CFB9AB-FD21-4267-8A98-A97E51ABF870}" presName="rootComposite1" presStyleCnt="0"/>
      <dgm:spPr/>
    </dgm:pt>
    <dgm:pt modelId="{298D7618-C0FF-4DD5-BB0A-6E80DD3DE6D4}" type="pres">
      <dgm:prSet presAssocID="{F2CFB9AB-FD21-4267-8A98-A97E51ABF870}" presName="rootText1" presStyleLbl="node0" presStyleIdx="2" presStyleCnt="3">
        <dgm:presLayoutVars>
          <dgm:chPref val="3"/>
        </dgm:presLayoutVars>
      </dgm:prSet>
      <dgm:spPr/>
    </dgm:pt>
    <dgm:pt modelId="{6F656118-C8C6-4703-810A-3ED949A4F363}" type="pres">
      <dgm:prSet presAssocID="{F2CFB9AB-FD21-4267-8A98-A97E51ABF870}" presName="rootConnector1" presStyleLbl="node1" presStyleIdx="0" presStyleCnt="0"/>
      <dgm:spPr/>
    </dgm:pt>
    <dgm:pt modelId="{92031C4A-CD30-4B36-A1C1-FF52D9059BDD}" type="pres">
      <dgm:prSet presAssocID="{F2CFB9AB-FD21-4267-8A98-A97E51ABF870}" presName="hierChild2" presStyleCnt="0"/>
      <dgm:spPr/>
    </dgm:pt>
    <dgm:pt modelId="{B4DEBCC8-9414-4EED-92F3-634D12968F49}" type="pres">
      <dgm:prSet presAssocID="{F2CFB9AB-FD21-4267-8A98-A97E51ABF870}" presName="hierChild3" presStyleCnt="0"/>
      <dgm:spPr/>
    </dgm:pt>
  </dgm:ptLst>
  <dgm:cxnLst>
    <dgm:cxn modelId="{B66DA611-2EE4-47F3-AC80-3C6C9314E457}" type="presOf" srcId="{D33E9C23-0A8F-47A7-9A09-F97633FC094D}" destId="{DA7CCD4E-63DC-4C8E-8AB7-2F51EA15D9B0}" srcOrd="1" destOrd="0" presId="urn:microsoft.com/office/officeart/2005/8/layout/orgChart1"/>
    <dgm:cxn modelId="{3EF93517-EE89-4113-A790-9FAE1A4A9FD5}" srcId="{AF2A373A-FB3D-454F-8A65-56CD0CC0A29E}" destId="{09B0BCCA-3D6E-4259-BB19-56B4BE35378D}" srcOrd="1" destOrd="0" parTransId="{4146C00F-B694-4C0D-9CD1-1F33A05A8856}" sibTransId="{027A4AB7-FBC2-422C-951A-3AC392B4C38C}"/>
    <dgm:cxn modelId="{BDDC0261-3037-444B-85DA-EE60FDB12C26}" type="presOf" srcId="{09B0BCCA-3D6E-4259-BB19-56B4BE35378D}" destId="{0B5CB3E9-2CFD-4CFC-BEC1-8253C7494F0F}" srcOrd="1" destOrd="0" presId="urn:microsoft.com/office/officeart/2005/8/layout/orgChart1"/>
    <dgm:cxn modelId="{2AEE1E6A-70E4-48A7-9E54-2DB10132CA63}" srcId="{AF2A373A-FB3D-454F-8A65-56CD0CC0A29E}" destId="{F2CFB9AB-FD21-4267-8A98-A97E51ABF870}" srcOrd="2" destOrd="0" parTransId="{1C883E97-E11A-4AA2-91D6-74EF77941919}" sibTransId="{AD75C69B-B870-49C5-AE3E-04DC7A991C46}"/>
    <dgm:cxn modelId="{7B1B796D-CB1A-4C0E-8FD8-4950CB133254}" type="presOf" srcId="{F2CFB9AB-FD21-4267-8A98-A97E51ABF870}" destId="{298D7618-C0FF-4DD5-BB0A-6E80DD3DE6D4}" srcOrd="0" destOrd="0" presId="urn:microsoft.com/office/officeart/2005/8/layout/orgChart1"/>
    <dgm:cxn modelId="{FE22808E-F02B-4FB0-ABC2-18FB2F38D96D}" type="presOf" srcId="{D33E9C23-0A8F-47A7-9A09-F97633FC094D}" destId="{0F17C794-5154-473E-9987-07335EF2C7C8}" srcOrd="0" destOrd="0" presId="urn:microsoft.com/office/officeart/2005/8/layout/orgChart1"/>
    <dgm:cxn modelId="{0CEFE0C0-E598-47BB-A631-B8F8E3067A26}" srcId="{AF2A373A-FB3D-454F-8A65-56CD0CC0A29E}" destId="{D33E9C23-0A8F-47A7-9A09-F97633FC094D}" srcOrd="0" destOrd="0" parTransId="{C8EE0BD6-6347-4628-9EE8-848A10E7F51F}" sibTransId="{68913C08-8F6D-4085-853B-2196A57FE038}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EDBC61EF-E791-4101-962D-587C0C31F672}" type="presOf" srcId="{F2CFB9AB-FD21-4267-8A98-A97E51ABF870}" destId="{6F656118-C8C6-4703-810A-3ED949A4F363}" srcOrd="1" destOrd="0" presId="urn:microsoft.com/office/officeart/2005/8/layout/orgChart1"/>
    <dgm:cxn modelId="{505C74F9-A09D-4F19-85D1-00D94B92EE13}" type="presOf" srcId="{09B0BCCA-3D6E-4259-BB19-56B4BE35378D}" destId="{06174888-89A0-44A4-8651-C0B39F80207C}" srcOrd="0" destOrd="0" presId="urn:microsoft.com/office/officeart/2005/8/layout/orgChart1"/>
    <dgm:cxn modelId="{98647055-9FB3-4EA7-B9AF-AFCF65DF6E34}" type="presParOf" srcId="{9BE117E2-3BEF-490B-A587-16DC3B4EB0EE}" destId="{63EC76B6-3EF9-445B-8D37-E0967BDC3E96}" srcOrd="0" destOrd="0" presId="urn:microsoft.com/office/officeart/2005/8/layout/orgChart1"/>
    <dgm:cxn modelId="{4C90F81C-75CC-4891-BC7C-81BA22E83B75}" type="presParOf" srcId="{63EC76B6-3EF9-445B-8D37-E0967BDC3E96}" destId="{081B66A5-3AEB-4593-ACBA-D6823DD887CB}" srcOrd="0" destOrd="0" presId="urn:microsoft.com/office/officeart/2005/8/layout/orgChart1"/>
    <dgm:cxn modelId="{7A816495-F410-46EC-8BB0-F8944C44C075}" type="presParOf" srcId="{081B66A5-3AEB-4593-ACBA-D6823DD887CB}" destId="{0F17C794-5154-473E-9987-07335EF2C7C8}" srcOrd="0" destOrd="0" presId="urn:microsoft.com/office/officeart/2005/8/layout/orgChart1"/>
    <dgm:cxn modelId="{7D86D60B-FCDA-4D49-855C-0E5002A97094}" type="presParOf" srcId="{081B66A5-3AEB-4593-ACBA-D6823DD887CB}" destId="{DA7CCD4E-63DC-4C8E-8AB7-2F51EA15D9B0}" srcOrd="1" destOrd="0" presId="urn:microsoft.com/office/officeart/2005/8/layout/orgChart1"/>
    <dgm:cxn modelId="{A4575D5B-1FDA-4D96-8836-2972985066E1}" type="presParOf" srcId="{63EC76B6-3EF9-445B-8D37-E0967BDC3E96}" destId="{AA7AA3C9-A338-4687-A78F-7113D24857AF}" srcOrd="1" destOrd="0" presId="urn:microsoft.com/office/officeart/2005/8/layout/orgChart1"/>
    <dgm:cxn modelId="{E7EBA2EC-5644-445E-B29F-B1EC2F007CDE}" type="presParOf" srcId="{63EC76B6-3EF9-445B-8D37-E0967BDC3E96}" destId="{3BFF5E8A-5C27-4FD7-B80C-A715543504F0}" srcOrd="2" destOrd="0" presId="urn:microsoft.com/office/officeart/2005/8/layout/orgChart1"/>
    <dgm:cxn modelId="{08CB89A4-6FA0-472A-BC92-2257600B1E3A}" type="presParOf" srcId="{9BE117E2-3BEF-490B-A587-16DC3B4EB0EE}" destId="{1524C1B4-8FEE-4D19-B1E1-B2A187F364A6}" srcOrd="1" destOrd="0" presId="urn:microsoft.com/office/officeart/2005/8/layout/orgChart1"/>
    <dgm:cxn modelId="{00553961-D219-4743-8242-E54CC6A2AB53}" type="presParOf" srcId="{1524C1B4-8FEE-4D19-B1E1-B2A187F364A6}" destId="{CAB54310-4310-451A-849B-ECB49DBFF71D}" srcOrd="0" destOrd="0" presId="urn:microsoft.com/office/officeart/2005/8/layout/orgChart1"/>
    <dgm:cxn modelId="{0300971F-B90C-45E3-A844-CAB92C83A28E}" type="presParOf" srcId="{CAB54310-4310-451A-849B-ECB49DBFF71D}" destId="{06174888-89A0-44A4-8651-C0B39F80207C}" srcOrd="0" destOrd="0" presId="urn:microsoft.com/office/officeart/2005/8/layout/orgChart1"/>
    <dgm:cxn modelId="{2AC74DDC-C353-43D6-942B-DEB5DDC8F004}" type="presParOf" srcId="{CAB54310-4310-451A-849B-ECB49DBFF71D}" destId="{0B5CB3E9-2CFD-4CFC-BEC1-8253C7494F0F}" srcOrd="1" destOrd="0" presId="urn:microsoft.com/office/officeart/2005/8/layout/orgChart1"/>
    <dgm:cxn modelId="{C6C7B50E-2245-4D48-9571-D98E3D7C18CE}" type="presParOf" srcId="{1524C1B4-8FEE-4D19-B1E1-B2A187F364A6}" destId="{F4A07B6E-BBF2-42D0-A647-BAD9F25FABB3}" srcOrd="1" destOrd="0" presId="urn:microsoft.com/office/officeart/2005/8/layout/orgChart1"/>
    <dgm:cxn modelId="{C6AAD85C-7789-4E2A-B0C3-C363C6A66D39}" type="presParOf" srcId="{1524C1B4-8FEE-4D19-B1E1-B2A187F364A6}" destId="{B89157F2-B525-4AD1-958F-1CA3F600805F}" srcOrd="2" destOrd="0" presId="urn:microsoft.com/office/officeart/2005/8/layout/orgChart1"/>
    <dgm:cxn modelId="{51864ABF-3D4D-4F63-8116-FC9901ED087D}" type="presParOf" srcId="{9BE117E2-3BEF-490B-A587-16DC3B4EB0EE}" destId="{2CA2E9CB-756A-458B-ACD4-206353D9C834}" srcOrd="2" destOrd="0" presId="urn:microsoft.com/office/officeart/2005/8/layout/orgChart1"/>
    <dgm:cxn modelId="{04592C79-3FEC-47B7-A694-FA0026D1CB4F}" type="presParOf" srcId="{2CA2E9CB-756A-458B-ACD4-206353D9C834}" destId="{6BCDAD69-BEA7-44BF-8D26-D062411220DB}" srcOrd="0" destOrd="0" presId="urn:microsoft.com/office/officeart/2005/8/layout/orgChart1"/>
    <dgm:cxn modelId="{D289DF21-C35D-4C78-A9DB-158D4042E419}" type="presParOf" srcId="{6BCDAD69-BEA7-44BF-8D26-D062411220DB}" destId="{298D7618-C0FF-4DD5-BB0A-6E80DD3DE6D4}" srcOrd="0" destOrd="0" presId="urn:microsoft.com/office/officeart/2005/8/layout/orgChart1"/>
    <dgm:cxn modelId="{33696D1D-8FE3-4AEC-9F9D-57C6A7510844}" type="presParOf" srcId="{6BCDAD69-BEA7-44BF-8D26-D062411220DB}" destId="{6F656118-C8C6-4703-810A-3ED949A4F363}" srcOrd="1" destOrd="0" presId="urn:microsoft.com/office/officeart/2005/8/layout/orgChart1"/>
    <dgm:cxn modelId="{16234E3C-4210-4C10-8927-00ADFFD2317B}" type="presParOf" srcId="{2CA2E9CB-756A-458B-ACD4-206353D9C834}" destId="{92031C4A-CD30-4B36-A1C1-FF52D9059BDD}" srcOrd="1" destOrd="0" presId="urn:microsoft.com/office/officeart/2005/8/layout/orgChart1"/>
    <dgm:cxn modelId="{A57745D2-3394-4F68-9535-9DEE098B8698}" type="presParOf" srcId="{2CA2E9CB-756A-458B-ACD4-206353D9C834}" destId="{B4DEBCC8-9414-4EED-92F3-634D12968F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large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general</a:t>
          </a:r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- medium</a:t>
          </a:r>
        </a:p>
        <a:p>
          <a:r>
            <a:rPr lang="en-US" dirty="0"/>
            <a:t>- focused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None/>
          </a:pPr>
          <a:r>
            <a:rPr lang="en-US" dirty="0"/>
            <a:t>Story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medium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focused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low confidence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confident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high confidence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(5)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(6)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  <a:p>
          <a:r>
            <a:rPr lang="en-US" dirty="0"/>
            <a:t>(2)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  <a:p>
          <a:r>
            <a:rPr lang="en-US" dirty="0"/>
            <a:t>(2)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  <a:p>
          <a:r>
            <a:rPr lang="en-US" dirty="0"/>
            <a:t>(2)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  <a:p>
          <a:r>
            <a:rPr lang="en-US" dirty="0"/>
            <a:t>(2)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  <a:p>
          <a:r>
            <a:rPr lang="en-US" dirty="0"/>
            <a:t>(2)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  <a:p>
          <a:r>
            <a:rPr lang="en-US" dirty="0"/>
            <a:t>(2)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  <a:p>
          <a:r>
            <a:rPr lang="en-US" dirty="0"/>
            <a:t>(2)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/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(10)</a:t>
          </a:r>
        </a:p>
      </dgm:t>
    </dgm:pt>
    <dgm:pt modelId="{5DEB8AC6-0920-4370-A3CC-B4E02EAB245E}" type="parTrans" cxnId="{6EE1670B-3471-4777-B56F-05EC410D23E9}">
      <dgm:prSet/>
      <dgm:spPr/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/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(8)</a:t>
          </a:r>
        </a:p>
      </dgm:t>
    </dgm:pt>
    <dgm:pt modelId="{87DC2726-E308-4371-8A47-DDF8DB79C86B}" type="parTrans" cxnId="{C1EE683B-7210-427D-B4BC-09A61EDF3EDD}">
      <dgm:prSet/>
      <dgm:spPr/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4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4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4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11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11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11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11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11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11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3" presStyleIdx="2" presStyleCnt="11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3" presStyleIdx="2" presStyleCnt="11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3" presStyleIdx="2" presStyleCnt="11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3" presStyleIdx="3" presStyleCnt="11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3" presStyleIdx="3" presStyleCnt="11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3" presStyleIdx="3" presStyleCnt="11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4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4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4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4" presStyleCnt="11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4" presStyleCnt="11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4" presStyleCnt="11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5" presStyleCnt="11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5" presStyleCnt="11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5" presStyleCnt="11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6" presStyleCnt="11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6" presStyleCnt="11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6" presStyleCnt="11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2" presStyleCnt="4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2" presStyleCnt="4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2" presStyleCnt="4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7" presStyleCnt="11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7" presStyleCnt="11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7" presStyleCnt="11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8" presStyleCnt="11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8" presStyleCnt="11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8" presStyleCnt="11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3" presStyleCnt="4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3" presStyleCnt="4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3" presStyleCnt="4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9" presStyleCnt="11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9" presStyleCnt="11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9" presStyleCnt="11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0" presStyleCnt="11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0" presStyleCnt="11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0" presStyleCnt="11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B3469B34-8D0D-4E2E-9B50-78312EFDD289}" type="presOf" srcId="{68663FAA-1002-477C-81BE-1F9F3CED17CA}" destId="{B20033BF-8BE9-4685-9271-83485C16CEBC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F11B2437-2BCC-4FF5-889C-7F3A9AAA61A3}" type="presOf" srcId="{5DEB8AC6-0920-4370-A3CC-B4E02EAB245E}" destId="{B00BFFA1-001D-4D7D-9A8A-FCE15E54786D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F4A36F3F-22BA-49A5-A2B7-A23EFCA6F6CB}" type="presOf" srcId="{87DC2726-E308-4371-8A47-DDF8DB79C86B}" destId="{0C8AB23F-42A8-49AE-AD95-DDA1215DCD1F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A939487F-B980-493F-915C-ED527306CFD9}" type="presOf" srcId="{BFD7776A-8F73-4254-AD24-D022F223D943}" destId="{0FC7A4A8-F943-4EA8-8456-E3EDE2860585}" srcOrd="1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8A5AA78F-9428-400C-8F5E-87E52C6928EB}" type="presOf" srcId="{BFD7776A-8F73-4254-AD24-D022F223D943}" destId="{0D462C9E-C94D-4AF5-9CAD-045962B20AF4}" srcOrd="0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B72C3AD0-D01E-4787-837D-62BDB73A85E1}" type="presOf" srcId="{68663FAA-1002-477C-81BE-1F9F3CED17CA}" destId="{B196F326-0D66-4953-861E-C00113FBD853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D4522B96-BCBD-4A63-84F9-DBDDF17A21D6}" type="presParOf" srcId="{C38A8F91-3BE9-4934-999B-47CC6171F8D9}" destId="{B00BFFA1-001D-4D7D-9A8A-FCE15E54786D}" srcOrd="4" destOrd="0" presId="urn:microsoft.com/office/officeart/2005/8/layout/orgChart1"/>
    <dgm:cxn modelId="{ACA94562-EA1B-45C9-90A8-D9601DE34E82}" type="presParOf" srcId="{C38A8F91-3BE9-4934-999B-47CC6171F8D9}" destId="{208AD167-B9F3-4342-8C19-2CD0F854CBE8}" srcOrd="5" destOrd="0" presId="urn:microsoft.com/office/officeart/2005/8/layout/orgChart1"/>
    <dgm:cxn modelId="{49F99934-4A1D-40C2-A372-5E0557EB77EE}" type="presParOf" srcId="{208AD167-B9F3-4342-8C19-2CD0F854CBE8}" destId="{ACF02D86-4648-4118-81AE-200EE98DD522}" srcOrd="0" destOrd="0" presId="urn:microsoft.com/office/officeart/2005/8/layout/orgChart1"/>
    <dgm:cxn modelId="{43AA6303-9553-4DC6-975B-C30864664897}" type="presParOf" srcId="{ACF02D86-4648-4118-81AE-200EE98DD522}" destId="{B20033BF-8BE9-4685-9271-83485C16CEBC}" srcOrd="0" destOrd="0" presId="urn:microsoft.com/office/officeart/2005/8/layout/orgChart1"/>
    <dgm:cxn modelId="{B55C76CC-E4BA-4051-A375-81EC41876EBD}" type="presParOf" srcId="{ACF02D86-4648-4118-81AE-200EE98DD522}" destId="{B196F326-0D66-4953-861E-C00113FBD853}" srcOrd="1" destOrd="0" presId="urn:microsoft.com/office/officeart/2005/8/layout/orgChart1"/>
    <dgm:cxn modelId="{78FAE3FC-33D5-4CAA-BC8F-E3E938DBBA41}" type="presParOf" srcId="{208AD167-B9F3-4342-8C19-2CD0F854CBE8}" destId="{A1E03E0C-5E07-4419-8636-74F14AE105D6}" srcOrd="1" destOrd="0" presId="urn:microsoft.com/office/officeart/2005/8/layout/orgChart1"/>
    <dgm:cxn modelId="{224AEE2F-D648-4487-B85C-C94B93BFCAA3}" type="presParOf" srcId="{208AD167-B9F3-4342-8C19-2CD0F854CBE8}" destId="{A16D8279-E4DB-4531-8C41-11C52DD760E5}" srcOrd="2" destOrd="0" presId="urn:microsoft.com/office/officeart/2005/8/layout/orgChart1"/>
    <dgm:cxn modelId="{285D392E-7564-4BC2-845F-2760725C0EE1}" type="presParOf" srcId="{C38A8F91-3BE9-4934-999B-47CC6171F8D9}" destId="{0C8AB23F-42A8-49AE-AD95-DDA1215DCD1F}" srcOrd="6" destOrd="0" presId="urn:microsoft.com/office/officeart/2005/8/layout/orgChart1"/>
    <dgm:cxn modelId="{3A72B3A6-5643-4941-AC65-8C3070DB409B}" type="presParOf" srcId="{C38A8F91-3BE9-4934-999B-47CC6171F8D9}" destId="{A0DBEB3A-86E6-4408-9566-3065A54E046B}" srcOrd="7" destOrd="0" presId="urn:microsoft.com/office/officeart/2005/8/layout/orgChart1"/>
    <dgm:cxn modelId="{DDC45104-8990-406F-836B-898334919F4A}" type="presParOf" srcId="{A0DBEB3A-86E6-4408-9566-3065A54E046B}" destId="{313899B1-73F8-4D2C-9C26-1713BB83575D}" srcOrd="0" destOrd="0" presId="urn:microsoft.com/office/officeart/2005/8/layout/orgChart1"/>
    <dgm:cxn modelId="{8946F6F0-0C61-4819-962E-FD79F7E3A2D1}" type="presParOf" srcId="{313899B1-73F8-4D2C-9C26-1713BB83575D}" destId="{0D462C9E-C94D-4AF5-9CAD-045962B20AF4}" srcOrd="0" destOrd="0" presId="urn:microsoft.com/office/officeart/2005/8/layout/orgChart1"/>
    <dgm:cxn modelId="{489191D5-5B2A-4D72-8A96-89279DD97B7D}" type="presParOf" srcId="{313899B1-73F8-4D2C-9C26-1713BB83575D}" destId="{0FC7A4A8-F943-4EA8-8456-E3EDE2860585}" srcOrd="1" destOrd="0" presId="urn:microsoft.com/office/officeart/2005/8/layout/orgChart1"/>
    <dgm:cxn modelId="{4F40D941-68CB-4E6E-B6F8-B8B88E1A9AA2}" type="presParOf" srcId="{A0DBEB3A-86E6-4408-9566-3065A54E046B}" destId="{1C6044D6-9A5A-4592-A6E7-71DC02FD8B9C}" srcOrd="1" destOrd="0" presId="urn:microsoft.com/office/officeart/2005/8/layout/orgChart1"/>
    <dgm:cxn modelId="{2AB8F7E8-540F-4A6F-8AF1-E415A7FFE4D6}" type="presParOf" srcId="{A0DBEB3A-86E6-4408-9566-3065A54E046B}" destId="{A3DD01B6-5CD2-4027-9D9C-F09D91174F9C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(12)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(13)</a:t>
          </a:r>
        </a:p>
      </dgm:t>
    </dgm:pt>
    <dgm:pt modelId="{69FE76DB-F7B4-400A-9722-E7C99D90703F}" type="parTrans" cxnId="{A15B1AE0-E8FA-40A8-8537-594BD7D42D0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(17)</a:t>
          </a:r>
        </a:p>
      </dgm:t>
    </dgm:pt>
    <dgm:pt modelId="{5DEB8AC6-0920-4370-A3CC-B4E02EAB245E}" type="parTrans" cxnId="{6EE1670B-3471-4777-B56F-05EC410D23E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(15)</a:t>
          </a:r>
        </a:p>
      </dgm:t>
    </dgm:pt>
    <dgm:pt modelId="{87DC2726-E308-4371-8A47-DDF8DB79C86B}" type="parTrans" cxnId="{C1EE683B-7210-427D-B4BC-09A61EDF3ED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1693D9-B78D-4FDD-B634-D629ABD6DB86}" type="pres">
      <dgm:prSet presAssocID="{D780F22C-6AA9-4204-9C56-7832FFA6C557}" presName="hierRoot1" presStyleCnt="0">
        <dgm:presLayoutVars>
          <dgm:hierBranch val="init"/>
        </dgm:presLayoutVars>
      </dgm:prSet>
      <dgm:spPr/>
    </dgm:pt>
    <dgm:pt modelId="{602D8028-D7A2-465D-9E7C-D4AE9CA8CCF1}" type="pres">
      <dgm:prSet presAssocID="{D780F22C-6AA9-4204-9C56-7832FFA6C557}" presName="rootComposite1" presStyleCnt="0"/>
      <dgm:spPr/>
    </dgm:pt>
    <dgm:pt modelId="{66253E5B-C40B-48F2-B7F6-775AF142A0C7}" type="pres">
      <dgm:prSet presAssocID="{D780F22C-6AA9-4204-9C56-7832FFA6C557}" presName="rootText1" presStyleLbl="node0" presStyleIdx="0" presStyleCnt="1">
        <dgm:presLayoutVars>
          <dgm:chPref val="3"/>
        </dgm:presLayoutVars>
      </dgm:prSet>
      <dgm:spPr/>
    </dgm:pt>
    <dgm:pt modelId="{C9898FB8-CBEA-4044-94C8-4DE7932F9E7B}" type="pres">
      <dgm:prSet presAssocID="{D780F22C-6AA9-4204-9C56-7832FFA6C557}" presName="rootConnector1" presStyleLbl="node1" presStyleIdx="0" presStyleCnt="0"/>
      <dgm:spPr/>
    </dgm:pt>
    <dgm:pt modelId="{BA87E20C-8E63-4899-B316-F3EAE2EE7F6C}" type="pres">
      <dgm:prSet presAssocID="{D780F22C-6AA9-4204-9C56-7832FFA6C55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0" presStyleCnt="4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0" presStyleCnt="4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0" presStyleCnt="4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2" presStyleIdx="1" presStyleCnt="4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2" presStyleIdx="1" presStyleCnt="4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2" presStyleIdx="1" presStyleCnt="4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2" presStyleIdx="2" presStyleCnt="4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2" presStyleIdx="2" presStyleCnt="4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2" presStyleIdx="2" presStyleCnt="4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2" presStyleIdx="3" presStyleCnt="4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2" presStyleIdx="3" presStyleCnt="4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2" presStyleIdx="3" presStyleCnt="4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6D607783-348D-4873-9630-7A325A19E067}" type="pres">
      <dgm:prSet presAssocID="{D780F22C-6AA9-4204-9C56-7832FFA6C557}" presName="hierChild3" presStyleCnt="0"/>
      <dgm:spPr/>
    </dgm:pt>
  </dgm:ptLst>
  <dgm:cxnLst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AADF491C-AB82-43B0-BDDD-D2495ADF719C}" type="presOf" srcId="{D780F22C-6AA9-4204-9C56-7832FFA6C557}" destId="{C9898FB8-CBEA-4044-94C8-4DE7932F9E7B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0C2DF41C-1391-49CA-8F24-5655988C16EA}" type="presOf" srcId="{D780F22C-6AA9-4204-9C56-7832FFA6C557}" destId="{66253E5B-C40B-48F2-B7F6-775AF142A0C7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DC90155D-6644-492D-B84A-8AA9E4E48E72}" type="presOf" srcId="{87DC2726-E308-4371-8A47-DDF8DB79C86B}" destId="{0C8AB23F-42A8-49AE-AD95-DDA1215DCD1F}" srcOrd="0" destOrd="0" presId="urn:microsoft.com/office/officeart/2005/8/layout/orgChart1"/>
    <dgm:cxn modelId="{AC9C2841-9CC8-4056-9995-5E7B59C89EC3}" type="presOf" srcId="{68663FAA-1002-477C-81BE-1F9F3CED17CA}" destId="{B20033BF-8BE9-4685-9271-83485C16CEBC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10795250-646A-436B-A042-A507689F70EE}" type="presOf" srcId="{703476F9-5086-4416-B373-8CC0DDA98607}" destId="{1517A36E-060F-4C18-94B0-2D8F686527A8}" srcOrd="0" destOrd="0" presId="urn:microsoft.com/office/officeart/2005/8/layout/orgChart1"/>
    <dgm:cxn modelId="{84E20C83-6F93-4693-8FC1-4F9E94F5D7CD}" type="presOf" srcId="{426A7134-B8E1-4EF4-BC5E-F8F61490CAE1}" destId="{214B4D1C-C7B3-4D0B-A56B-7BE4CB6C97D3}" srcOrd="0" destOrd="0" presId="urn:microsoft.com/office/officeart/2005/8/layout/orgChart1"/>
    <dgm:cxn modelId="{6DEF548C-DBD1-4DCF-B232-22AAD6D6933F}" type="presOf" srcId="{BFD7776A-8F73-4254-AD24-D022F223D943}" destId="{0FC7A4A8-F943-4EA8-8456-E3EDE2860585}" srcOrd="1" destOrd="0" presId="urn:microsoft.com/office/officeart/2005/8/layout/orgChart1"/>
    <dgm:cxn modelId="{85254D92-A73E-40CE-9A3A-E3FE8E117ADA}" srcId="{6E1C6D14-778C-43CF-BEBD-2E0302B559C8}" destId="{D780F22C-6AA9-4204-9C56-7832FFA6C557}" srcOrd="0" destOrd="0" parTransId="{5418F16C-B405-4843-9050-F5DC06730DBF}" sibTransId="{DCACC7B4-75D9-435C-8299-45D139611122}"/>
    <dgm:cxn modelId="{18227FA3-EAA2-4E81-8FDE-12C64E623536}" type="presOf" srcId="{226B6356-AE32-4BF1-AF2B-3AF035CD5B75}" destId="{94178CEA-71F4-4F1E-8A50-B3B85B412B37}" srcOrd="0" destOrd="0" presId="urn:microsoft.com/office/officeart/2005/8/layout/orgChart1"/>
    <dgm:cxn modelId="{CCD6F3B1-3303-4A75-A3C6-1A4737B21270}" type="presOf" srcId="{69FE76DB-F7B4-400A-9722-E7C99D90703F}" destId="{F16BA948-21CB-41B0-9378-F0F3918B0345}" srcOrd="0" destOrd="0" presId="urn:microsoft.com/office/officeart/2005/8/layout/orgChart1"/>
    <dgm:cxn modelId="{140387B7-EA08-457F-9983-8C909CDBCBAE}" type="presOf" srcId="{226B6356-AE32-4BF1-AF2B-3AF035CD5B75}" destId="{B062ADD4-6C70-4E4D-A42D-2B01987A89A4}" srcOrd="1" destOrd="0" presId="urn:microsoft.com/office/officeart/2005/8/layout/orgChart1"/>
    <dgm:cxn modelId="{6ABBDAC8-77A5-4DF8-B013-478277FA5D08}" type="presOf" srcId="{68663FAA-1002-477C-81BE-1F9F3CED17CA}" destId="{B196F326-0D66-4953-861E-C00113FBD853}" srcOrd="1" destOrd="0" presId="urn:microsoft.com/office/officeart/2005/8/layout/orgChart1"/>
    <dgm:cxn modelId="{C3C046CA-0F36-4C65-8A73-A7D7272FAF50}" type="presOf" srcId="{BFD7776A-8F73-4254-AD24-D022F223D943}" destId="{0D462C9E-C94D-4AF5-9CAD-045962B20AF4}" srcOrd="0" destOrd="0" presId="urn:microsoft.com/office/officeart/2005/8/layout/orgChart1"/>
    <dgm:cxn modelId="{BC1C2FDC-5C0F-4492-9DD1-C898E6DE9E69}" type="presOf" srcId="{426A7134-B8E1-4EF4-BC5E-F8F61490CAE1}" destId="{BA15C20B-36C8-4CA8-BD5A-291303F472F3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F135DFC-B7AC-4CCA-9924-6AAB7D08C297}" type="presOf" srcId="{5DEB8AC6-0920-4370-A3CC-B4E02EAB245E}" destId="{B00BFFA1-001D-4D7D-9A8A-FCE15E54786D}" srcOrd="0" destOrd="0" presId="urn:microsoft.com/office/officeart/2005/8/layout/orgChart1"/>
    <dgm:cxn modelId="{3FE475C2-615A-4F50-9EBC-38C9B08632FB}" type="presParOf" srcId="{AC5B1213-EB5D-4211-AE17-C58539B3EB29}" destId="{B61693D9-B78D-4FDD-B634-D629ABD6DB86}" srcOrd="0" destOrd="0" presId="urn:microsoft.com/office/officeart/2005/8/layout/orgChart1"/>
    <dgm:cxn modelId="{78C012CE-0365-4307-88B1-BCB4E5CDE303}" type="presParOf" srcId="{B61693D9-B78D-4FDD-B634-D629ABD6DB86}" destId="{602D8028-D7A2-465D-9E7C-D4AE9CA8CCF1}" srcOrd="0" destOrd="0" presId="urn:microsoft.com/office/officeart/2005/8/layout/orgChart1"/>
    <dgm:cxn modelId="{9E997918-2C96-4AAB-B2D5-779B5DF3C846}" type="presParOf" srcId="{602D8028-D7A2-465D-9E7C-D4AE9CA8CCF1}" destId="{66253E5B-C40B-48F2-B7F6-775AF142A0C7}" srcOrd="0" destOrd="0" presId="urn:microsoft.com/office/officeart/2005/8/layout/orgChart1"/>
    <dgm:cxn modelId="{66FF355F-A1AB-4A18-ACF6-2BE635BDC702}" type="presParOf" srcId="{602D8028-D7A2-465D-9E7C-D4AE9CA8CCF1}" destId="{C9898FB8-CBEA-4044-94C8-4DE7932F9E7B}" srcOrd="1" destOrd="0" presId="urn:microsoft.com/office/officeart/2005/8/layout/orgChart1"/>
    <dgm:cxn modelId="{33416244-AEE9-48DC-9E04-17C7D9D000CB}" type="presParOf" srcId="{B61693D9-B78D-4FDD-B634-D629ABD6DB86}" destId="{BA87E20C-8E63-4899-B316-F3EAE2EE7F6C}" srcOrd="1" destOrd="0" presId="urn:microsoft.com/office/officeart/2005/8/layout/orgChart1"/>
    <dgm:cxn modelId="{944593D3-DAA2-4CE0-A6A9-6A2A7C82181A}" type="presParOf" srcId="{BA87E20C-8E63-4899-B316-F3EAE2EE7F6C}" destId="{1517A36E-060F-4C18-94B0-2D8F686527A8}" srcOrd="0" destOrd="0" presId="urn:microsoft.com/office/officeart/2005/8/layout/orgChart1"/>
    <dgm:cxn modelId="{A87BC334-C4A5-42AE-B02C-7125ADB51F9B}" type="presParOf" srcId="{BA87E20C-8E63-4899-B316-F3EAE2EE7F6C}" destId="{C99B5716-DE9B-42A7-8515-F13553E939DE}" srcOrd="1" destOrd="0" presId="urn:microsoft.com/office/officeart/2005/8/layout/orgChart1"/>
    <dgm:cxn modelId="{231CEFF2-46D9-4459-8B94-2BC685310625}" type="presParOf" srcId="{C99B5716-DE9B-42A7-8515-F13553E939DE}" destId="{8CA7CC2F-BF48-4F4E-B477-D1D7CA1DF129}" srcOrd="0" destOrd="0" presId="urn:microsoft.com/office/officeart/2005/8/layout/orgChart1"/>
    <dgm:cxn modelId="{0BAA3189-30D4-45AA-8C36-6CC2683DA816}" type="presParOf" srcId="{8CA7CC2F-BF48-4F4E-B477-D1D7CA1DF129}" destId="{94178CEA-71F4-4F1E-8A50-B3B85B412B37}" srcOrd="0" destOrd="0" presId="urn:microsoft.com/office/officeart/2005/8/layout/orgChart1"/>
    <dgm:cxn modelId="{86036E13-9008-4D6D-8CEA-2AE977B1DB4A}" type="presParOf" srcId="{8CA7CC2F-BF48-4F4E-B477-D1D7CA1DF129}" destId="{B062ADD4-6C70-4E4D-A42D-2B01987A89A4}" srcOrd="1" destOrd="0" presId="urn:microsoft.com/office/officeart/2005/8/layout/orgChart1"/>
    <dgm:cxn modelId="{5205F0D8-0F36-4881-8EE8-28B49FBF52BB}" type="presParOf" srcId="{C99B5716-DE9B-42A7-8515-F13553E939DE}" destId="{03F3CF2B-B9FF-4F7D-9458-DB3E967ADC3D}" srcOrd="1" destOrd="0" presId="urn:microsoft.com/office/officeart/2005/8/layout/orgChart1"/>
    <dgm:cxn modelId="{E21B70B2-6A72-40C9-8D3C-E39B83271572}" type="presParOf" srcId="{C99B5716-DE9B-42A7-8515-F13553E939DE}" destId="{684C10E6-3754-47C2-AC84-63555A69E2E0}" srcOrd="2" destOrd="0" presId="urn:microsoft.com/office/officeart/2005/8/layout/orgChart1"/>
    <dgm:cxn modelId="{6F199556-DC4F-4DE4-81B8-F6CF1952BAAB}" type="presParOf" srcId="{BA87E20C-8E63-4899-B316-F3EAE2EE7F6C}" destId="{F16BA948-21CB-41B0-9378-F0F3918B0345}" srcOrd="2" destOrd="0" presId="urn:microsoft.com/office/officeart/2005/8/layout/orgChart1"/>
    <dgm:cxn modelId="{123F4882-E1A8-4CB1-A563-F5B6E5372E65}" type="presParOf" srcId="{BA87E20C-8E63-4899-B316-F3EAE2EE7F6C}" destId="{B6F105E7-AD14-4D93-BFEC-78B99DD46666}" srcOrd="3" destOrd="0" presId="urn:microsoft.com/office/officeart/2005/8/layout/orgChart1"/>
    <dgm:cxn modelId="{10882714-DDD7-4DDC-A028-131547C9F36A}" type="presParOf" srcId="{B6F105E7-AD14-4D93-BFEC-78B99DD46666}" destId="{43A79C22-46B3-4F11-B39A-111BBB3859D6}" srcOrd="0" destOrd="0" presId="urn:microsoft.com/office/officeart/2005/8/layout/orgChart1"/>
    <dgm:cxn modelId="{EC2B5FDD-5BFC-4699-AA38-2BA073E08195}" type="presParOf" srcId="{43A79C22-46B3-4F11-B39A-111BBB3859D6}" destId="{214B4D1C-C7B3-4D0B-A56B-7BE4CB6C97D3}" srcOrd="0" destOrd="0" presId="urn:microsoft.com/office/officeart/2005/8/layout/orgChart1"/>
    <dgm:cxn modelId="{7053D684-006B-43A8-9517-9F8BCECA6495}" type="presParOf" srcId="{43A79C22-46B3-4F11-B39A-111BBB3859D6}" destId="{BA15C20B-36C8-4CA8-BD5A-291303F472F3}" srcOrd="1" destOrd="0" presId="urn:microsoft.com/office/officeart/2005/8/layout/orgChart1"/>
    <dgm:cxn modelId="{AC16A3AB-3303-4847-AEFB-ED20A741D3EA}" type="presParOf" srcId="{B6F105E7-AD14-4D93-BFEC-78B99DD46666}" destId="{18D95CC5-E7F3-40C0-9015-6BBC38A718E2}" srcOrd="1" destOrd="0" presId="urn:microsoft.com/office/officeart/2005/8/layout/orgChart1"/>
    <dgm:cxn modelId="{4C489BD6-AF64-40AE-BDB4-1A4A00DA8C7F}" type="presParOf" srcId="{B6F105E7-AD14-4D93-BFEC-78B99DD46666}" destId="{CB64E5E2-71BA-483D-AF43-5B910FAA16FF}" srcOrd="2" destOrd="0" presId="urn:microsoft.com/office/officeart/2005/8/layout/orgChart1"/>
    <dgm:cxn modelId="{9A162B2B-492F-4386-B180-85C24864594E}" type="presParOf" srcId="{BA87E20C-8E63-4899-B316-F3EAE2EE7F6C}" destId="{B00BFFA1-001D-4D7D-9A8A-FCE15E54786D}" srcOrd="4" destOrd="0" presId="urn:microsoft.com/office/officeart/2005/8/layout/orgChart1"/>
    <dgm:cxn modelId="{8AE6F21B-FFDD-4B93-A4D6-48D36CE79D84}" type="presParOf" srcId="{BA87E20C-8E63-4899-B316-F3EAE2EE7F6C}" destId="{208AD167-B9F3-4342-8C19-2CD0F854CBE8}" srcOrd="5" destOrd="0" presId="urn:microsoft.com/office/officeart/2005/8/layout/orgChart1"/>
    <dgm:cxn modelId="{2895D109-267D-4CD5-A521-33653C1829B8}" type="presParOf" srcId="{208AD167-B9F3-4342-8C19-2CD0F854CBE8}" destId="{ACF02D86-4648-4118-81AE-200EE98DD522}" srcOrd="0" destOrd="0" presId="urn:microsoft.com/office/officeart/2005/8/layout/orgChart1"/>
    <dgm:cxn modelId="{C796B591-79A2-47DF-A4E9-4921D5E9169D}" type="presParOf" srcId="{ACF02D86-4648-4118-81AE-200EE98DD522}" destId="{B20033BF-8BE9-4685-9271-83485C16CEBC}" srcOrd="0" destOrd="0" presId="urn:microsoft.com/office/officeart/2005/8/layout/orgChart1"/>
    <dgm:cxn modelId="{FF28AF35-A993-4303-B385-C01781072FFD}" type="presParOf" srcId="{ACF02D86-4648-4118-81AE-200EE98DD522}" destId="{B196F326-0D66-4953-861E-C00113FBD853}" srcOrd="1" destOrd="0" presId="urn:microsoft.com/office/officeart/2005/8/layout/orgChart1"/>
    <dgm:cxn modelId="{DD86E788-C7C0-4939-BA8F-40A18ECCC1A7}" type="presParOf" srcId="{208AD167-B9F3-4342-8C19-2CD0F854CBE8}" destId="{A1E03E0C-5E07-4419-8636-74F14AE105D6}" srcOrd="1" destOrd="0" presId="urn:microsoft.com/office/officeart/2005/8/layout/orgChart1"/>
    <dgm:cxn modelId="{BC3933A6-00AA-49D4-81BC-75C5786DC8F4}" type="presParOf" srcId="{208AD167-B9F3-4342-8C19-2CD0F854CBE8}" destId="{A16D8279-E4DB-4531-8C41-11C52DD760E5}" srcOrd="2" destOrd="0" presId="urn:microsoft.com/office/officeart/2005/8/layout/orgChart1"/>
    <dgm:cxn modelId="{C05B65F7-A626-48C9-A437-A38E4976D628}" type="presParOf" srcId="{BA87E20C-8E63-4899-B316-F3EAE2EE7F6C}" destId="{0C8AB23F-42A8-49AE-AD95-DDA1215DCD1F}" srcOrd="6" destOrd="0" presId="urn:microsoft.com/office/officeart/2005/8/layout/orgChart1"/>
    <dgm:cxn modelId="{5A3618C7-E8A2-4EA7-80C3-FD5268DA52BD}" type="presParOf" srcId="{BA87E20C-8E63-4899-B316-F3EAE2EE7F6C}" destId="{A0DBEB3A-86E6-4408-9566-3065A54E046B}" srcOrd="7" destOrd="0" presId="urn:microsoft.com/office/officeart/2005/8/layout/orgChart1"/>
    <dgm:cxn modelId="{32FA43DC-2608-4D56-8054-FC122C41B800}" type="presParOf" srcId="{A0DBEB3A-86E6-4408-9566-3065A54E046B}" destId="{313899B1-73F8-4D2C-9C26-1713BB83575D}" srcOrd="0" destOrd="0" presId="urn:microsoft.com/office/officeart/2005/8/layout/orgChart1"/>
    <dgm:cxn modelId="{154402E0-9AE5-4B3A-B918-1123346473A9}" type="presParOf" srcId="{313899B1-73F8-4D2C-9C26-1713BB83575D}" destId="{0D462C9E-C94D-4AF5-9CAD-045962B20AF4}" srcOrd="0" destOrd="0" presId="urn:microsoft.com/office/officeart/2005/8/layout/orgChart1"/>
    <dgm:cxn modelId="{72622BE6-45A3-4A63-8BD4-85AE06BE20EC}" type="presParOf" srcId="{313899B1-73F8-4D2C-9C26-1713BB83575D}" destId="{0FC7A4A8-F943-4EA8-8456-E3EDE2860585}" srcOrd="1" destOrd="0" presId="urn:microsoft.com/office/officeart/2005/8/layout/orgChart1"/>
    <dgm:cxn modelId="{674D1499-3587-4F35-8FED-63E162D5749A}" type="presParOf" srcId="{A0DBEB3A-86E6-4408-9566-3065A54E046B}" destId="{1C6044D6-9A5A-4592-A6E7-71DC02FD8B9C}" srcOrd="1" destOrd="0" presId="urn:microsoft.com/office/officeart/2005/8/layout/orgChart1"/>
    <dgm:cxn modelId="{2695F64B-31F2-456D-A497-3860F864B6BC}" type="presParOf" srcId="{A0DBEB3A-86E6-4408-9566-3065A54E046B}" destId="{A3DD01B6-5CD2-4027-9D9C-F09D91174F9C}" srcOrd="2" destOrd="0" presId="urn:microsoft.com/office/officeart/2005/8/layout/orgChart1"/>
    <dgm:cxn modelId="{693C9F79-1F3A-457C-BB1A-9D23903EB6E2}" type="presParOf" srcId="{B61693D9-B78D-4FDD-B634-D629ABD6DB86}" destId="{6D607783-348D-4873-9630-7A325A19E0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shared systems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Systems team</a:t>
          </a:r>
        </a:p>
        <a:p>
          <a:r>
            <a:rPr lang="en-US" dirty="0"/>
            <a:t>(75)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2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2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2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3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3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3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3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2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2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2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2" presStyleCnt="3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2" presStyleCnt="3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2" presStyleCnt="3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1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1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1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2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2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interface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web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desktop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D7DD133D-9952-4BB0-B0F6-FA2387B7EB0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backend development (manager)</a:t>
          </a:r>
        </a:p>
      </dgm:t>
    </dgm:pt>
    <dgm:pt modelId="{88D7E846-2AE5-4410-8679-98E7C88B0957}" type="parTrans" cxnId="{02E05CA3-11B0-4C62-840C-8CDD7CAE34E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EAE0039-D8E2-4047-AC37-84EA969807EF}" type="sibTrans" cxnId="{02E05CA3-11B0-4C62-840C-8CDD7CAE34E2}">
      <dgm:prSet/>
      <dgm:spPr/>
      <dgm:t>
        <a:bodyPr/>
        <a:lstStyle/>
        <a:p>
          <a:endParaRPr lang="en-US"/>
        </a:p>
      </dgm:t>
    </dgm:pt>
    <dgm:pt modelId="{EA9E419A-C7ED-47BE-97E1-B753227E44CB}">
      <dgm:prSet/>
      <dgm:spPr/>
      <dgm:t>
        <a:bodyPr/>
        <a:lstStyle/>
        <a:p>
          <a:r>
            <a:rPr lang="en-US" dirty="0"/>
            <a:t>business layer</a:t>
          </a:r>
        </a:p>
        <a:p>
          <a:r>
            <a:rPr lang="en-US" dirty="0"/>
            <a:t>(manager)</a:t>
          </a:r>
        </a:p>
      </dgm:t>
    </dgm:pt>
    <dgm:pt modelId="{D007F8F1-0130-4507-B9B6-6B08B39376E0}" type="parTrans" cxnId="{15FC4A5F-48A9-436E-B7E8-95C968EA8792}">
      <dgm:prSet/>
      <dgm:spPr/>
      <dgm:t>
        <a:bodyPr/>
        <a:lstStyle/>
        <a:p>
          <a:endParaRPr lang="en-US"/>
        </a:p>
      </dgm:t>
    </dgm:pt>
    <dgm:pt modelId="{66203773-E091-4E0A-94DE-E8FD2732BDCE}" type="sibTrans" cxnId="{15FC4A5F-48A9-436E-B7E8-95C968EA8792}">
      <dgm:prSet/>
      <dgm:spPr/>
      <dgm:t>
        <a:bodyPr/>
        <a:lstStyle/>
        <a:p>
          <a:endParaRPr lang="en-US"/>
        </a:p>
      </dgm:t>
    </dgm:pt>
    <dgm:pt modelId="{5B942853-0AC9-4CA2-8077-91AA19CCE2BE}">
      <dgm:prSet/>
      <dgm:spPr/>
      <dgm:t>
        <a:bodyPr/>
        <a:lstStyle/>
        <a:p>
          <a:r>
            <a:rPr lang="en-US" dirty="0"/>
            <a:t>data layer</a:t>
          </a:r>
        </a:p>
        <a:p>
          <a:r>
            <a:rPr lang="en-US" dirty="0"/>
            <a:t>(manager)</a:t>
          </a:r>
        </a:p>
      </dgm:t>
    </dgm:pt>
    <dgm:pt modelId="{8CE4FCB4-1F30-4643-B3F0-18301DDFAB5B}" type="parTrans" cxnId="{68347BB3-B54D-4F50-84F3-73413EEF482A}">
      <dgm:prSet/>
      <dgm:spPr/>
      <dgm:t>
        <a:bodyPr/>
        <a:lstStyle/>
        <a:p>
          <a:endParaRPr lang="en-US"/>
        </a:p>
      </dgm:t>
    </dgm:pt>
    <dgm:pt modelId="{816C9D58-3D43-4D39-8FFC-072D489E43AD}" type="sibTrans" cxnId="{68347BB3-B54D-4F50-84F3-73413EEF482A}">
      <dgm:prSet/>
      <dgm:spPr/>
      <dgm:t>
        <a:bodyPr/>
        <a:lstStyle/>
        <a:p>
          <a:endParaRPr lang="en-US"/>
        </a:p>
      </dgm:t>
    </dgm:pt>
    <dgm:pt modelId="{B217BD83-A1BE-43BA-85C5-79C008FF5091}">
      <dgm:prSet/>
      <dgm:spPr/>
      <dgm:t>
        <a:bodyPr/>
        <a:lstStyle/>
        <a:p>
          <a:r>
            <a:rPr lang="en-US" dirty="0" err="1"/>
            <a:t>api</a:t>
          </a:r>
          <a:r>
            <a:rPr lang="en-US" dirty="0"/>
            <a:t> layer</a:t>
          </a:r>
        </a:p>
        <a:p>
          <a:r>
            <a:rPr lang="en-US" dirty="0"/>
            <a:t>(manger)</a:t>
          </a:r>
        </a:p>
      </dgm:t>
    </dgm:pt>
    <dgm:pt modelId="{9907BBD7-D4A9-4A96-8B3A-DB1C27C4172F}" type="parTrans" cxnId="{25262EC6-8676-4F22-9D59-F4037F8E09C6}">
      <dgm:prSet/>
      <dgm:spPr/>
      <dgm:t>
        <a:bodyPr/>
        <a:lstStyle/>
        <a:p>
          <a:endParaRPr lang="en-US"/>
        </a:p>
      </dgm:t>
    </dgm:pt>
    <dgm:pt modelId="{FD5D11C6-558F-4FDD-BDAE-75864B30AA2F}" type="sibTrans" cxnId="{25262EC6-8676-4F22-9D59-F4037F8E09C6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7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7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7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5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5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5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7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7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7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5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5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5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5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BEF8498A-CE83-43ED-9040-92312E4D8A98}" type="pres">
      <dgm:prSet presAssocID="{88D7E846-2AE5-4410-8679-98E7C88B0957}" presName="Name37" presStyleLbl="parChTrans1D2" presStyleIdx="2" presStyleCnt="7"/>
      <dgm:spPr/>
    </dgm:pt>
    <dgm:pt modelId="{06823573-C4BA-46F6-BB44-796006B0A578}" type="pres">
      <dgm:prSet presAssocID="{D7DD133D-9952-4BB0-B0F6-FA2387B7EB05}" presName="hierRoot2" presStyleCnt="0">
        <dgm:presLayoutVars>
          <dgm:hierBranch val="init"/>
        </dgm:presLayoutVars>
      </dgm:prSet>
      <dgm:spPr/>
    </dgm:pt>
    <dgm:pt modelId="{E60F495E-D6D3-44D5-AEC6-901E5CBEF853}" type="pres">
      <dgm:prSet presAssocID="{D7DD133D-9952-4BB0-B0F6-FA2387B7EB05}" presName="rootComposite" presStyleCnt="0"/>
      <dgm:spPr/>
    </dgm:pt>
    <dgm:pt modelId="{47511641-D41A-432B-9303-88A61D31849B}" type="pres">
      <dgm:prSet presAssocID="{D7DD133D-9952-4BB0-B0F6-FA2387B7EB05}" presName="rootText" presStyleLbl="node2" presStyleIdx="2" presStyleCnt="7">
        <dgm:presLayoutVars>
          <dgm:chPref val="3"/>
        </dgm:presLayoutVars>
      </dgm:prSet>
      <dgm:spPr/>
    </dgm:pt>
    <dgm:pt modelId="{B457D378-7CF4-4DA2-B883-2CD8EA879B6F}" type="pres">
      <dgm:prSet presAssocID="{D7DD133D-9952-4BB0-B0F6-FA2387B7EB05}" presName="rootConnector" presStyleLbl="node2" presStyleIdx="2" presStyleCnt="7"/>
      <dgm:spPr/>
    </dgm:pt>
    <dgm:pt modelId="{5FA45705-04A0-45C4-AD7D-76CF3CEFEF8E}" type="pres">
      <dgm:prSet presAssocID="{D7DD133D-9952-4BB0-B0F6-FA2387B7EB05}" presName="hierChild4" presStyleCnt="0"/>
      <dgm:spPr/>
    </dgm:pt>
    <dgm:pt modelId="{3D25E496-1712-4A95-82FD-B10D4001E4D1}" type="pres">
      <dgm:prSet presAssocID="{D007F8F1-0130-4507-B9B6-6B08B39376E0}" presName="Name37" presStyleLbl="parChTrans1D3" presStyleIdx="3" presStyleCnt="15"/>
      <dgm:spPr/>
    </dgm:pt>
    <dgm:pt modelId="{694C7724-15FF-412E-986A-B05CB864B85B}" type="pres">
      <dgm:prSet presAssocID="{EA9E419A-C7ED-47BE-97E1-B753227E44CB}" presName="hierRoot2" presStyleCnt="0">
        <dgm:presLayoutVars>
          <dgm:hierBranch val="init"/>
        </dgm:presLayoutVars>
      </dgm:prSet>
      <dgm:spPr/>
    </dgm:pt>
    <dgm:pt modelId="{118132F7-EE99-48D2-9D4D-0D65CFD82763}" type="pres">
      <dgm:prSet presAssocID="{EA9E419A-C7ED-47BE-97E1-B753227E44CB}" presName="rootComposite" presStyleCnt="0"/>
      <dgm:spPr/>
    </dgm:pt>
    <dgm:pt modelId="{7BEEC181-B0BE-44FD-BB29-65962BFB02FB}" type="pres">
      <dgm:prSet presAssocID="{EA9E419A-C7ED-47BE-97E1-B753227E44CB}" presName="rootText" presStyleLbl="node3" presStyleIdx="3" presStyleCnt="15">
        <dgm:presLayoutVars>
          <dgm:chPref val="3"/>
        </dgm:presLayoutVars>
      </dgm:prSet>
      <dgm:spPr/>
    </dgm:pt>
    <dgm:pt modelId="{B1CA2EA8-045C-4D15-8014-739FD5B1AB12}" type="pres">
      <dgm:prSet presAssocID="{EA9E419A-C7ED-47BE-97E1-B753227E44CB}" presName="rootConnector" presStyleLbl="node3" presStyleIdx="3" presStyleCnt="15"/>
      <dgm:spPr/>
    </dgm:pt>
    <dgm:pt modelId="{B2FD0EDD-C0C9-422B-A2FA-8C8FDA1FCAFE}" type="pres">
      <dgm:prSet presAssocID="{EA9E419A-C7ED-47BE-97E1-B753227E44CB}" presName="hierChild4" presStyleCnt="0"/>
      <dgm:spPr/>
    </dgm:pt>
    <dgm:pt modelId="{ACCB1565-A678-44E5-8088-378253516BD4}" type="pres">
      <dgm:prSet presAssocID="{EA9E419A-C7ED-47BE-97E1-B753227E44CB}" presName="hierChild5" presStyleCnt="0"/>
      <dgm:spPr/>
    </dgm:pt>
    <dgm:pt modelId="{793B3AF9-F1C6-43B4-B768-6EC241786989}" type="pres">
      <dgm:prSet presAssocID="{8CE4FCB4-1F30-4643-B3F0-18301DDFAB5B}" presName="Name37" presStyleLbl="parChTrans1D3" presStyleIdx="4" presStyleCnt="15"/>
      <dgm:spPr/>
    </dgm:pt>
    <dgm:pt modelId="{FE42C3CF-B514-43AF-AA31-FB462630E5FA}" type="pres">
      <dgm:prSet presAssocID="{5B942853-0AC9-4CA2-8077-91AA19CCE2BE}" presName="hierRoot2" presStyleCnt="0">
        <dgm:presLayoutVars>
          <dgm:hierBranch val="init"/>
        </dgm:presLayoutVars>
      </dgm:prSet>
      <dgm:spPr/>
    </dgm:pt>
    <dgm:pt modelId="{953CD484-BC7A-4BC1-9B3F-FB3F367A49E7}" type="pres">
      <dgm:prSet presAssocID="{5B942853-0AC9-4CA2-8077-91AA19CCE2BE}" presName="rootComposite" presStyleCnt="0"/>
      <dgm:spPr/>
    </dgm:pt>
    <dgm:pt modelId="{B55EDA74-B899-497A-ACBE-C8E2A8D68EB6}" type="pres">
      <dgm:prSet presAssocID="{5B942853-0AC9-4CA2-8077-91AA19CCE2BE}" presName="rootText" presStyleLbl="node3" presStyleIdx="4" presStyleCnt="15">
        <dgm:presLayoutVars>
          <dgm:chPref val="3"/>
        </dgm:presLayoutVars>
      </dgm:prSet>
      <dgm:spPr/>
    </dgm:pt>
    <dgm:pt modelId="{FB2E98DE-D731-4895-8F44-14D6C2088C0F}" type="pres">
      <dgm:prSet presAssocID="{5B942853-0AC9-4CA2-8077-91AA19CCE2BE}" presName="rootConnector" presStyleLbl="node3" presStyleIdx="4" presStyleCnt="15"/>
      <dgm:spPr/>
    </dgm:pt>
    <dgm:pt modelId="{AB6A3FB8-904B-4D8F-B3E2-897C1F6A09A1}" type="pres">
      <dgm:prSet presAssocID="{5B942853-0AC9-4CA2-8077-91AA19CCE2BE}" presName="hierChild4" presStyleCnt="0"/>
      <dgm:spPr/>
    </dgm:pt>
    <dgm:pt modelId="{EC1B90A1-1F17-4293-9DB8-72E52E95D7BB}" type="pres">
      <dgm:prSet presAssocID="{5B942853-0AC9-4CA2-8077-91AA19CCE2BE}" presName="hierChild5" presStyleCnt="0"/>
      <dgm:spPr/>
    </dgm:pt>
    <dgm:pt modelId="{E97E277B-11FA-4F68-AB8D-3A7BC4190EAE}" type="pres">
      <dgm:prSet presAssocID="{9907BBD7-D4A9-4A96-8B3A-DB1C27C4172F}" presName="Name37" presStyleLbl="parChTrans1D3" presStyleIdx="5" presStyleCnt="15"/>
      <dgm:spPr/>
    </dgm:pt>
    <dgm:pt modelId="{D56C50F2-C42E-4620-9C8F-4043914C4C0C}" type="pres">
      <dgm:prSet presAssocID="{B217BD83-A1BE-43BA-85C5-79C008FF5091}" presName="hierRoot2" presStyleCnt="0">
        <dgm:presLayoutVars>
          <dgm:hierBranch val="init"/>
        </dgm:presLayoutVars>
      </dgm:prSet>
      <dgm:spPr/>
    </dgm:pt>
    <dgm:pt modelId="{1EF78784-2234-4A42-9749-0C0CB1D97F28}" type="pres">
      <dgm:prSet presAssocID="{B217BD83-A1BE-43BA-85C5-79C008FF5091}" presName="rootComposite" presStyleCnt="0"/>
      <dgm:spPr/>
    </dgm:pt>
    <dgm:pt modelId="{88526734-E146-40CF-94A2-503B37DCE0E9}" type="pres">
      <dgm:prSet presAssocID="{B217BD83-A1BE-43BA-85C5-79C008FF5091}" presName="rootText" presStyleLbl="node3" presStyleIdx="5" presStyleCnt="15">
        <dgm:presLayoutVars>
          <dgm:chPref val="3"/>
        </dgm:presLayoutVars>
      </dgm:prSet>
      <dgm:spPr/>
    </dgm:pt>
    <dgm:pt modelId="{01BF9C85-5D4F-4DBB-A279-1B9DAFEC21B9}" type="pres">
      <dgm:prSet presAssocID="{B217BD83-A1BE-43BA-85C5-79C008FF5091}" presName="rootConnector" presStyleLbl="node3" presStyleIdx="5" presStyleCnt="15"/>
      <dgm:spPr/>
    </dgm:pt>
    <dgm:pt modelId="{87CF4F96-EF92-4454-AB29-2DC8B10400D8}" type="pres">
      <dgm:prSet presAssocID="{B217BD83-A1BE-43BA-85C5-79C008FF5091}" presName="hierChild4" presStyleCnt="0"/>
      <dgm:spPr/>
    </dgm:pt>
    <dgm:pt modelId="{30FAE1D3-A8F0-46E7-B809-E3CE0577C806}" type="pres">
      <dgm:prSet presAssocID="{B217BD83-A1BE-43BA-85C5-79C008FF5091}" presName="hierChild5" presStyleCnt="0"/>
      <dgm:spPr/>
    </dgm:pt>
    <dgm:pt modelId="{C6415DA8-C7F1-47A9-918F-7C2EA9C95D3F}" type="pres">
      <dgm:prSet presAssocID="{D7DD133D-9952-4BB0-B0F6-FA2387B7EB05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3" presStyleCnt="7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3" presStyleCnt="7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3" presStyleCnt="7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6" presStyleCnt="15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6" presStyleCnt="15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6" presStyleCnt="15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7" presStyleCnt="15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7" presStyleCnt="15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7" presStyleCnt="15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4" presStyleCnt="7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4" presStyleCnt="7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4" presStyleCnt="7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8" presStyleCnt="15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8" presStyleCnt="15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8" presStyleCnt="15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9" presStyleCnt="15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9" presStyleCnt="15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9" presStyleCnt="15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10" presStyleCnt="15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10" presStyleCnt="15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10" presStyleCnt="15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5" presStyleCnt="7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5" presStyleCnt="7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5" presStyleCnt="7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11" presStyleCnt="15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11" presStyleCnt="15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11" presStyleCnt="15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12" presStyleCnt="15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12" presStyleCnt="15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12" presStyleCnt="15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6" presStyleCnt="7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6" presStyleCnt="7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6" presStyleCnt="7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13" presStyleCnt="15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13" presStyleCnt="15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13" presStyleCnt="15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4" presStyleCnt="15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4" presStyleCnt="15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4" presStyleCnt="15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C65C604-A598-4A32-B375-39D074A9AF61}" type="presOf" srcId="{59F709C2-372E-48EF-96D4-FD6F1E0134EE}" destId="{133A3511-2AD7-4D9A-A7A0-61F11AE97A62}" srcOrd="0" destOrd="0" presId="urn:microsoft.com/office/officeart/2005/8/layout/orgChart1"/>
    <dgm:cxn modelId="{0CB4680B-F484-42F3-89B1-EC2E7E108E17}" type="presOf" srcId="{A416E4A7-42DE-4999-BA88-F3037BA2A4DE}" destId="{159AB5A8-ADD9-490B-96F6-BF960F6B3BC4}" srcOrd="0" destOrd="0" presId="urn:microsoft.com/office/officeart/2005/8/layout/orgChart1"/>
    <dgm:cxn modelId="{25F2E70E-8C73-4D20-9345-03D527EECB7B}" type="presOf" srcId="{580047EA-792C-49B5-A30C-601A9DB35E2D}" destId="{A3FABC41-A8BF-467B-B6F9-7DF255EE2706}" srcOrd="1" destOrd="0" presId="urn:microsoft.com/office/officeart/2005/8/layout/orgChart1"/>
    <dgm:cxn modelId="{0CE6DA11-6245-458B-B7DB-CB68F090623F}" srcId="{5F775277-751C-409C-AD65-CADF64C1E1B7}" destId="{87F3CB36-4BF1-450D-A6B2-54D3B4ED3959}" srcOrd="4" destOrd="0" parTransId="{21A5C3C7-FB86-4B51-8DD6-90D195B60114}" sibTransId="{30CE2DDE-CCC2-4E34-A371-C049D61AD497}"/>
    <dgm:cxn modelId="{F7D06312-C6B3-4801-8235-B2FDE2B6AFBE}" type="presOf" srcId="{C81F8F4B-AFC3-4269-AF0F-5F8ED63B5557}" destId="{B2B2F777-B3FF-4370-9D68-AAAB8F5534F6}" srcOrd="1" destOrd="0" presId="urn:microsoft.com/office/officeart/2005/8/layout/orgChart1"/>
    <dgm:cxn modelId="{744B6F13-0C7E-4D22-871E-FE07E2171361}" type="presOf" srcId="{EA9E419A-C7ED-47BE-97E1-B753227E44CB}" destId="{B1CA2EA8-045C-4D15-8014-739FD5B1AB12}" srcOrd="1" destOrd="0" presId="urn:microsoft.com/office/officeart/2005/8/layout/orgChart1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025BC11A-9965-4370-8AA5-ED33DCEAEC52}" type="presOf" srcId="{0DB0F595-1AF5-4B80-A0DB-DCC2684BCC15}" destId="{C894C6E2-0911-441E-9D52-2413E914E366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5628A922-FE82-42DC-BA3F-A75DFB13BDE3}" type="presOf" srcId="{87F3CB36-4BF1-450D-A6B2-54D3B4ED3959}" destId="{2CA44F28-852C-4836-8999-61476F081372}" srcOrd="1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7CC6C22F-4F72-4303-AD09-D8887B271D53}" type="presOf" srcId="{99F0D37F-5B06-4F3D-95FD-A2EE45D50C4E}" destId="{CE5886DD-1A66-4684-A458-220FBAD9A10D}" srcOrd="0" destOrd="0" presId="urn:microsoft.com/office/officeart/2005/8/layout/orgChart1"/>
    <dgm:cxn modelId="{F8B18430-A785-436F-98EC-1063730FEA8B}" type="presOf" srcId="{113D7350-577A-4B68-BABC-7B3B0426A9A8}" destId="{931CD6CB-67B7-42E8-ADB7-8A097F2380B9}" srcOrd="1" destOrd="0" presId="urn:microsoft.com/office/officeart/2005/8/layout/orgChart1"/>
    <dgm:cxn modelId="{9D59C831-BBE6-4A94-8AE3-7104325C64AD}" type="presOf" srcId="{09635E36-EB0E-47BA-B3DC-99C7AC27E557}" destId="{E9DACA42-18CD-4E16-9776-F24009F1658A}" srcOrd="0" destOrd="0" presId="urn:microsoft.com/office/officeart/2005/8/layout/orgChart1"/>
    <dgm:cxn modelId="{D061D337-610E-4899-B6F2-BD20C8675A80}" type="presOf" srcId="{14313D9A-4BF8-413B-838E-4D3816F1674A}" destId="{205872A2-EDD9-4AEF-BAE7-27C9B03BB40A}" srcOrd="1" destOrd="0" presId="urn:microsoft.com/office/officeart/2005/8/layout/orgChart1"/>
    <dgm:cxn modelId="{574F795E-D8E8-4180-8BDA-044A25CC9B0A}" type="presOf" srcId="{CE18EBDA-0899-4C48-98DC-1663D31D7342}" destId="{41852C00-2E00-4A51-A804-2B8BFBA33885}" srcOrd="0" destOrd="0" presId="urn:microsoft.com/office/officeart/2005/8/layout/orgChart1"/>
    <dgm:cxn modelId="{15FC4A5F-48A9-436E-B7E8-95C968EA8792}" srcId="{D7DD133D-9952-4BB0-B0F6-FA2387B7EB05}" destId="{EA9E419A-C7ED-47BE-97E1-B753227E44CB}" srcOrd="0" destOrd="0" parTransId="{D007F8F1-0130-4507-B9B6-6B08B39376E0}" sibTransId="{66203773-E091-4E0A-94DE-E8FD2732BDCE}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40F1A443-D463-41BC-BE35-27647ECB99D3}" type="presOf" srcId="{31323F61-02DB-4DE1-A120-6DA849709E01}" destId="{F70D1B0E-96EF-4563-B80F-DC180F730297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7BA2A6A-F2CD-45F8-AAC3-A201163CF5D1}" type="presOf" srcId="{226B6356-AE32-4BF1-AF2B-3AF035CD5B75}" destId="{B062ADD4-6C70-4E4D-A42D-2B01987A89A4}" srcOrd="1" destOrd="0" presId="urn:microsoft.com/office/officeart/2005/8/layout/orgChart1"/>
    <dgm:cxn modelId="{256A8E6A-7DCA-49CD-98D6-A6A4DF0B7262}" type="presOf" srcId="{AC20F8DA-6B0A-4FE0-854E-45F037B8236A}" destId="{A5638E75-D507-499A-85F7-97AB92586DE0}" srcOrd="0" destOrd="0" presId="urn:microsoft.com/office/officeart/2005/8/layout/orgChart1"/>
    <dgm:cxn modelId="{C94FA46D-5988-4BD6-A8D0-7D9E38955596}" type="presOf" srcId="{B217BD83-A1BE-43BA-85C5-79C008FF5091}" destId="{88526734-E146-40CF-94A2-503B37DCE0E9}" srcOrd="0" destOrd="0" presId="urn:microsoft.com/office/officeart/2005/8/layout/orgChart1"/>
    <dgm:cxn modelId="{BB11F14E-9C9B-4668-910C-2B976DD675EE}" type="presOf" srcId="{D7DD133D-9952-4BB0-B0F6-FA2387B7EB05}" destId="{47511641-D41A-432B-9303-88A61D31849B}" srcOrd="0" destOrd="0" presId="urn:microsoft.com/office/officeart/2005/8/layout/orgChart1"/>
    <dgm:cxn modelId="{69951C6F-2CD6-42D4-AB72-96790E37E460}" type="presOf" srcId="{69FE76DB-F7B4-400A-9722-E7C99D90703F}" destId="{F16BA948-21CB-41B0-9378-F0F3918B0345}" srcOrd="0" destOrd="0" presId="urn:microsoft.com/office/officeart/2005/8/layout/orgChart1"/>
    <dgm:cxn modelId="{74015251-42C8-4240-A13E-097C9C25C696}" type="presOf" srcId="{1118B13A-6F7B-4BCF-9A3D-5DFDE1DAB05D}" destId="{74257CF5-6C07-4A57-A2FA-5B84B417D4CA}" srcOrd="0" destOrd="0" presId="urn:microsoft.com/office/officeart/2005/8/layout/orgChart1"/>
    <dgm:cxn modelId="{5002E171-7337-430D-B92C-06309C442303}" type="presOf" srcId="{88D7E846-2AE5-4410-8679-98E7C88B0957}" destId="{BEF8498A-CE83-43ED-9040-92312E4D8A98}" srcOrd="0" destOrd="0" presId="urn:microsoft.com/office/officeart/2005/8/layout/orgChart1"/>
    <dgm:cxn modelId="{FB2C4772-4CA5-4305-B9F8-2BD8827C9761}" type="presOf" srcId="{14313D9A-4BF8-413B-838E-4D3816F1674A}" destId="{1D16DDF1-D5F9-4D0A-87DC-ECB19759C13F}" srcOrd="0" destOrd="0" presId="urn:microsoft.com/office/officeart/2005/8/layout/orgChart1"/>
    <dgm:cxn modelId="{3F71BC52-87A3-4CC8-8854-494155B958F7}" type="presOf" srcId="{D007F8F1-0130-4507-B9B6-6B08B39376E0}" destId="{3D25E496-1712-4A95-82FD-B10D4001E4D1}" srcOrd="0" destOrd="0" presId="urn:microsoft.com/office/officeart/2005/8/layout/orgChart1"/>
    <dgm:cxn modelId="{0A95B473-158B-4FE4-8DA5-BA9C91C67B1C}" type="presOf" srcId="{E76AA2D9-AAB7-4DA6-A5F7-4F65608FB663}" destId="{B2E7B895-CDE2-4A52-BBEB-00426D091D63}" srcOrd="0" destOrd="0" presId="urn:microsoft.com/office/officeart/2005/8/layout/orgChart1"/>
    <dgm:cxn modelId="{A64CE654-BAE0-4059-BFB9-41CBEB78F15F}" type="presOf" srcId="{B40B64C3-49E7-4E6B-BD25-675C66D3E4ED}" destId="{010F1D44-35C4-48E6-B1C8-9CEF42FD6595}" srcOrd="0" destOrd="0" presId="urn:microsoft.com/office/officeart/2005/8/layout/orgChart1"/>
    <dgm:cxn modelId="{A5E63855-E5D8-4620-AD84-0721C6C4A4B6}" type="presOf" srcId="{8CE4FCB4-1F30-4643-B3F0-18301DDFAB5B}" destId="{793B3AF9-F1C6-43B4-B768-6EC241786989}" srcOrd="0" destOrd="0" presId="urn:microsoft.com/office/officeart/2005/8/layout/orgChart1"/>
    <dgm:cxn modelId="{B2101477-6DE7-4CF5-8F09-23A632BCF5DD}" type="presOf" srcId="{5F775277-751C-409C-AD65-CADF64C1E1B7}" destId="{F3A2A447-FC8D-44F1-9436-DE54A3CEFCD5}" srcOrd="1" destOrd="0" presId="urn:microsoft.com/office/officeart/2005/8/layout/orgChart1"/>
    <dgm:cxn modelId="{752B4857-152B-4C98-9DE4-36EE2EB4A6F4}" type="presOf" srcId="{DB5B1DAB-5203-4E73-8529-2F629342A69D}" destId="{A500A8D9-B94B-45ED-BCD5-B8D85D1286BE}" srcOrd="1" destOrd="0" presId="urn:microsoft.com/office/officeart/2005/8/layout/orgChart1"/>
    <dgm:cxn modelId="{79CE3A58-E08F-48D0-BD97-AE7ACE2411F3}" type="presOf" srcId="{47E087F5-F46E-4326-829A-986B7A973341}" destId="{60D23022-44FD-4130-AE69-EE0D50F542C0}" srcOrd="0" destOrd="0" presId="urn:microsoft.com/office/officeart/2005/8/layout/orgChart1"/>
    <dgm:cxn modelId="{6D04275A-9476-477E-AF35-9E225B9EAFB5}" type="presOf" srcId="{99F0D37F-5B06-4F3D-95FD-A2EE45D50C4E}" destId="{3D029B76-858F-4A5D-944A-BE6D97E05252}" srcOrd="1" destOrd="0" presId="urn:microsoft.com/office/officeart/2005/8/layout/orgChart1"/>
    <dgm:cxn modelId="{161FA87A-90A3-44A3-8535-39379209EF6E}" type="presOf" srcId="{21A5C3C7-FB86-4B51-8DD6-90D195B60114}" destId="{42ACB9C1-EAC1-45D4-8E10-0658F650BDAE}" srcOrd="0" destOrd="0" presId="urn:microsoft.com/office/officeart/2005/8/layout/orgChart1"/>
    <dgm:cxn modelId="{D0B0777B-1F8B-457F-9FC2-4BB0B3D84B1C}" type="presOf" srcId="{580047EA-792C-49B5-A30C-601A9DB35E2D}" destId="{D5E04DE9-E206-4E3F-A694-7167BF9E26F4}" srcOrd="0" destOrd="0" presId="urn:microsoft.com/office/officeart/2005/8/layout/orgChart1"/>
    <dgm:cxn modelId="{EE11AD7D-4B23-462C-96D8-03FB04F71087}" type="presOf" srcId="{AC20F8DA-6B0A-4FE0-854E-45F037B8236A}" destId="{CBFFB0C1-468F-4486-9B6A-D8F43ED448CC}" srcOrd="1" destOrd="0" presId="urn:microsoft.com/office/officeart/2005/8/layout/orgChart1"/>
    <dgm:cxn modelId="{4B14137E-7E4A-4A31-87A3-958EF0496E3B}" type="presOf" srcId="{EA9E419A-C7ED-47BE-97E1-B753227E44CB}" destId="{7BEEC181-B0BE-44FD-BB29-65962BFB02FB}" srcOrd="0" destOrd="0" presId="urn:microsoft.com/office/officeart/2005/8/layout/orgChart1"/>
    <dgm:cxn modelId="{139EA07F-2EA8-42C8-8B14-26EE47498DC9}" type="presOf" srcId="{F7B525BA-446B-4F3F-B561-7981D651A100}" destId="{C62325E9-78B4-4509-9143-F2F839B15FC4}" srcOrd="0" destOrd="0" presId="urn:microsoft.com/office/officeart/2005/8/layout/orgChart1"/>
    <dgm:cxn modelId="{15B64B82-BFBD-4AD4-B0C8-96DD8B76AB49}" type="presOf" srcId="{8DBD7350-47D6-4D70-8BBB-D028163A18F8}" destId="{90B882F9-9323-47D7-A458-C2CDFA452344}" srcOrd="1" destOrd="0" presId="urn:microsoft.com/office/officeart/2005/8/layout/orgChart1"/>
    <dgm:cxn modelId="{CF875689-4007-49AB-BDC1-265464BBC45C}" type="presOf" srcId="{D780F22C-6AA9-4204-9C56-7832FFA6C557}" destId="{5E4AD68A-E2C2-499B-B465-4C771DA30777}" srcOrd="1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2" destOrd="0" parTransId="{2D5C3721-1B7B-411D-8B43-FB6C30E646AC}" sibTransId="{7BEBF708-E657-4E4C-9449-67BB99B1354E}"/>
    <dgm:cxn modelId="{8698298D-CB7F-4BC8-94E7-5D4374911290}" type="presOf" srcId="{A416E4A7-42DE-4999-BA88-F3037BA2A4DE}" destId="{D67A09FB-FF53-4033-9199-1AB64F9EA64D}" srcOrd="1" destOrd="0" presId="urn:microsoft.com/office/officeart/2005/8/layout/orgChart1"/>
    <dgm:cxn modelId="{F462028E-503E-4731-A27E-28B1A164547E}" type="presOf" srcId="{5355D505-AA66-455E-BFC1-709AEEC37B46}" destId="{85727A69-AD62-48B8-A3EF-27B47364D08F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C1DA1A91-A84D-4B49-8F9E-2ABF100E2545}" type="presOf" srcId="{D780F22C-6AA9-4204-9C56-7832FFA6C557}" destId="{B314E076-6DBF-44C9-AD30-DE1C803A3AE6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8FECE995-9775-4D5E-B58C-983CA8B7AFFB}" type="presOf" srcId="{703476F9-5086-4416-B373-8CC0DDA98607}" destId="{1517A36E-060F-4C18-94B0-2D8F686527A8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E593D298-971C-4035-9C20-E258E3DDAF43}" type="presOf" srcId="{8E394988-313E-4F3F-B81B-DBE09CACAA20}" destId="{152CC20E-A694-4761-B9B9-C6396ED39DC2}" srcOrd="0" destOrd="0" presId="urn:microsoft.com/office/officeart/2005/8/layout/orgChart1"/>
    <dgm:cxn modelId="{B0EF0899-746E-495D-B01F-E7A41AC76C7D}" type="presOf" srcId="{B217BD83-A1BE-43BA-85C5-79C008FF5091}" destId="{01BF9C85-5D4F-4DBB-A279-1B9DAFEC21B9}" srcOrd="1" destOrd="0" presId="urn:microsoft.com/office/officeart/2005/8/layout/orgChart1"/>
    <dgm:cxn modelId="{069D669E-B06B-42D3-AC26-2401F0496F0D}" type="presOf" srcId="{C81F8F4B-AFC3-4269-AF0F-5F8ED63B5557}" destId="{0426F541-A964-46E9-BC6B-1EDE24A71B02}" srcOrd="0" destOrd="0" presId="urn:microsoft.com/office/officeart/2005/8/layout/orgChart1"/>
    <dgm:cxn modelId="{A7E9FDA1-7F03-4F2F-9736-88F1EC7404AB}" type="presOf" srcId="{AC0EDB15-F009-4060-A696-F08DCBAA21B7}" destId="{F50F8E5B-D962-45D4-BF2A-7C76E81CAF3B}" srcOrd="0" destOrd="0" presId="urn:microsoft.com/office/officeart/2005/8/layout/orgChart1"/>
    <dgm:cxn modelId="{02E05CA3-11B0-4C62-840C-8CDD7CAE34E2}" srcId="{5F775277-751C-409C-AD65-CADF64C1E1B7}" destId="{D7DD133D-9952-4BB0-B0F6-FA2387B7EB05}" srcOrd="1" destOrd="0" parTransId="{88D7E846-2AE5-4410-8679-98E7C88B0957}" sibTransId="{6EAE0039-D8E2-4047-AC37-84EA969807EF}"/>
    <dgm:cxn modelId="{3D0D42A3-FF88-42A5-A387-54E31FF11E2D}" type="presOf" srcId="{2D5C3721-1B7B-411D-8B43-FB6C30E646AC}" destId="{68FA578A-5C85-42B8-A653-976E75C2A7AF}" srcOrd="0" destOrd="0" presId="urn:microsoft.com/office/officeart/2005/8/layout/orgChart1"/>
    <dgm:cxn modelId="{7DB545A3-B864-47DD-8C70-AAC900DC6771}" type="presOf" srcId="{AC0EDB15-F009-4060-A696-F08DCBAA21B7}" destId="{3406DA15-717F-422B-B903-A794D3735A59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5FB4C6A7-8584-4047-95C6-27561F48EE37}" type="presOf" srcId="{87F3CB36-4BF1-450D-A6B2-54D3B4ED3959}" destId="{494D132E-36C2-428E-B9C5-55EB62DABF00}" srcOrd="0" destOrd="0" presId="urn:microsoft.com/office/officeart/2005/8/layout/orgChart1"/>
    <dgm:cxn modelId="{D62FE0A8-E161-45FA-AEFE-48AEC5DE09C5}" type="presOf" srcId="{22D37BF6-2C42-4F39-9DD6-857AB2027BEB}" destId="{0304CBA2-B31B-43BF-BB7B-F60898527EAA}" srcOrd="1" destOrd="0" presId="urn:microsoft.com/office/officeart/2005/8/layout/orgChart1"/>
    <dgm:cxn modelId="{B56704A9-1E1C-4CAA-8DC8-FA044ABDBB03}" srcId="{5F775277-751C-409C-AD65-CADF64C1E1B7}" destId="{AC20F8DA-6B0A-4FE0-854E-45F037B8236A}" srcOrd="3" destOrd="0" parTransId="{47E087F5-F46E-4326-829A-986B7A973341}" sibTransId="{4156E1D1-2E55-41ED-AEE3-C0741A203BC0}"/>
    <dgm:cxn modelId="{91E82AAA-0244-4B66-B643-3FDD39B8F387}" srcId="{5F775277-751C-409C-AD65-CADF64C1E1B7}" destId="{31323F61-02DB-4DE1-A120-6DA849709E01}" srcOrd="5" destOrd="0" parTransId="{E76AA2D9-AAB7-4DA6-A5F7-4F65608FB663}" sibTransId="{99A3F4A7-0382-4085-8071-760E22C76A53}"/>
    <dgm:cxn modelId="{628550AC-6D9A-48BD-8132-3C46288A535A}" type="presOf" srcId="{8DBD7350-47D6-4D70-8BBB-D028163A18F8}" destId="{B0C830DC-6686-4DA4-964B-E675D3945025}" srcOrd="0" destOrd="0" presId="urn:microsoft.com/office/officeart/2005/8/layout/orgChart1"/>
    <dgm:cxn modelId="{A584A4AE-0F07-402F-9370-C05DAFCEECDC}" type="presOf" srcId="{8E394988-313E-4F3F-B81B-DBE09CACAA20}" destId="{0D2573FB-3504-4166-AF73-43DFEAB25FFC}" srcOrd="1" destOrd="0" presId="urn:microsoft.com/office/officeart/2005/8/layout/orgChart1"/>
    <dgm:cxn modelId="{68347BB3-B54D-4F50-84F3-73413EEF482A}" srcId="{D7DD133D-9952-4BB0-B0F6-FA2387B7EB05}" destId="{5B942853-0AC9-4CA2-8077-91AA19CCE2BE}" srcOrd="1" destOrd="0" parTransId="{8CE4FCB4-1F30-4643-B3F0-18301DDFAB5B}" sibTransId="{816C9D58-3D43-4D39-8FFC-072D489E43AD}"/>
    <dgm:cxn modelId="{CE9CF9B4-9305-4482-8838-D1A9000EBF05}" type="presOf" srcId="{426A7134-B8E1-4EF4-BC5E-F8F61490CAE1}" destId="{BA15C20B-36C8-4CA8-BD5A-291303F472F3}" srcOrd="1" destOrd="0" presId="urn:microsoft.com/office/officeart/2005/8/layout/orgChart1"/>
    <dgm:cxn modelId="{63CB59B5-19C0-4A30-9637-B39E8AB0808B}" type="presOf" srcId="{E4589F63-A9D6-4CB0-ACCD-3CC8F4FE4C34}" destId="{543179A4-2A9C-40B6-AE3F-2F60ABC8E1EE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4D6AFB9-584F-4A21-92A0-2AE51B6746B2}" type="presOf" srcId="{5F775277-751C-409C-AD65-CADF64C1E1B7}" destId="{582A0456-1E6F-410F-9311-6349BF03F191}" srcOrd="0" destOrd="0" presId="urn:microsoft.com/office/officeart/2005/8/layout/orgChart1"/>
    <dgm:cxn modelId="{5965BAC0-17DA-4159-A897-54010F37AF5A}" type="presOf" srcId="{F7B525BA-446B-4F3F-B561-7981D651A100}" destId="{11F04702-F209-4C6A-A084-CECAC2F033E0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25262EC6-8676-4F22-9D59-F4037F8E09C6}" srcId="{D7DD133D-9952-4BB0-B0F6-FA2387B7EB05}" destId="{B217BD83-A1BE-43BA-85C5-79C008FF5091}" srcOrd="2" destOrd="0" parTransId="{9907BBD7-D4A9-4A96-8B3A-DB1C27C4172F}" sibTransId="{FD5D11C6-558F-4FDD-BDAE-75864B30AA2F}"/>
    <dgm:cxn modelId="{ED8883CA-FAD5-4E7C-9F77-2FCD8E01C193}" type="presOf" srcId="{5B942853-0AC9-4CA2-8077-91AA19CCE2BE}" destId="{B55EDA74-B899-497A-ACBE-C8E2A8D68EB6}" srcOrd="0" destOrd="0" presId="urn:microsoft.com/office/officeart/2005/8/layout/orgChart1"/>
    <dgm:cxn modelId="{86ACC1CB-90CD-49C9-9FD6-8B5FE9E459AE}" type="presOf" srcId="{E07552AB-87D0-4AFC-8659-DCBB6EC3B32D}" destId="{F02493CF-82BC-48F6-8ACE-976F2BA9DFB2}" srcOrd="1" destOrd="0" presId="urn:microsoft.com/office/officeart/2005/8/layout/orgChart1"/>
    <dgm:cxn modelId="{DCB68DCE-5119-4742-9C57-13997A17A4BB}" type="presOf" srcId="{22D37BF6-2C42-4F39-9DD6-857AB2027BEB}" destId="{B700EC89-5A94-4E5E-91E4-2FA66EEE48C5}" srcOrd="0" destOrd="0" presId="urn:microsoft.com/office/officeart/2005/8/layout/orgChart1"/>
    <dgm:cxn modelId="{AA69F5D0-437E-4B71-A998-D1CBDAAC1C6C}" type="presOf" srcId="{426A7134-B8E1-4EF4-BC5E-F8F61490CAE1}" destId="{214B4D1C-C7B3-4D0B-A56B-7BE4CB6C97D3}" srcOrd="0" destOrd="0" presId="urn:microsoft.com/office/officeart/2005/8/layout/orgChart1"/>
    <dgm:cxn modelId="{AE96BBD1-FCB4-4207-9C55-1DA80273A069}" type="presOf" srcId="{5B942853-0AC9-4CA2-8077-91AA19CCE2BE}" destId="{FB2E98DE-D731-4895-8F44-14D6C2088C0F}" srcOrd="1" destOrd="0" presId="urn:microsoft.com/office/officeart/2005/8/layout/orgChart1"/>
    <dgm:cxn modelId="{87C2A7D8-9B2B-4BEA-96FF-BAB9CBB60F9E}" type="presOf" srcId="{09C1DCA2-124C-4C50-A2BC-B5D965485FC1}" destId="{C4EEA09E-371F-407A-9900-89BB14390372}" srcOrd="0" destOrd="0" presId="urn:microsoft.com/office/officeart/2005/8/layout/orgChart1"/>
    <dgm:cxn modelId="{47FBC1D8-558F-4B78-AF4C-E64B98B6CEFA}" type="presOf" srcId="{DB5B1DAB-5203-4E73-8529-2F629342A69D}" destId="{7E37481F-5ED3-405A-B046-1DD9BE7FABD5}" srcOrd="0" destOrd="0" presId="urn:microsoft.com/office/officeart/2005/8/layout/orgChart1"/>
    <dgm:cxn modelId="{4CE325D9-54B5-4438-94B2-8C503202D2DB}" type="presOf" srcId="{902EAFA7-3B2B-4D7A-A1A7-34A19828E653}" destId="{AA4BA2DC-37F2-4815-8D00-2BB83E869C64}" srcOrd="0" destOrd="0" presId="urn:microsoft.com/office/officeart/2005/8/layout/orgChart1"/>
    <dgm:cxn modelId="{FBCC71DB-7378-4C8E-9269-F44D378A4616}" type="presOf" srcId="{113D7350-577A-4B68-BABC-7B3B0426A9A8}" destId="{16397FED-84C9-404D-A599-2BDE738A1C09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DC7062E1-764D-476C-8F56-B2005C0B7206}" type="presOf" srcId="{31323F61-02DB-4DE1-A120-6DA849709E01}" destId="{62A016C7-808E-4D62-8EA2-ED40DF749409}" srcOrd="0" destOrd="0" presId="urn:microsoft.com/office/officeart/2005/8/layout/orgChart1"/>
    <dgm:cxn modelId="{A59454E2-B406-4528-A3D8-B778BF398DB6}" type="presOf" srcId="{E07552AB-87D0-4AFC-8659-DCBB6EC3B32D}" destId="{ACA20580-BDE4-40E8-8B42-CC7E4F6BE67E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356653F1-1CA9-488F-AD00-30EB210B8F1A}" type="presOf" srcId="{5418F16C-B405-4843-9050-F5DC06730DBF}" destId="{FC58103B-A6FF-43D4-B333-9A4D12FD7143}" srcOrd="0" destOrd="0" presId="urn:microsoft.com/office/officeart/2005/8/layout/orgChart1"/>
    <dgm:cxn modelId="{6A812EF7-E3A3-4821-BE3B-3A911B2E644A}" type="presOf" srcId="{C366FD8A-55E7-489B-B797-456DFAFD7F0D}" destId="{A11FF855-2F63-410B-B63B-F089BEEEAF68}" srcOrd="0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C84D60FD-BA2F-4897-971D-6889F4788B0A}" type="presOf" srcId="{D7DD133D-9952-4BB0-B0F6-FA2387B7EB05}" destId="{B457D378-7CF4-4DA2-B883-2CD8EA879B6F}" srcOrd="1" destOrd="0" presId="urn:microsoft.com/office/officeart/2005/8/layout/orgChart1"/>
    <dgm:cxn modelId="{0F65DBFD-7E4C-4615-8138-8FA410958A3A}" type="presOf" srcId="{9907BBD7-D4A9-4A96-8B3A-DB1C27C4172F}" destId="{E97E277B-11FA-4F68-AB8D-3A7BC4190EAE}" srcOrd="0" destOrd="0" presId="urn:microsoft.com/office/officeart/2005/8/layout/orgChart1"/>
    <dgm:cxn modelId="{E994E4FF-1907-4D7D-94C7-5A09B4E9B4CA}" type="presOf" srcId="{226B6356-AE32-4BF1-AF2B-3AF035CD5B75}" destId="{94178CEA-71F4-4F1E-8A50-B3B85B412B37}" srcOrd="0" destOrd="0" presId="urn:microsoft.com/office/officeart/2005/8/layout/orgChart1"/>
    <dgm:cxn modelId="{7172AB24-397F-41AA-B72A-B7F606ED0079}" type="presParOf" srcId="{AC5B1213-EB5D-4211-AE17-C58539B3EB29}" destId="{8C610723-488C-466B-A13E-582ED8EE7B18}" srcOrd="0" destOrd="0" presId="urn:microsoft.com/office/officeart/2005/8/layout/orgChart1"/>
    <dgm:cxn modelId="{36736D07-5D28-4F32-9C53-5A926A401BC7}" type="presParOf" srcId="{8C610723-488C-466B-A13E-582ED8EE7B18}" destId="{56AF31A2-5643-47FF-B177-2B068A9F5B45}" srcOrd="0" destOrd="0" presId="urn:microsoft.com/office/officeart/2005/8/layout/orgChart1"/>
    <dgm:cxn modelId="{F128BE7E-1D70-473D-9A48-92FBFF22FA09}" type="presParOf" srcId="{56AF31A2-5643-47FF-B177-2B068A9F5B45}" destId="{CE5886DD-1A66-4684-A458-220FBAD9A10D}" srcOrd="0" destOrd="0" presId="urn:microsoft.com/office/officeart/2005/8/layout/orgChart1"/>
    <dgm:cxn modelId="{5A05528C-2EF4-4465-A22A-E5346EA2CE25}" type="presParOf" srcId="{56AF31A2-5643-47FF-B177-2B068A9F5B45}" destId="{3D029B76-858F-4A5D-944A-BE6D97E05252}" srcOrd="1" destOrd="0" presId="urn:microsoft.com/office/officeart/2005/8/layout/orgChart1"/>
    <dgm:cxn modelId="{3859DF95-0E8F-41D7-AC14-7B6F0A212103}" type="presParOf" srcId="{8C610723-488C-466B-A13E-582ED8EE7B18}" destId="{5CBEFD0D-4956-4C29-B222-9F96BFED01B4}" srcOrd="1" destOrd="0" presId="urn:microsoft.com/office/officeart/2005/8/layout/orgChart1"/>
    <dgm:cxn modelId="{F5F17581-5CDA-43CB-BFC6-CD8B00FB70BB}" type="presParOf" srcId="{5CBEFD0D-4956-4C29-B222-9F96BFED01B4}" destId="{543179A4-2A9C-40B6-AE3F-2F60ABC8E1EE}" srcOrd="0" destOrd="0" presId="urn:microsoft.com/office/officeart/2005/8/layout/orgChart1"/>
    <dgm:cxn modelId="{9349E4F5-046E-4659-B9A6-4C7A09635120}" type="presParOf" srcId="{5CBEFD0D-4956-4C29-B222-9F96BFED01B4}" destId="{869B2B20-CF53-424A-BC24-352B6C4B5D05}" srcOrd="1" destOrd="0" presId="urn:microsoft.com/office/officeart/2005/8/layout/orgChart1"/>
    <dgm:cxn modelId="{F24C50FA-E9C1-43DD-B428-787994A730D6}" type="presParOf" srcId="{869B2B20-CF53-424A-BC24-352B6C4B5D05}" destId="{2FDBF791-EE09-46DB-9261-BCE7A8C6505E}" srcOrd="0" destOrd="0" presId="urn:microsoft.com/office/officeart/2005/8/layout/orgChart1"/>
    <dgm:cxn modelId="{F55D11EB-E9F9-403B-9BA4-E71E33A744C6}" type="presParOf" srcId="{2FDBF791-EE09-46DB-9261-BCE7A8C6505E}" destId="{B0C830DC-6686-4DA4-964B-E675D3945025}" srcOrd="0" destOrd="0" presId="urn:microsoft.com/office/officeart/2005/8/layout/orgChart1"/>
    <dgm:cxn modelId="{88C8D08F-17C6-41F8-AD36-58906E0FBF3F}" type="presParOf" srcId="{2FDBF791-EE09-46DB-9261-BCE7A8C6505E}" destId="{90B882F9-9323-47D7-A458-C2CDFA452344}" srcOrd="1" destOrd="0" presId="urn:microsoft.com/office/officeart/2005/8/layout/orgChart1"/>
    <dgm:cxn modelId="{E7569887-73E5-42D1-8459-7BA7D1D3FF11}" type="presParOf" srcId="{869B2B20-CF53-424A-BC24-352B6C4B5D05}" destId="{1378D1DB-53B6-405C-BD1C-D2A5486BE46C}" srcOrd="1" destOrd="0" presId="urn:microsoft.com/office/officeart/2005/8/layout/orgChart1"/>
    <dgm:cxn modelId="{BB8D5FA8-1570-4CEE-9733-6EA2CF9BF2D1}" type="presParOf" srcId="{1378D1DB-53B6-405C-BD1C-D2A5486BE46C}" destId="{010F1D44-35C4-48E6-B1C8-9CEF42FD6595}" srcOrd="0" destOrd="0" presId="urn:microsoft.com/office/officeart/2005/8/layout/orgChart1"/>
    <dgm:cxn modelId="{CB46C320-5EDE-4C7D-BF60-B71FAF43643A}" type="presParOf" srcId="{1378D1DB-53B6-405C-BD1C-D2A5486BE46C}" destId="{63A01417-141E-460B-9812-7E8FCDF7D76E}" srcOrd="1" destOrd="0" presId="urn:microsoft.com/office/officeart/2005/8/layout/orgChart1"/>
    <dgm:cxn modelId="{FD905CA1-5548-4873-BF49-35410913C30A}" type="presParOf" srcId="{63A01417-141E-460B-9812-7E8FCDF7D76E}" destId="{4B320774-D5C3-4C90-A82E-F0D89DFA2E31}" srcOrd="0" destOrd="0" presId="urn:microsoft.com/office/officeart/2005/8/layout/orgChart1"/>
    <dgm:cxn modelId="{1660887D-AA08-4B48-B2CD-174F214EC939}" type="presParOf" srcId="{4B320774-D5C3-4C90-A82E-F0D89DFA2E31}" destId="{C62325E9-78B4-4509-9143-F2F839B15FC4}" srcOrd="0" destOrd="0" presId="urn:microsoft.com/office/officeart/2005/8/layout/orgChart1"/>
    <dgm:cxn modelId="{4FCA070A-7F28-4862-8E2E-0199AF79225A}" type="presParOf" srcId="{4B320774-D5C3-4C90-A82E-F0D89DFA2E31}" destId="{11F04702-F209-4C6A-A084-CECAC2F033E0}" srcOrd="1" destOrd="0" presId="urn:microsoft.com/office/officeart/2005/8/layout/orgChart1"/>
    <dgm:cxn modelId="{F251F34F-EE7F-489C-A8B4-C661B3DBC4B0}" type="presParOf" srcId="{63A01417-141E-460B-9812-7E8FCDF7D76E}" destId="{AD880F4F-AEA3-4259-B51E-C45D03E5D5F1}" srcOrd="1" destOrd="0" presId="urn:microsoft.com/office/officeart/2005/8/layout/orgChart1"/>
    <dgm:cxn modelId="{2DC59BD0-E6B4-44C5-A2C7-F8B9A63795B2}" type="presParOf" srcId="{63A01417-141E-460B-9812-7E8FCDF7D76E}" destId="{CC85BBD3-BFCA-40A9-9229-8DBCE29CBACE}" srcOrd="2" destOrd="0" presId="urn:microsoft.com/office/officeart/2005/8/layout/orgChart1"/>
    <dgm:cxn modelId="{59B89DAD-D92F-4C7E-90C2-022ECB98C8CD}" type="presParOf" srcId="{869B2B20-CF53-424A-BC24-352B6C4B5D05}" destId="{8E1A6C37-1719-456D-AAC8-9B636906B789}" srcOrd="2" destOrd="0" presId="urn:microsoft.com/office/officeart/2005/8/layout/orgChart1"/>
    <dgm:cxn modelId="{A1694DA5-555E-4E0E-A6AF-DF56FE437537}" type="presParOf" srcId="{8C610723-488C-466B-A13E-582ED8EE7B18}" destId="{1B30711C-CDF0-4B36-9318-33E3BEB263CF}" srcOrd="2" destOrd="0" presId="urn:microsoft.com/office/officeart/2005/8/layout/orgChart1"/>
    <dgm:cxn modelId="{92A77637-9047-465A-9EDC-E528829AE63F}" type="presParOf" srcId="{AC5B1213-EB5D-4211-AE17-C58539B3EB29}" destId="{D62513EC-99BA-4F41-9F56-F265DA03F113}" srcOrd="1" destOrd="0" presId="urn:microsoft.com/office/officeart/2005/8/layout/orgChart1"/>
    <dgm:cxn modelId="{EFADDE96-77BE-4E08-842E-8DC2EC2C0AF4}" type="presParOf" srcId="{D62513EC-99BA-4F41-9F56-F265DA03F113}" destId="{36248161-EC97-4900-8A1F-7E669BFA60DD}" srcOrd="0" destOrd="0" presId="urn:microsoft.com/office/officeart/2005/8/layout/orgChart1"/>
    <dgm:cxn modelId="{97FA6113-122E-4489-924F-11E1D2D68C84}" type="presParOf" srcId="{36248161-EC97-4900-8A1F-7E669BFA60DD}" destId="{582A0456-1E6F-410F-9311-6349BF03F191}" srcOrd="0" destOrd="0" presId="urn:microsoft.com/office/officeart/2005/8/layout/orgChart1"/>
    <dgm:cxn modelId="{4CDAC812-8884-4056-8383-09809C5AE9AF}" type="presParOf" srcId="{36248161-EC97-4900-8A1F-7E669BFA60DD}" destId="{F3A2A447-FC8D-44F1-9436-DE54A3CEFCD5}" srcOrd="1" destOrd="0" presId="urn:microsoft.com/office/officeart/2005/8/layout/orgChart1"/>
    <dgm:cxn modelId="{80764C71-2D9C-4A9B-BEA4-E7746AEAF6EA}" type="presParOf" srcId="{D62513EC-99BA-4F41-9F56-F265DA03F113}" destId="{CE774FB7-CB00-44B8-AF08-F5EF465A291D}" srcOrd="1" destOrd="0" presId="urn:microsoft.com/office/officeart/2005/8/layout/orgChart1"/>
    <dgm:cxn modelId="{89CAAAB7-9423-410F-8235-545A0E845E68}" type="presParOf" srcId="{CE774FB7-CB00-44B8-AF08-F5EF465A291D}" destId="{FC58103B-A6FF-43D4-B333-9A4D12FD7143}" srcOrd="0" destOrd="0" presId="urn:microsoft.com/office/officeart/2005/8/layout/orgChart1"/>
    <dgm:cxn modelId="{87358AFD-B413-49F5-B580-B56BCCA79522}" type="presParOf" srcId="{CE774FB7-CB00-44B8-AF08-F5EF465A291D}" destId="{4763C35A-BC46-4659-9628-BB257A0FA1E5}" srcOrd="1" destOrd="0" presId="urn:microsoft.com/office/officeart/2005/8/layout/orgChart1"/>
    <dgm:cxn modelId="{2731CEE4-D920-4D20-A45D-03946E5CC651}" type="presParOf" srcId="{4763C35A-BC46-4659-9628-BB257A0FA1E5}" destId="{602465EC-BB78-41CA-A264-748811D82B37}" srcOrd="0" destOrd="0" presId="urn:microsoft.com/office/officeart/2005/8/layout/orgChart1"/>
    <dgm:cxn modelId="{79B6AAF6-27EB-49B9-96A9-4BF353D7B2BE}" type="presParOf" srcId="{602465EC-BB78-41CA-A264-748811D82B37}" destId="{B314E076-6DBF-44C9-AD30-DE1C803A3AE6}" srcOrd="0" destOrd="0" presId="urn:microsoft.com/office/officeart/2005/8/layout/orgChart1"/>
    <dgm:cxn modelId="{C7BA3848-22F5-45E4-BBEC-B6D739C83932}" type="presParOf" srcId="{602465EC-BB78-41CA-A264-748811D82B37}" destId="{5E4AD68A-E2C2-499B-B465-4C771DA30777}" srcOrd="1" destOrd="0" presId="urn:microsoft.com/office/officeart/2005/8/layout/orgChart1"/>
    <dgm:cxn modelId="{E9BAEFFC-72DD-4D2D-82CF-D68D960879DE}" type="presParOf" srcId="{4763C35A-BC46-4659-9628-BB257A0FA1E5}" destId="{C38A8F91-3BE9-4934-999B-47CC6171F8D9}" srcOrd="1" destOrd="0" presId="urn:microsoft.com/office/officeart/2005/8/layout/orgChart1"/>
    <dgm:cxn modelId="{6D43AB58-B040-43A3-9CF3-DEBB62F6A3B4}" type="presParOf" srcId="{C38A8F91-3BE9-4934-999B-47CC6171F8D9}" destId="{1517A36E-060F-4C18-94B0-2D8F686527A8}" srcOrd="0" destOrd="0" presId="urn:microsoft.com/office/officeart/2005/8/layout/orgChart1"/>
    <dgm:cxn modelId="{D5189AD4-F2E0-4780-9A58-63DA1A13CB3B}" type="presParOf" srcId="{C38A8F91-3BE9-4934-999B-47CC6171F8D9}" destId="{C99B5716-DE9B-42A7-8515-F13553E939DE}" srcOrd="1" destOrd="0" presId="urn:microsoft.com/office/officeart/2005/8/layout/orgChart1"/>
    <dgm:cxn modelId="{7D205D43-0057-4BAB-840B-944B92A536B5}" type="presParOf" srcId="{C99B5716-DE9B-42A7-8515-F13553E939DE}" destId="{8CA7CC2F-BF48-4F4E-B477-D1D7CA1DF129}" srcOrd="0" destOrd="0" presId="urn:microsoft.com/office/officeart/2005/8/layout/orgChart1"/>
    <dgm:cxn modelId="{67C9B251-1DBF-4104-9F5B-8C031DBBF41C}" type="presParOf" srcId="{8CA7CC2F-BF48-4F4E-B477-D1D7CA1DF129}" destId="{94178CEA-71F4-4F1E-8A50-B3B85B412B37}" srcOrd="0" destOrd="0" presId="urn:microsoft.com/office/officeart/2005/8/layout/orgChart1"/>
    <dgm:cxn modelId="{91271E37-3278-4D24-A7AD-699370D48D75}" type="presParOf" srcId="{8CA7CC2F-BF48-4F4E-B477-D1D7CA1DF129}" destId="{B062ADD4-6C70-4E4D-A42D-2B01987A89A4}" srcOrd="1" destOrd="0" presId="urn:microsoft.com/office/officeart/2005/8/layout/orgChart1"/>
    <dgm:cxn modelId="{EB030E25-6FB2-45A6-B3DA-9AD7CFEEC68E}" type="presParOf" srcId="{C99B5716-DE9B-42A7-8515-F13553E939DE}" destId="{03F3CF2B-B9FF-4F7D-9458-DB3E967ADC3D}" srcOrd="1" destOrd="0" presId="urn:microsoft.com/office/officeart/2005/8/layout/orgChart1"/>
    <dgm:cxn modelId="{F681DF4F-0409-4035-AEC3-6538AB9EC885}" type="presParOf" srcId="{C99B5716-DE9B-42A7-8515-F13553E939DE}" destId="{684C10E6-3754-47C2-AC84-63555A69E2E0}" srcOrd="2" destOrd="0" presId="urn:microsoft.com/office/officeart/2005/8/layout/orgChart1"/>
    <dgm:cxn modelId="{FC47DC9D-6C39-45A5-8284-234A8358241E}" type="presParOf" srcId="{C38A8F91-3BE9-4934-999B-47CC6171F8D9}" destId="{F16BA948-21CB-41B0-9378-F0F3918B0345}" srcOrd="2" destOrd="0" presId="urn:microsoft.com/office/officeart/2005/8/layout/orgChart1"/>
    <dgm:cxn modelId="{F8D4B933-E60A-4E4E-87E4-B827BF371C5A}" type="presParOf" srcId="{C38A8F91-3BE9-4934-999B-47CC6171F8D9}" destId="{B6F105E7-AD14-4D93-BFEC-78B99DD46666}" srcOrd="3" destOrd="0" presId="urn:microsoft.com/office/officeart/2005/8/layout/orgChart1"/>
    <dgm:cxn modelId="{4D2EAE7F-E572-4AFB-80EF-E656BB710829}" type="presParOf" srcId="{B6F105E7-AD14-4D93-BFEC-78B99DD46666}" destId="{43A79C22-46B3-4F11-B39A-111BBB3859D6}" srcOrd="0" destOrd="0" presId="urn:microsoft.com/office/officeart/2005/8/layout/orgChart1"/>
    <dgm:cxn modelId="{9F7B39E4-29E5-4432-B887-F8526E8D3CA1}" type="presParOf" srcId="{43A79C22-46B3-4F11-B39A-111BBB3859D6}" destId="{214B4D1C-C7B3-4D0B-A56B-7BE4CB6C97D3}" srcOrd="0" destOrd="0" presId="urn:microsoft.com/office/officeart/2005/8/layout/orgChart1"/>
    <dgm:cxn modelId="{C59D7167-F1D4-48F1-8A14-0F6D7E3F942D}" type="presParOf" srcId="{43A79C22-46B3-4F11-B39A-111BBB3859D6}" destId="{BA15C20B-36C8-4CA8-BD5A-291303F472F3}" srcOrd="1" destOrd="0" presId="urn:microsoft.com/office/officeart/2005/8/layout/orgChart1"/>
    <dgm:cxn modelId="{D82244FB-2BD3-4FD2-A50A-F8F10BC7AD7C}" type="presParOf" srcId="{B6F105E7-AD14-4D93-BFEC-78B99DD46666}" destId="{18D95CC5-E7F3-40C0-9015-6BBC38A718E2}" srcOrd="1" destOrd="0" presId="urn:microsoft.com/office/officeart/2005/8/layout/orgChart1"/>
    <dgm:cxn modelId="{C86C8CEF-EAF0-4565-93D6-85158B22206B}" type="presParOf" srcId="{B6F105E7-AD14-4D93-BFEC-78B99DD46666}" destId="{CB64E5E2-71BA-483D-AF43-5B910FAA16FF}" srcOrd="2" destOrd="0" presId="urn:microsoft.com/office/officeart/2005/8/layout/orgChart1"/>
    <dgm:cxn modelId="{88098C00-8CEB-436B-8E6D-124E64CDD101}" type="presParOf" srcId="{4763C35A-BC46-4659-9628-BB257A0FA1E5}" destId="{A3377EE8-DA57-4D97-A993-14639EBFBA90}" srcOrd="2" destOrd="0" presId="urn:microsoft.com/office/officeart/2005/8/layout/orgChart1"/>
    <dgm:cxn modelId="{298C1C37-6B13-4DA2-AC4F-41329D374B27}" type="presParOf" srcId="{CE774FB7-CB00-44B8-AF08-F5EF465A291D}" destId="{BEF8498A-CE83-43ED-9040-92312E4D8A98}" srcOrd="2" destOrd="0" presId="urn:microsoft.com/office/officeart/2005/8/layout/orgChart1"/>
    <dgm:cxn modelId="{F5B0CCC5-3CFD-453D-BA96-DBCACA72250E}" type="presParOf" srcId="{CE774FB7-CB00-44B8-AF08-F5EF465A291D}" destId="{06823573-C4BA-46F6-BB44-796006B0A578}" srcOrd="3" destOrd="0" presId="urn:microsoft.com/office/officeart/2005/8/layout/orgChart1"/>
    <dgm:cxn modelId="{67D3A23C-25AC-45B6-8044-BAC557D11E51}" type="presParOf" srcId="{06823573-C4BA-46F6-BB44-796006B0A578}" destId="{E60F495E-D6D3-44D5-AEC6-901E5CBEF853}" srcOrd="0" destOrd="0" presId="urn:microsoft.com/office/officeart/2005/8/layout/orgChart1"/>
    <dgm:cxn modelId="{171F2A86-1DE7-4666-A694-5EADD73C61BD}" type="presParOf" srcId="{E60F495E-D6D3-44D5-AEC6-901E5CBEF853}" destId="{47511641-D41A-432B-9303-88A61D31849B}" srcOrd="0" destOrd="0" presId="urn:microsoft.com/office/officeart/2005/8/layout/orgChart1"/>
    <dgm:cxn modelId="{C831CE6F-0D90-4555-B5FE-5ED8C71BA65F}" type="presParOf" srcId="{E60F495E-D6D3-44D5-AEC6-901E5CBEF853}" destId="{B457D378-7CF4-4DA2-B883-2CD8EA879B6F}" srcOrd="1" destOrd="0" presId="urn:microsoft.com/office/officeart/2005/8/layout/orgChart1"/>
    <dgm:cxn modelId="{E5354730-064A-4F75-B59F-1FCC61265435}" type="presParOf" srcId="{06823573-C4BA-46F6-BB44-796006B0A578}" destId="{5FA45705-04A0-45C4-AD7D-76CF3CEFEF8E}" srcOrd="1" destOrd="0" presId="urn:microsoft.com/office/officeart/2005/8/layout/orgChart1"/>
    <dgm:cxn modelId="{6FEC5890-705D-4400-8D81-D361D7C2690A}" type="presParOf" srcId="{5FA45705-04A0-45C4-AD7D-76CF3CEFEF8E}" destId="{3D25E496-1712-4A95-82FD-B10D4001E4D1}" srcOrd="0" destOrd="0" presId="urn:microsoft.com/office/officeart/2005/8/layout/orgChart1"/>
    <dgm:cxn modelId="{5E06AED2-DC0D-403B-B061-AB3FFB0D5260}" type="presParOf" srcId="{5FA45705-04A0-45C4-AD7D-76CF3CEFEF8E}" destId="{694C7724-15FF-412E-986A-B05CB864B85B}" srcOrd="1" destOrd="0" presId="urn:microsoft.com/office/officeart/2005/8/layout/orgChart1"/>
    <dgm:cxn modelId="{551EA558-304F-4061-8A8E-6F8778D7F5E9}" type="presParOf" srcId="{694C7724-15FF-412E-986A-B05CB864B85B}" destId="{118132F7-EE99-48D2-9D4D-0D65CFD82763}" srcOrd="0" destOrd="0" presId="urn:microsoft.com/office/officeart/2005/8/layout/orgChart1"/>
    <dgm:cxn modelId="{492BD0BA-DA5B-4FA1-AA02-3D452B197E2F}" type="presParOf" srcId="{118132F7-EE99-48D2-9D4D-0D65CFD82763}" destId="{7BEEC181-B0BE-44FD-BB29-65962BFB02FB}" srcOrd="0" destOrd="0" presId="urn:microsoft.com/office/officeart/2005/8/layout/orgChart1"/>
    <dgm:cxn modelId="{186BF872-DEA6-4968-95FC-D279DF2D9C14}" type="presParOf" srcId="{118132F7-EE99-48D2-9D4D-0D65CFD82763}" destId="{B1CA2EA8-045C-4D15-8014-739FD5B1AB12}" srcOrd="1" destOrd="0" presId="urn:microsoft.com/office/officeart/2005/8/layout/orgChart1"/>
    <dgm:cxn modelId="{78D98986-B6E5-448E-B28A-4E951EC115EB}" type="presParOf" srcId="{694C7724-15FF-412E-986A-B05CB864B85B}" destId="{B2FD0EDD-C0C9-422B-A2FA-8C8FDA1FCAFE}" srcOrd="1" destOrd="0" presId="urn:microsoft.com/office/officeart/2005/8/layout/orgChart1"/>
    <dgm:cxn modelId="{ED3532A1-DC4A-4E31-A5A4-DA3C4854653E}" type="presParOf" srcId="{694C7724-15FF-412E-986A-B05CB864B85B}" destId="{ACCB1565-A678-44E5-8088-378253516BD4}" srcOrd="2" destOrd="0" presId="urn:microsoft.com/office/officeart/2005/8/layout/orgChart1"/>
    <dgm:cxn modelId="{57F37BCE-3A7C-4257-9D4A-EFA2F53F2127}" type="presParOf" srcId="{5FA45705-04A0-45C4-AD7D-76CF3CEFEF8E}" destId="{793B3AF9-F1C6-43B4-B768-6EC241786989}" srcOrd="2" destOrd="0" presId="urn:microsoft.com/office/officeart/2005/8/layout/orgChart1"/>
    <dgm:cxn modelId="{24C505B6-A34B-4DE9-8741-763E991F6A6F}" type="presParOf" srcId="{5FA45705-04A0-45C4-AD7D-76CF3CEFEF8E}" destId="{FE42C3CF-B514-43AF-AA31-FB462630E5FA}" srcOrd="3" destOrd="0" presId="urn:microsoft.com/office/officeart/2005/8/layout/orgChart1"/>
    <dgm:cxn modelId="{86E0435C-5F5F-454E-9850-13BB1C55AA68}" type="presParOf" srcId="{FE42C3CF-B514-43AF-AA31-FB462630E5FA}" destId="{953CD484-BC7A-4BC1-9B3F-FB3F367A49E7}" srcOrd="0" destOrd="0" presId="urn:microsoft.com/office/officeart/2005/8/layout/orgChart1"/>
    <dgm:cxn modelId="{07BC0CED-B446-44AD-9836-053E3B99B9C6}" type="presParOf" srcId="{953CD484-BC7A-4BC1-9B3F-FB3F367A49E7}" destId="{B55EDA74-B899-497A-ACBE-C8E2A8D68EB6}" srcOrd="0" destOrd="0" presId="urn:microsoft.com/office/officeart/2005/8/layout/orgChart1"/>
    <dgm:cxn modelId="{3AF1878F-CC49-4E70-8852-E203067682E8}" type="presParOf" srcId="{953CD484-BC7A-4BC1-9B3F-FB3F367A49E7}" destId="{FB2E98DE-D731-4895-8F44-14D6C2088C0F}" srcOrd="1" destOrd="0" presId="urn:microsoft.com/office/officeart/2005/8/layout/orgChart1"/>
    <dgm:cxn modelId="{CD83E047-B5CA-4D9C-8DCD-F112EAEF014A}" type="presParOf" srcId="{FE42C3CF-B514-43AF-AA31-FB462630E5FA}" destId="{AB6A3FB8-904B-4D8F-B3E2-897C1F6A09A1}" srcOrd="1" destOrd="0" presId="urn:microsoft.com/office/officeart/2005/8/layout/orgChart1"/>
    <dgm:cxn modelId="{3525B188-5C37-41AD-8586-E361F4167108}" type="presParOf" srcId="{FE42C3CF-B514-43AF-AA31-FB462630E5FA}" destId="{EC1B90A1-1F17-4293-9DB8-72E52E95D7BB}" srcOrd="2" destOrd="0" presId="urn:microsoft.com/office/officeart/2005/8/layout/orgChart1"/>
    <dgm:cxn modelId="{FFBBD086-7FDD-48DC-97B8-3AFE05998786}" type="presParOf" srcId="{5FA45705-04A0-45C4-AD7D-76CF3CEFEF8E}" destId="{E97E277B-11FA-4F68-AB8D-3A7BC4190EAE}" srcOrd="4" destOrd="0" presId="urn:microsoft.com/office/officeart/2005/8/layout/orgChart1"/>
    <dgm:cxn modelId="{80B01C65-A1C6-4BB4-B81A-F9123CA9C067}" type="presParOf" srcId="{5FA45705-04A0-45C4-AD7D-76CF3CEFEF8E}" destId="{D56C50F2-C42E-4620-9C8F-4043914C4C0C}" srcOrd="5" destOrd="0" presId="urn:microsoft.com/office/officeart/2005/8/layout/orgChart1"/>
    <dgm:cxn modelId="{A9C28D6C-ABD4-4DCB-88D2-83850E4C3199}" type="presParOf" srcId="{D56C50F2-C42E-4620-9C8F-4043914C4C0C}" destId="{1EF78784-2234-4A42-9749-0C0CB1D97F28}" srcOrd="0" destOrd="0" presId="urn:microsoft.com/office/officeart/2005/8/layout/orgChart1"/>
    <dgm:cxn modelId="{B68303FE-8B0A-4C6C-BD6E-C18654513466}" type="presParOf" srcId="{1EF78784-2234-4A42-9749-0C0CB1D97F28}" destId="{88526734-E146-40CF-94A2-503B37DCE0E9}" srcOrd="0" destOrd="0" presId="urn:microsoft.com/office/officeart/2005/8/layout/orgChart1"/>
    <dgm:cxn modelId="{565B6BB3-9425-4017-A306-0332A45032A8}" type="presParOf" srcId="{1EF78784-2234-4A42-9749-0C0CB1D97F28}" destId="{01BF9C85-5D4F-4DBB-A279-1B9DAFEC21B9}" srcOrd="1" destOrd="0" presId="urn:microsoft.com/office/officeart/2005/8/layout/orgChart1"/>
    <dgm:cxn modelId="{6E8DA92A-A3F4-44FB-ACE9-D1098461808A}" type="presParOf" srcId="{D56C50F2-C42E-4620-9C8F-4043914C4C0C}" destId="{87CF4F96-EF92-4454-AB29-2DC8B10400D8}" srcOrd="1" destOrd="0" presId="urn:microsoft.com/office/officeart/2005/8/layout/orgChart1"/>
    <dgm:cxn modelId="{F7CDD735-D5B7-4583-B573-1C3EF03FBDFD}" type="presParOf" srcId="{D56C50F2-C42E-4620-9C8F-4043914C4C0C}" destId="{30FAE1D3-A8F0-46E7-B809-E3CE0577C806}" srcOrd="2" destOrd="0" presId="urn:microsoft.com/office/officeart/2005/8/layout/orgChart1"/>
    <dgm:cxn modelId="{A818CF62-F96C-415B-8309-FB57EF24C662}" type="presParOf" srcId="{06823573-C4BA-46F6-BB44-796006B0A578}" destId="{C6415DA8-C7F1-47A9-918F-7C2EA9C95D3F}" srcOrd="2" destOrd="0" presId="urn:microsoft.com/office/officeart/2005/8/layout/orgChart1"/>
    <dgm:cxn modelId="{F3577B65-43B9-4BE4-BC66-A9F3FBB1AE06}" type="presParOf" srcId="{CE774FB7-CB00-44B8-AF08-F5EF465A291D}" destId="{68FA578A-5C85-42B8-A653-976E75C2A7AF}" srcOrd="4" destOrd="0" presId="urn:microsoft.com/office/officeart/2005/8/layout/orgChart1"/>
    <dgm:cxn modelId="{4D3D77E8-D297-436E-88C9-A0BA5544691A}" type="presParOf" srcId="{CE774FB7-CB00-44B8-AF08-F5EF465A291D}" destId="{F26F7E9E-798B-4BB9-8140-9013FD79AF34}" srcOrd="5" destOrd="0" presId="urn:microsoft.com/office/officeart/2005/8/layout/orgChart1"/>
    <dgm:cxn modelId="{AC5AFC8E-1F3C-47F9-A0AD-71729D0326C0}" type="presParOf" srcId="{F26F7E9E-798B-4BB9-8140-9013FD79AF34}" destId="{2F8B391E-1B20-4BDB-9107-37EF40890F3F}" srcOrd="0" destOrd="0" presId="urn:microsoft.com/office/officeart/2005/8/layout/orgChart1"/>
    <dgm:cxn modelId="{704E9A67-B6B7-42F4-9FBF-1301B1ACA325}" type="presParOf" srcId="{2F8B391E-1B20-4BDB-9107-37EF40890F3F}" destId="{F50F8E5B-D962-45D4-BF2A-7C76E81CAF3B}" srcOrd="0" destOrd="0" presId="urn:microsoft.com/office/officeart/2005/8/layout/orgChart1"/>
    <dgm:cxn modelId="{2EFC997B-39CE-4635-91DD-9E0B6C607DD0}" type="presParOf" srcId="{2F8B391E-1B20-4BDB-9107-37EF40890F3F}" destId="{3406DA15-717F-422B-B903-A794D3735A59}" srcOrd="1" destOrd="0" presId="urn:microsoft.com/office/officeart/2005/8/layout/orgChart1"/>
    <dgm:cxn modelId="{9C66C5FD-E3BB-4B64-9B19-500318DDAB57}" type="presParOf" srcId="{F26F7E9E-798B-4BB9-8140-9013FD79AF34}" destId="{BAE206B3-DB20-4226-B731-D63B8433F297}" srcOrd="1" destOrd="0" presId="urn:microsoft.com/office/officeart/2005/8/layout/orgChart1"/>
    <dgm:cxn modelId="{3A677A4E-DADC-4108-8129-6D05C8219978}" type="presParOf" srcId="{BAE206B3-DB20-4226-B731-D63B8433F297}" destId="{AA4BA2DC-37F2-4815-8D00-2BB83E869C64}" srcOrd="0" destOrd="0" presId="urn:microsoft.com/office/officeart/2005/8/layout/orgChart1"/>
    <dgm:cxn modelId="{C4896ED7-017E-4C3C-B09E-B7903B24CA5E}" type="presParOf" srcId="{BAE206B3-DB20-4226-B731-D63B8433F297}" destId="{95822F92-1C6C-4BA1-8464-6E30D423C089}" srcOrd="1" destOrd="0" presId="urn:microsoft.com/office/officeart/2005/8/layout/orgChart1"/>
    <dgm:cxn modelId="{6D1EA9A5-4D59-41B6-9D56-5071AF772F83}" type="presParOf" srcId="{95822F92-1C6C-4BA1-8464-6E30D423C089}" destId="{D8D56D09-03AA-457F-A345-613D0C9C660C}" srcOrd="0" destOrd="0" presId="urn:microsoft.com/office/officeart/2005/8/layout/orgChart1"/>
    <dgm:cxn modelId="{CD7EF6ED-9E87-404C-B277-D430BB3805E8}" type="presParOf" srcId="{D8D56D09-03AA-457F-A345-613D0C9C660C}" destId="{152CC20E-A694-4761-B9B9-C6396ED39DC2}" srcOrd="0" destOrd="0" presId="urn:microsoft.com/office/officeart/2005/8/layout/orgChart1"/>
    <dgm:cxn modelId="{FA8B9D98-CBD9-470A-A26E-C1FC7C318D03}" type="presParOf" srcId="{D8D56D09-03AA-457F-A345-613D0C9C660C}" destId="{0D2573FB-3504-4166-AF73-43DFEAB25FFC}" srcOrd="1" destOrd="0" presId="urn:microsoft.com/office/officeart/2005/8/layout/orgChart1"/>
    <dgm:cxn modelId="{C77A93D0-785E-4ECF-B344-46BD7E07C3DA}" type="presParOf" srcId="{95822F92-1C6C-4BA1-8464-6E30D423C089}" destId="{5E719FF3-1894-420C-8D25-B71519F9CBD7}" srcOrd="1" destOrd="0" presId="urn:microsoft.com/office/officeart/2005/8/layout/orgChart1"/>
    <dgm:cxn modelId="{A80F8D25-2570-4D78-9238-F29D9ADED9FD}" type="presParOf" srcId="{95822F92-1C6C-4BA1-8464-6E30D423C089}" destId="{6C59D0F3-875B-48E3-B9D4-CC8A93AB38EF}" srcOrd="2" destOrd="0" presId="urn:microsoft.com/office/officeart/2005/8/layout/orgChart1"/>
    <dgm:cxn modelId="{F7FF92D9-3438-4A22-96EC-A679E18ADF9E}" type="presParOf" srcId="{BAE206B3-DB20-4226-B731-D63B8433F297}" destId="{85727A69-AD62-48B8-A3EF-27B47364D08F}" srcOrd="2" destOrd="0" presId="urn:microsoft.com/office/officeart/2005/8/layout/orgChart1"/>
    <dgm:cxn modelId="{F061371C-3ECD-476E-9843-0F9550225C90}" type="presParOf" srcId="{BAE206B3-DB20-4226-B731-D63B8433F297}" destId="{1B1410AF-0674-49E4-A8C9-77C1725F4429}" srcOrd="3" destOrd="0" presId="urn:microsoft.com/office/officeart/2005/8/layout/orgChart1"/>
    <dgm:cxn modelId="{F1A7B230-AE30-4124-BC9F-5FF0783185D8}" type="presParOf" srcId="{1B1410AF-0674-49E4-A8C9-77C1725F4429}" destId="{0D055340-F468-408F-8211-4B622FEBD5B5}" srcOrd="0" destOrd="0" presId="urn:microsoft.com/office/officeart/2005/8/layout/orgChart1"/>
    <dgm:cxn modelId="{83494469-9717-4E19-8FB1-78B918EDBE32}" type="presParOf" srcId="{0D055340-F468-408F-8211-4B622FEBD5B5}" destId="{B700EC89-5A94-4E5E-91E4-2FA66EEE48C5}" srcOrd="0" destOrd="0" presId="urn:microsoft.com/office/officeart/2005/8/layout/orgChart1"/>
    <dgm:cxn modelId="{32FB9FFA-7F50-46A8-8D12-7A1B7591C86B}" type="presParOf" srcId="{0D055340-F468-408F-8211-4B622FEBD5B5}" destId="{0304CBA2-B31B-43BF-BB7B-F60898527EAA}" srcOrd="1" destOrd="0" presId="urn:microsoft.com/office/officeart/2005/8/layout/orgChart1"/>
    <dgm:cxn modelId="{65D988D5-1A3E-43F8-B7BA-E027C7F95395}" type="presParOf" srcId="{1B1410AF-0674-49E4-A8C9-77C1725F4429}" destId="{855EFF98-9FC7-40F8-BFC5-0B4C69C9F213}" srcOrd="1" destOrd="0" presId="urn:microsoft.com/office/officeart/2005/8/layout/orgChart1"/>
    <dgm:cxn modelId="{6D86FBCA-FB9C-4803-8C79-46D46E3B28B5}" type="presParOf" srcId="{1B1410AF-0674-49E4-A8C9-77C1725F4429}" destId="{7D565465-EB41-4DA8-9FF8-7FE397A3B373}" srcOrd="2" destOrd="0" presId="urn:microsoft.com/office/officeart/2005/8/layout/orgChart1"/>
    <dgm:cxn modelId="{9A86C800-CA89-4792-BD10-2974035B1DC2}" type="presParOf" srcId="{F26F7E9E-798B-4BB9-8140-9013FD79AF34}" destId="{34912DD7-F89F-4D73-AAE0-5D0B1B83578F}" srcOrd="2" destOrd="0" presId="urn:microsoft.com/office/officeart/2005/8/layout/orgChart1"/>
    <dgm:cxn modelId="{6CE411AE-3316-4347-A930-4532F107BA51}" type="presParOf" srcId="{CE774FB7-CB00-44B8-AF08-F5EF465A291D}" destId="{60D23022-44FD-4130-AE69-EE0D50F542C0}" srcOrd="6" destOrd="0" presId="urn:microsoft.com/office/officeart/2005/8/layout/orgChart1"/>
    <dgm:cxn modelId="{576EF4DC-5CCA-434B-A854-C96777580845}" type="presParOf" srcId="{CE774FB7-CB00-44B8-AF08-F5EF465A291D}" destId="{B037D024-0751-455B-9E36-5CCA6CD36D49}" srcOrd="7" destOrd="0" presId="urn:microsoft.com/office/officeart/2005/8/layout/orgChart1"/>
    <dgm:cxn modelId="{07FC4F60-2144-44B0-BD7F-807DD6572280}" type="presParOf" srcId="{B037D024-0751-455B-9E36-5CCA6CD36D49}" destId="{807A359E-5C10-4D2F-B18D-2CF6F0202FEA}" srcOrd="0" destOrd="0" presId="urn:microsoft.com/office/officeart/2005/8/layout/orgChart1"/>
    <dgm:cxn modelId="{318FCF2B-0C71-4609-971D-E787B81A12F4}" type="presParOf" srcId="{807A359E-5C10-4D2F-B18D-2CF6F0202FEA}" destId="{A5638E75-D507-499A-85F7-97AB92586DE0}" srcOrd="0" destOrd="0" presId="urn:microsoft.com/office/officeart/2005/8/layout/orgChart1"/>
    <dgm:cxn modelId="{0AB88C4F-E7C4-43C0-9D1B-E4BB284651F4}" type="presParOf" srcId="{807A359E-5C10-4D2F-B18D-2CF6F0202FEA}" destId="{CBFFB0C1-468F-4486-9B6A-D8F43ED448CC}" srcOrd="1" destOrd="0" presId="urn:microsoft.com/office/officeart/2005/8/layout/orgChart1"/>
    <dgm:cxn modelId="{43EEA6DE-086C-4945-A786-F11215BE97B0}" type="presParOf" srcId="{B037D024-0751-455B-9E36-5CCA6CD36D49}" destId="{1390BC43-4B10-42EB-939D-A1F7BFA5E21F}" srcOrd="1" destOrd="0" presId="urn:microsoft.com/office/officeart/2005/8/layout/orgChart1"/>
    <dgm:cxn modelId="{05E6A220-8086-4859-A812-EB3F2557B896}" type="presParOf" srcId="{1390BC43-4B10-42EB-939D-A1F7BFA5E21F}" destId="{74257CF5-6C07-4A57-A2FA-5B84B417D4CA}" srcOrd="0" destOrd="0" presId="urn:microsoft.com/office/officeart/2005/8/layout/orgChart1"/>
    <dgm:cxn modelId="{CE7F5DE3-26D2-4CBC-83E8-FD96DECC8566}" type="presParOf" srcId="{1390BC43-4B10-42EB-939D-A1F7BFA5E21F}" destId="{76A26F35-89B7-415C-B8C4-CCBC655C3732}" srcOrd="1" destOrd="0" presId="urn:microsoft.com/office/officeart/2005/8/layout/orgChart1"/>
    <dgm:cxn modelId="{141D3647-C7DB-4B37-8A16-D43194A16704}" type="presParOf" srcId="{76A26F35-89B7-415C-B8C4-CCBC655C3732}" destId="{3B5E6971-5324-4999-AA94-F95D6ECF0A41}" srcOrd="0" destOrd="0" presId="urn:microsoft.com/office/officeart/2005/8/layout/orgChart1"/>
    <dgm:cxn modelId="{3CC21202-8F9F-44FF-B188-06F69BB01D15}" type="presParOf" srcId="{3B5E6971-5324-4999-AA94-F95D6ECF0A41}" destId="{0426F541-A964-46E9-BC6B-1EDE24A71B02}" srcOrd="0" destOrd="0" presId="urn:microsoft.com/office/officeart/2005/8/layout/orgChart1"/>
    <dgm:cxn modelId="{8F3BD039-4091-4D71-969C-1228E8EFB2B7}" type="presParOf" srcId="{3B5E6971-5324-4999-AA94-F95D6ECF0A41}" destId="{B2B2F777-B3FF-4370-9D68-AAAB8F5534F6}" srcOrd="1" destOrd="0" presId="urn:microsoft.com/office/officeart/2005/8/layout/orgChart1"/>
    <dgm:cxn modelId="{129C01E4-B4D2-4753-A236-964463BD715C}" type="presParOf" srcId="{76A26F35-89B7-415C-B8C4-CCBC655C3732}" destId="{6F0FB607-FCCB-4F63-9132-2267321B5BED}" srcOrd="1" destOrd="0" presId="urn:microsoft.com/office/officeart/2005/8/layout/orgChart1"/>
    <dgm:cxn modelId="{EDF1709E-5CCC-4A59-A0FE-8AB3C7AF225E}" type="presParOf" srcId="{76A26F35-89B7-415C-B8C4-CCBC655C3732}" destId="{72BB735C-FEF7-44CF-AAF3-B19433030A9A}" srcOrd="2" destOrd="0" presId="urn:microsoft.com/office/officeart/2005/8/layout/orgChart1"/>
    <dgm:cxn modelId="{430F2A14-26D6-4A20-AD4D-299F1FC9391D}" type="presParOf" srcId="{1390BC43-4B10-42EB-939D-A1F7BFA5E21F}" destId="{A11FF855-2F63-410B-B63B-F089BEEEAF68}" srcOrd="2" destOrd="0" presId="urn:microsoft.com/office/officeart/2005/8/layout/orgChart1"/>
    <dgm:cxn modelId="{45B221F7-E220-4741-8BAC-CA155DD232F3}" type="presParOf" srcId="{1390BC43-4B10-42EB-939D-A1F7BFA5E21F}" destId="{0B23A2DF-998F-43D8-BEDB-C31F2FB88F6E}" srcOrd="3" destOrd="0" presId="urn:microsoft.com/office/officeart/2005/8/layout/orgChart1"/>
    <dgm:cxn modelId="{03FD7F51-D9E2-48B3-A914-8D3F7BC4E84A}" type="presParOf" srcId="{0B23A2DF-998F-43D8-BEDB-C31F2FB88F6E}" destId="{E9F63861-EAA4-4BE4-8475-F912DF70674A}" srcOrd="0" destOrd="0" presId="urn:microsoft.com/office/officeart/2005/8/layout/orgChart1"/>
    <dgm:cxn modelId="{D35B5409-B232-4EFD-AC94-29D89E2CD775}" type="presParOf" srcId="{E9F63861-EAA4-4BE4-8475-F912DF70674A}" destId="{ACA20580-BDE4-40E8-8B42-CC7E4F6BE67E}" srcOrd="0" destOrd="0" presId="urn:microsoft.com/office/officeart/2005/8/layout/orgChart1"/>
    <dgm:cxn modelId="{B0B569B6-E6E1-428A-AF0F-C0B66AEA83A3}" type="presParOf" srcId="{E9F63861-EAA4-4BE4-8475-F912DF70674A}" destId="{F02493CF-82BC-48F6-8ACE-976F2BA9DFB2}" srcOrd="1" destOrd="0" presId="urn:microsoft.com/office/officeart/2005/8/layout/orgChart1"/>
    <dgm:cxn modelId="{A392B988-E7CB-41CB-AE15-73A9003ECBD5}" type="presParOf" srcId="{0B23A2DF-998F-43D8-BEDB-C31F2FB88F6E}" destId="{350424E0-786E-4E20-9680-0B13BC52903B}" srcOrd="1" destOrd="0" presId="urn:microsoft.com/office/officeart/2005/8/layout/orgChart1"/>
    <dgm:cxn modelId="{B09D2956-674D-4D18-B4D7-92AD054308C1}" type="presParOf" srcId="{0B23A2DF-998F-43D8-BEDB-C31F2FB88F6E}" destId="{780C0738-7945-4659-AF74-B138D72F1E81}" srcOrd="2" destOrd="0" presId="urn:microsoft.com/office/officeart/2005/8/layout/orgChart1"/>
    <dgm:cxn modelId="{85C268E8-0D3F-4345-BBA0-CC5126EE3F47}" type="presParOf" srcId="{1390BC43-4B10-42EB-939D-A1F7BFA5E21F}" destId="{C894C6E2-0911-441E-9D52-2413E914E366}" srcOrd="4" destOrd="0" presId="urn:microsoft.com/office/officeart/2005/8/layout/orgChart1"/>
    <dgm:cxn modelId="{CEEA72C7-DBCF-4DE5-BC85-7178FE78CE84}" type="presParOf" srcId="{1390BC43-4B10-42EB-939D-A1F7BFA5E21F}" destId="{D701D548-FFBF-4A59-B398-BF3F9F8DCC56}" srcOrd="5" destOrd="0" presId="urn:microsoft.com/office/officeart/2005/8/layout/orgChart1"/>
    <dgm:cxn modelId="{A05A7E25-0E38-49B6-AC47-1101426DC858}" type="presParOf" srcId="{D701D548-FFBF-4A59-B398-BF3F9F8DCC56}" destId="{37408480-B95D-40C2-B3A3-E3BC354AEF46}" srcOrd="0" destOrd="0" presId="urn:microsoft.com/office/officeart/2005/8/layout/orgChart1"/>
    <dgm:cxn modelId="{86E6CBA0-C3EA-4B4C-B84F-95EE3867F174}" type="presParOf" srcId="{37408480-B95D-40C2-B3A3-E3BC354AEF46}" destId="{159AB5A8-ADD9-490B-96F6-BF960F6B3BC4}" srcOrd="0" destOrd="0" presId="urn:microsoft.com/office/officeart/2005/8/layout/orgChart1"/>
    <dgm:cxn modelId="{25B86D28-F430-4110-8D4B-7F5AC652199B}" type="presParOf" srcId="{37408480-B95D-40C2-B3A3-E3BC354AEF46}" destId="{D67A09FB-FF53-4033-9199-1AB64F9EA64D}" srcOrd="1" destOrd="0" presId="urn:microsoft.com/office/officeart/2005/8/layout/orgChart1"/>
    <dgm:cxn modelId="{87ED620C-3B20-4725-85D2-99BE2663AD33}" type="presParOf" srcId="{D701D548-FFBF-4A59-B398-BF3F9F8DCC56}" destId="{F7280B53-3DEE-40D5-A982-3D881F1EFF5D}" srcOrd="1" destOrd="0" presId="urn:microsoft.com/office/officeart/2005/8/layout/orgChart1"/>
    <dgm:cxn modelId="{E93F2520-D30A-48C0-A2D4-4C37036FB84A}" type="presParOf" srcId="{D701D548-FFBF-4A59-B398-BF3F9F8DCC56}" destId="{8EB984F0-1967-47D2-8F21-A63D826CE9C1}" srcOrd="2" destOrd="0" presId="urn:microsoft.com/office/officeart/2005/8/layout/orgChart1"/>
    <dgm:cxn modelId="{5D51FF8E-F619-401F-86F9-A64E9E30EA62}" type="presParOf" srcId="{B037D024-0751-455B-9E36-5CCA6CD36D49}" destId="{E090B2A8-7340-4FEC-A126-CFC30FF925D1}" srcOrd="2" destOrd="0" presId="urn:microsoft.com/office/officeart/2005/8/layout/orgChart1"/>
    <dgm:cxn modelId="{0F9518C4-E8D4-4492-ABEA-87AAD5864188}" type="presParOf" srcId="{CE774FB7-CB00-44B8-AF08-F5EF465A291D}" destId="{42ACB9C1-EAC1-45D4-8E10-0658F650BDAE}" srcOrd="8" destOrd="0" presId="urn:microsoft.com/office/officeart/2005/8/layout/orgChart1"/>
    <dgm:cxn modelId="{70CC0748-F465-480B-94ED-9EF540D8FBED}" type="presParOf" srcId="{CE774FB7-CB00-44B8-AF08-F5EF465A291D}" destId="{6A73F246-18C4-44D7-9B68-D4E097C336E5}" srcOrd="9" destOrd="0" presId="urn:microsoft.com/office/officeart/2005/8/layout/orgChart1"/>
    <dgm:cxn modelId="{9330C6A6-D380-4019-B9F8-621A0F224896}" type="presParOf" srcId="{6A73F246-18C4-44D7-9B68-D4E097C336E5}" destId="{4EFDA4A2-8998-417A-AC9E-6FD2C481CD70}" srcOrd="0" destOrd="0" presId="urn:microsoft.com/office/officeart/2005/8/layout/orgChart1"/>
    <dgm:cxn modelId="{DF4A7776-29BE-4511-8375-70865E8E31C0}" type="presParOf" srcId="{4EFDA4A2-8998-417A-AC9E-6FD2C481CD70}" destId="{494D132E-36C2-428E-B9C5-55EB62DABF00}" srcOrd="0" destOrd="0" presId="urn:microsoft.com/office/officeart/2005/8/layout/orgChart1"/>
    <dgm:cxn modelId="{15E190CB-A1B3-45BB-BFB2-9A82EC61AD45}" type="presParOf" srcId="{4EFDA4A2-8998-417A-AC9E-6FD2C481CD70}" destId="{2CA44F28-852C-4836-8999-61476F081372}" srcOrd="1" destOrd="0" presId="urn:microsoft.com/office/officeart/2005/8/layout/orgChart1"/>
    <dgm:cxn modelId="{F3AE80D8-B5C5-4555-9480-69B4E5E93B75}" type="presParOf" srcId="{6A73F246-18C4-44D7-9B68-D4E097C336E5}" destId="{3C7082E6-649D-4D69-9BA0-47FCD378DCBF}" srcOrd="1" destOrd="0" presId="urn:microsoft.com/office/officeart/2005/8/layout/orgChart1"/>
    <dgm:cxn modelId="{3BA74F69-C551-4D82-8608-48E89B85DC8C}" type="presParOf" srcId="{3C7082E6-649D-4D69-9BA0-47FCD378DCBF}" destId="{C4EEA09E-371F-407A-9900-89BB14390372}" srcOrd="0" destOrd="0" presId="urn:microsoft.com/office/officeart/2005/8/layout/orgChart1"/>
    <dgm:cxn modelId="{04180676-C90E-4F35-A425-B6E7945124F8}" type="presParOf" srcId="{3C7082E6-649D-4D69-9BA0-47FCD378DCBF}" destId="{0F1D5518-D68B-4B19-9538-2B2754DAF892}" srcOrd="1" destOrd="0" presId="urn:microsoft.com/office/officeart/2005/8/layout/orgChart1"/>
    <dgm:cxn modelId="{B0B951AC-41FF-484E-A68C-159222484B84}" type="presParOf" srcId="{0F1D5518-D68B-4B19-9538-2B2754DAF892}" destId="{C0A68D3C-EF5E-431C-956F-48118C936F61}" srcOrd="0" destOrd="0" presId="urn:microsoft.com/office/officeart/2005/8/layout/orgChart1"/>
    <dgm:cxn modelId="{8C1F8653-883D-424E-8658-E077BC98A47C}" type="presParOf" srcId="{C0A68D3C-EF5E-431C-956F-48118C936F61}" destId="{1D16DDF1-D5F9-4D0A-87DC-ECB19759C13F}" srcOrd="0" destOrd="0" presId="urn:microsoft.com/office/officeart/2005/8/layout/orgChart1"/>
    <dgm:cxn modelId="{162AFA60-ACDA-4E64-A284-8C13B5F6D22C}" type="presParOf" srcId="{C0A68D3C-EF5E-431C-956F-48118C936F61}" destId="{205872A2-EDD9-4AEF-BAE7-27C9B03BB40A}" srcOrd="1" destOrd="0" presId="urn:microsoft.com/office/officeart/2005/8/layout/orgChart1"/>
    <dgm:cxn modelId="{5A224B0E-B742-49F7-8329-ACB7B025459A}" type="presParOf" srcId="{0F1D5518-D68B-4B19-9538-2B2754DAF892}" destId="{E20B69DB-B7EC-4E0A-B20C-424383A3466D}" srcOrd="1" destOrd="0" presId="urn:microsoft.com/office/officeart/2005/8/layout/orgChart1"/>
    <dgm:cxn modelId="{900CDB9C-DCCD-47DC-9EE6-74AFD198DAC7}" type="presParOf" srcId="{0F1D5518-D68B-4B19-9538-2B2754DAF892}" destId="{BF45A447-24F8-46F0-8F75-127FFCE96590}" srcOrd="2" destOrd="0" presId="urn:microsoft.com/office/officeart/2005/8/layout/orgChart1"/>
    <dgm:cxn modelId="{3654B41A-34D5-4044-A6AD-FE2AE531B7CB}" type="presParOf" srcId="{3C7082E6-649D-4D69-9BA0-47FCD378DCBF}" destId="{E9DACA42-18CD-4E16-9776-F24009F1658A}" srcOrd="2" destOrd="0" presId="urn:microsoft.com/office/officeart/2005/8/layout/orgChart1"/>
    <dgm:cxn modelId="{55DA993B-23D5-41E4-A13E-6D859A2F4EA8}" type="presParOf" srcId="{3C7082E6-649D-4D69-9BA0-47FCD378DCBF}" destId="{21726D11-2774-4280-A617-14DDF617D017}" srcOrd="3" destOrd="0" presId="urn:microsoft.com/office/officeart/2005/8/layout/orgChart1"/>
    <dgm:cxn modelId="{BCA6D423-0E66-46AD-84D5-1876C9957F9A}" type="presParOf" srcId="{21726D11-2774-4280-A617-14DDF617D017}" destId="{E8F70DF5-EBEB-46CC-9FD5-0421536ABC04}" srcOrd="0" destOrd="0" presId="urn:microsoft.com/office/officeart/2005/8/layout/orgChart1"/>
    <dgm:cxn modelId="{EAE2C647-484D-4ECA-8307-96AF892EC123}" type="presParOf" srcId="{E8F70DF5-EBEB-46CC-9FD5-0421536ABC04}" destId="{16397FED-84C9-404D-A599-2BDE738A1C09}" srcOrd="0" destOrd="0" presId="urn:microsoft.com/office/officeart/2005/8/layout/orgChart1"/>
    <dgm:cxn modelId="{B51D173C-FE4C-427C-865C-980605AA1DE0}" type="presParOf" srcId="{E8F70DF5-EBEB-46CC-9FD5-0421536ABC04}" destId="{931CD6CB-67B7-42E8-ADB7-8A097F2380B9}" srcOrd="1" destOrd="0" presId="urn:microsoft.com/office/officeart/2005/8/layout/orgChart1"/>
    <dgm:cxn modelId="{48BC9ABA-3E2F-4CA4-A14A-2CA0C43B5976}" type="presParOf" srcId="{21726D11-2774-4280-A617-14DDF617D017}" destId="{F77E1A17-BC51-4826-BA50-79704DD5A566}" srcOrd="1" destOrd="0" presId="urn:microsoft.com/office/officeart/2005/8/layout/orgChart1"/>
    <dgm:cxn modelId="{711EC847-1407-4AA7-B7B1-8A29620AECA0}" type="presParOf" srcId="{21726D11-2774-4280-A617-14DDF617D017}" destId="{220E0118-864A-4841-8449-25695951D0B4}" srcOrd="2" destOrd="0" presId="urn:microsoft.com/office/officeart/2005/8/layout/orgChart1"/>
    <dgm:cxn modelId="{16EF8E3D-F9E0-4084-BF90-26C6B8C147CE}" type="presParOf" srcId="{6A73F246-18C4-44D7-9B68-D4E097C336E5}" destId="{6CDD7B87-CC02-4BA8-BAA2-9B1EAE3C42BC}" srcOrd="2" destOrd="0" presId="urn:microsoft.com/office/officeart/2005/8/layout/orgChart1"/>
    <dgm:cxn modelId="{7267D37F-F99C-4863-A1EF-9E2099432BA3}" type="presParOf" srcId="{CE774FB7-CB00-44B8-AF08-F5EF465A291D}" destId="{B2E7B895-CDE2-4A52-BBEB-00426D091D63}" srcOrd="10" destOrd="0" presId="urn:microsoft.com/office/officeart/2005/8/layout/orgChart1"/>
    <dgm:cxn modelId="{C1A9420E-3E1B-4B0D-8B37-08759C947619}" type="presParOf" srcId="{CE774FB7-CB00-44B8-AF08-F5EF465A291D}" destId="{CC84E577-A64C-4A89-82EE-81AC969D4AEE}" srcOrd="11" destOrd="0" presId="urn:microsoft.com/office/officeart/2005/8/layout/orgChart1"/>
    <dgm:cxn modelId="{772FC145-1AE0-4C01-ABD0-188D843E2697}" type="presParOf" srcId="{CC84E577-A64C-4A89-82EE-81AC969D4AEE}" destId="{AEA06473-52D4-400D-94F7-CE198C60F6DF}" srcOrd="0" destOrd="0" presId="urn:microsoft.com/office/officeart/2005/8/layout/orgChart1"/>
    <dgm:cxn modelId="{A2F8DB90-F402-47E3-9ADC-C6DDA7BA0D8D}" type="presParOf" srcId="{AEA06473-52D4-400D-94F7-CE198C60F6DF}" destId="{62A016C7-808E-4D62-8EA2-ED40DF749409}" srcOrd="0" destOrd="0" presId="urn:microsoft.com/office/officeart/2005/8/layout/orgChart1"/>
    <dgm:cxn modelId="{2A1B4B42-736E-4064-BF32-E1961F8F40B6}" type="presParOf" srcId="{AEA06473-52D4-400D-94F7-CE198C60F6DF}" destId="{F70D1B0E-96EF-4563-B80F-DC180F730297}" srcOrd="1" destOrd="0" presId="urn:microsoft.com/office/officeart/2005/8/layout/orgChart1"/>
    <dgm:cxn modelId="{5AAA0E86-C7E2-4C6A-8417-CDDBB87986FE}" type="presParOf" srcId="{CC84E577-A64C-4A89-82EE-81AC969D4AEE}" destId="{1C4DBB26-9FDA-442B-BE37-68592F6A4979}" srcOrd="1" destOrd="0" presId="urn:microsoft.com/office/officeart/2005/8/layout/orgChart1"/>
    <dgm:cxn modelId="{2D609C06-ED9C-435A-9CD6-A06C1696673B}" type="presParOf" srcId="{1C4DBB26-9FDA-442B-BE37-68592F6A4979}" destId="{41852C00-2E00-4A51-A804-2B8BFBA33885}" srcOrd="0" destOrd="0" presId="urn:microsoft.com/office/officeart/2005/8/layout/orgChart1"/>
    <dgm:cxn modelId="{59ABCBFD-9AB4-47A5-B0B2-96A08FA67AA2}" type="presParOf" srcId="{1C4DBB26-9FDA-442B-BE37-68592F6A4979}" destId="{43C25BED-91F8-46F9-BF58-0F3A8867A9E7}" srcOrd="1" destOrd="0" presId="urn:microsoft.com/office/officeart/2005/8/layout/orgChart1"/>
    <dgm:cxn modelId="{5BC34DE0-A591-4526-8F90-1A7B700ABA8D}" type="presParOf" srcId="{43C25BED-91F8-46F9-BF58-0F3A8867A9E7}" destId="{42353E38-0085-4D74-A199-16CA6E28C7EB}" srcOrd="0" destOrd="0" presId="urn:microsoft.com/office/officeart/2005/8/layout/orgChart1"/>
    <dgm:cxn modelId="{22493DD7-0D82-498B-9501-C5EFA46ADFAB}" type="presParOf" srcId="{42353E38-0085-4D74-A199-16CA6E28C7EB}" destId="{7E37481F-5ED3-405A-B046-1DD9BE7FABD5}" srcOrd="0" destOrd="0" presId="urn:microsoft.com/office/officeart/2005/8/layout/orgChart1"/>
    <dgm:cxn modelId="{351F0830-9E21-4C03-8491-D009E614662C}" type="presParOf" srcId="{42353E38-0085-4D74-A199-16CA6E28C7EB}" destId="{A500A8D9-B94B-45ED-BCD5-B8D85D1286BE}" srcOrd="1" destOrd="0" presId="urn:microsoft.com/office/officeart/2005/8/layout/orgChart1"/>
    <dgm:cxn modelId="{EC8EE94D-677F-4679-96BF-B14FA6AF5D26}" type="presParOf" srcId="{43C25BED-91F8-46F9-BF58-0F3A8867A9E7}" destId="{5328F983-DD0A-4D4B-8E51-50DC6B5A2F8D}" srcOrd="1" destOrd="0" presId="urn:microsoft.com/office/officeart/2005/8/layout/orgChart1"/>
    <dgm:cxn modelId="{23BEA149-E9FA-42C0-A394-750F6BD5242F}" type="presParOf" srcId="{43C25BED-91F8-46F9-BF58-0F3A8867A9E7}" destId="{98E8D6A4-295C-44DD-8709-E491A56EA2E0}" srcOrd="2" destOrd="0" presId="urn:microsoft.com/office/officeart/2005/8/layout/orgChart1"/>
    <dgm:cxn modelId="{27C8F3A6-C930-4FFA-BC56-BEB9013400C5}" type="presParOf" srcId="{1C4DBB26-9FDA-442B-BE37-68592F6A4979}" destId="{133A3511-2AD7-4D9A-A7A0-61F11AE97A62}" srcOrd="2" destOrd="0" presId="urn:microsoft.com/office/officeart/2005/8/layout/orgChart1"/>
    <dgm:cxn modelId="{EB2F73CA-64B3-41E8-B704-58746E1DA37F}" type="presParOf" srcId="{1C4DBB26-9FDA-442B-BE37-68592F6A4979}" destId="{F39856DD-0C5C-4C02-B560-D9F266075C48}" srcOrd="3" destOrd="0" presId="urn:microsoft.com/office/officeart/2005/8/layout/orgChart1"/>
    <dgm:cxn modelId="{4E2F5A32-2A65-48BC-A54A-CFC2F8AB38F7}" type="presParOf" srcId="{F39856DD-0C5C-4C02-B560-D9F266075C48}" destId="{E3BA7A37-159D-497A-8544-0086125A99C7}" srcOrd="0" destOrd="0" presId="urn:microsoft.com/office/officeart/2005/8/layout/orgChart1"/>
    <dgm:cxn modelId="{9E825758-C464-4BC0-890F-1DAB5B0FFD6B}" type="presParOf" srcId="{E3BA7A37-159D-497A-8544-0086125A99C7}" destId="{D5E04DE9-E206-4E3F-A694-7167BF9E26F4}" srcOrd="0" destOrd="0" presId="urn:microsoft.com/office/officeart/2005/8/layout/orgChart1"/>
    <dgm:cxn modelId="{6F92EC42-749C-4797-8BE8-E45B746AFE1B}" type="presParOf" srcId="{E3BA7A37-159D-497A-8544-0086125A99C7}" destId="{A3FABC41-A8BF-467B-B6F9-7DF255EE2706}" srcOrd="1" destOrd="0" presId="urn:microsoft.com/office/officeart/2005/8/layout/orgChart1"/>
    <dgm:cxn modelId="{A54671C0-E888-42D0-A6C8-65CA8582922A}" type="presParOf" srcId="{F39856DD-0C5C-4C02-B560-D9F266075C48}" destId="{349E2699-4D6F-45ED-BC8C-4B66FBE75816}" srcOrd="1" destOrd="0" presId="urn:microsoft.com/office/officeart/2005/8/layout/orgChart1"/>
    <dgm:cxn modelId="{CA4A7D9D-CBF0-4759-B7F4-BDB6BD44A701}" type="presParOf" srcId="{F39856DD-0C5C-4C02-B560-D9F266075C48}" destId="{0140CEE6-C23E-491A-87CF-E29D31C93FE0}" srcOrd="2" destOrd="0" presId="urn:microsoft.com/office/officeart/2005/8/layout/orgChart1"/>
    <dgm:cxn modelId="{BA54DFD2-B6FD-492D-9555-EB6F3E1DFE01}" type="presParOf" srcId="{CC84E577-A64C-4A89-82EE-81AC969D4AEE}" destId="{39867D88-823B-4F2F-AF8B-FED1F99CC260}" srcOrd="2" destOrd="0" presId="urn:microsoft.com/office/officeart/2005/8/layout/orgChart1"/>
    <dgm:cxn modelId="{7C5C175A-EDD7-457C-9406-62B3A5969C1C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7711-C097-4614-86D8-263719755F52}">
      <dsp:nvSpPr>
        <dsp:cNvPr id="0" name=""/>
        <dsp:cNvSpPr/>
      </dsp:nvSpPr>
      <dsp:spPr>
        <a:xfrm>
          <a:off x="2911" y="2877"/>
          <a:ext cx="7918976" cy="158144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product home page</a:t>
          </a:r>
        </a:p>
      </dsp:txBody>
      <dsp:txXfrm>
        <a:off x="49230" y="49196"/>
        <a:ext cx="7826338" cy="1488809"/>
      </dsp:txXfrm>
    </dsp:sp>
    <dsp:sp modelId="{21C3DCED-7FCB-4DC7-9C7C-D536D2BC8B59}">
      <dsp:nvSpPr>
        <dsp:cNvPr id="0" name=""/>
        <dsp:cNvSpPr/>
      </dsp:nvSpPr>
      <dsp:spPr>
        <a:xfrm>
          <a:off x="2911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communication</a:t>
          </a:r>
        </a:p>
      </dsp:txBody>
      <dsp:txXfrm>
        <a:off x="49230" y="1770195"/>
        <a:ext cx="2499944" cy="1488809"/>
      </dsp:txXfrm>
    </dsp:sp>
    <dsp:sp modelId="{3EE27B6D-DB1F-4051-ACD9-C99F353FF497}">
      <dsp:nvSpPr>
        <dsp:cNvPr id="0" name=""/>
        <dsp:cNvSpPr/>
      </dsp:nvSpPr>
      <dsp:spPr>
        <a:xfrm>
          <a:off x="2911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forum</a:t>
          </a:r>
        </a:p>
      </dsp:txBody>
      <dsp:txXfrm>
        <a:off x="27533" y="3469496"/>
        <a:ext cx="791411" cy="1532203"/>
      </dsp:txXfrm>
    </dsp:sp>
    <dsp:sp modelId="{7BEC5946-616A-4D10-8713-FD2D6FA1D03E}">
      <dsp:nvSpPr>
        <dsp:cNvPr id="0" name=""/>
        <dsp:cNvSpPr/>
      </dsp:nvSpPr>
      <dsp:spPr>
        <a:xfrm>
          <a:off x="87887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direct messaging</a:t>
          </a:r>
        </a:p>
      </dsp:txBody>
      <dsp:txXfrm>
        <a:off x="903497" y="3469496"/>
        <a:ext cx="791411" cy="1532203"/>
      </dsp:txXfrm>
    </dsp:sp>
    <dsp:sp modelId="{5157F60C-DB24-493D-9E9C-3E1D4E1F5E7A}">
      <dsp:nvSpPr>
        <dsp:cNvPr id="0" name=""/>
        <dsp:cNvSpPr/>
      </dsp:nvSpPr>
      <dsp:spPr>
        <a:xfrm>
          <a:off x="175483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request system</a:t>
          </a:r>
        </a:p>
      </dsp:txBody>
      <dsp:txXfrm>
        <a:off x="1779460" y="3469496"/>
        <a:ext cx="791411" cy="1532203"/>
      </dsp:txXfrm>
    </dsp:sp>
    <dsp:sp modelId="{8565EF0D-7746-4E7B-B393-ED1CFC8A98A4}">
      <dsp:nvSpPr>
        <dsp:cNvPr id="0" name=""/>
        <dsp:cNvSpPr/>
      </dsp:nvSpPr>
      <dsp:spPr>
        <a:xfrm>
          <a:off x="2666108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people</a:t>
          </a:r>
        </a:p>
      </dsp:txBody>
      <dsp:txXfrm>
        <a:off x="2712427" y="1770195"/>
        <a:ext cx="2499944" cy="1488809"/>
      </dsp:txXfrm>
    </dsp:sp>
    <dsp:sp modelId="{50DDB649-2CDD-4257-B8D9-70E9BE6144DD}">
      <dsp:nvSpPr>
        <dsp:cNvPr id="0" name=""/>
        <dsp:cNvSpPr/>
      </dsp:nvSpPr>
      <dsp:spPr>
        <a:xfrm>
          <a:off x="266610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documentation</a:t>
          </a:r>
        </a:p>
      </dsp:txBody>
      <dsp:txXfrm>
        <a:off x="2690730" y="3469496"/>
        <a:ext cx="791411" cy="1532203"/>
      </dsp:txXfrm>
    </dsp:sp>
    <dsp:sp modelId="{B4519A7C-B5ED-471A-97AE-8D2E6439CC62}">
      <dsp:nvSpPr>
        <dsp:cNvPr id="0" name=""/>
        <dsp:cNvSpPr/>
      </dsp:nvSpPr>
      <dsp:spPr>
        <a:xfrm>
          <a:off x="354207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tutorials and training</a:t>
          </a:r>
        </a:p>
      </dsp:txBody>
      <dsp:txXfrm>
        <a:off x="3566694" y="3469496"/>
        <a:ext cx="791411" cy="1532203"/>
      </dsp:txXfrm>
    </dsp:sp>
    <dsp:sp modelId="{2CBB1D38-A420-4291-85B8-9811A21A6150}">
      <dsp:nvSpPr>
        <dsp:cNvPr id="0" name=""/>
        <dsp:cNvSpPr/>
      </dsp:nvSpPr>
      <dsp:spPr>
        <a:xfrm>
          <a:off x="441803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demo</a:t>
          </a:r>
        </a:p>
      </dsp:txBody>
      <dsp:txXfrm>
        <a:off x="4442657" y="3469496"/>
        <a:ext cx="791411" cy="1532203"/>
      </dsp:txXfrm>
    </dsp:sp>
    <dsp:sp modelId="{962E2514-011C-48F4-B4A6-525FAE125820}">
      <dsp:nvSpPr>
        <dsp:cNvPr id="0" name=""/>
        <dsp:cNvSpPr/>
      </dsp:nvSpPr>
      <dsp:spPr>
        <a:xfrm>
          <a:off x="5329306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</a:p>
      </dsp:txBody>
      <dsp:txXfrm>
        <a:off x="5375625" y="1770195"/>
        <a:ext cx="2499944" cy="1488809"/>
      </dsp:txXfrm>
    </dsp:sp>
    <dsp:sp modelId="{7FF66755-7116-4A92-80FA-BBA7A43B25EF}">
      <dsp:nvSpPr>
        <dsp:cNvPr id="0" name=""/>
        <dsp:cNvSpPr/>
      </dsp:nvSpPr>
      <dsp:spPr>
        <a:xfrm>
          <a:off x="5329306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developer environment</a:t>
          </a:r>
        </a:p>
      </dsp:txBody>
      <dsp:txXfrm>
        <a:off x="5353928" y="3469496"/>
        <a:ext cx="791411" cy="1532203"/>
      </dsp:txXfrm>
    </dsp:sp>
    <dsp:sp modelId="{361C7B5D-6484-4AE6-A34A-AE4D9640D18A}">
      <dsp:nvSpPr>
        <dsp:cNvPr id="0" name=""/>
        <dsp:cNvSpPr/>
      </dsp:nvSpPr>
      <dsp:spPr>
        <a:xfrm>
          <a:off x="6205269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SCM</a:t>
          </a:r>
        </a:p>
      </dsp:txBody>
      <dsp:txXfrm>
        <a:off x="6229891" y="3469496"/>
        <a:ext cx="791411" cy="1532203"/>
      </dsp:txXfrm>
    </dsp:sp>
    <dsp:sp modelId="{B0C6BB20-5BCD-4F90-A458-CF5C9194AEF1}">
      <dsp:nvSpPr>
        <dsp:cNvPr id="0" name=""/>
        <dsp:cNvSpPr/>
      </dsp:nvSpPr>
      <dsp:spPr>
        <a:xfrm>
          <a:off x="708123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CI/CD</a:t>
          </a:r>
        </a:p>
      </dsp:txBody>
      <dsp:txXfrm>
        <a:off x="7105854" y="3469496"/>
        <a:ext cx="791411" cy="1532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2C7F0-2C3C-4723-BB43-86518528C43B}">
      <dsp:nvSpPr>
        <dsp:cNvPr id="0" name=""/>
        <dsp:cNvSpPr/>
      </dsp:nvSpPr>
      <dsp:spPr>
        <a:xfrm>
          <a:off x="6755263" y="1640363"/>
          <a:ext cx="197076" cy="255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283"/>
              </a:lnTo>
              <a:lnTo>
                <a:pt x="197076" y="25542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B2CE-2349-42D1-AB5D-938031368B3F}">
      <dsp:nvSpPr>
        <dsp:cNvPr id="0" name=""/>
        <dsp:cNvSpPr/>
      </dsp:nvSpPr>
      <dsp:spPr>
        <a:xfrm>
          <a:off x="6755263" y="1640363"/>
          <a:ext cx="197076" cy="159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30"/>
              </a:lnTo>
              <a:lnTo>
                <a:pt x="197076" y="1593530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463C6-691F-4DAA-B77F-E59FEE28E7B5}">
      <dsp:nvSpPr>
        <dsp:cNvPr id="0" name=""/>
        <dsp:cNvSpPr/>
      </dsp:nvSpPr>
      <dsp:spPr>
        <a:xfrm>
          <a:off x="4021853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3274679" y="142083"/>
              </a:lnTo>
              <a:lnTo>
                <a:pt x="3274679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3AD42-2A5B-4C39-8AD3-49FCA2A3A9FA}">
      <dsp:nvSpPr>
        <dsp:cNvPr id="0" name=""/>
        <dsp:cNvSpPr/>
      </dsp:nvSpPr>
      <dsp:spPr>
        <a:xfrm>
          <a:off x="5117923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C8A5-146C-49B7-A3B2-69CD4460FF8C}">
      <dsp:nvSpPr>
        <dsp:cNvPr id="0" name=""/>
        <dsp:cNvSpPr/>
      </dsp:nvSpPr>
      <dsp:spPr>
        <a:xfrm>
          <a:off x="5117923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7ACB-8F86-4B3A-BE24-D9A9E590D5DC}">
      <dsp:nvSpPr>
        <dsp:cNvPr id="0" name=""/>
        <dsp:cNvSpPr/>
      </dsp:nvSpPr>
      <dsp:spPr>
        <a:xfrm>
          <a:off x="402185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1637339" y="142083"/>
              </a:lnTo>
              <a:lnTo>
                <a:pt x="1637339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4A96-CC7D-4ABE-AE34-90A12F7CD98E}">
      <dsp:nvSpPr>
        <dsp:cNvPr id="0" name=""/>
        <dsp:cNvSpPr/>
      </dsp:nvSpPr>
      <dsp:spPr>
        <a:xfrm>
          <a:off x="348058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7030-558B-4E7C-AA16-7D2A090E61CB}">
      <dsp:nvSpPr>
        <dsp:cNvPr id="0" name=""/>
        <dsp:cNvSpPr/>
      </dsp:nvSpPr>
      <dsp:spPr>
        <a:xfrm>
          <a:off x="348058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0E6B-20CF-4EB6-B920-4A3C5C101E08}">
      <dsp:nvSpPr>
        <dsp:cNvPr id="0" name=""/>
        <dsp:cNvSpPr/>
      </dsp:nvSpPr>
      <dsp:spPr>
        <a:xfrm>
          <a:off x="3976133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8105-A1BA-472D-A382-921BC21C5BC0}">
      <dsp:nvSpPr>
        <dsp:cNvPr id="0" name=""/>
        <dsp:cNvSpPr/>
      </dsp:nvSpPr>
      <dsp:spPr>
        <a:xfrm>
          <a:off x="184324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B5772-EC9F-4096-B67D-99C70325CE68}">
      <dsp:nvSpPr>
        <dsp:cNvPr id="0" name=""/>
        <dsp:cNvSpPr/>
      </dsp:nvSpPr>
      <dsp:spPr>
        <a:xfrm>
          <a:off x="184324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9FF8-11FB-430F-A239-030D699FC34F}">
      <dsp:nvSpPr>
        <dsp:cNvPr id="0" name=""/>
        <dsp:cNvSpPr/>
      </dsp:nvSpPr>
      <dsp:spPr>
        <a:xfrm>
          <a:off x="238451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1637339" y="0"/>
              </a:moveTo>
              <a:lnTo>
                <a:pt x="163733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DEAF-EFEE-4621-8553-0A5C5A6D4139}">
      <dsp:nvSpPr>
        <dsp:cNvPr id="0" name=""/>
        <dsp:cNvSpPr/>
      </dsp:nvSpPr>
      <dsp:spPr>
        <a:xfrm>
          <a:off x="3976133" y="679610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4F80-D7B9-4B22-A4FE-133655177322}">
      <dsp:nvSpPr>
        <dsp:cNvPr id="0" name=""/>
        <dsp:cNvSpPr/>
      </dsp:nvSpPr>
      <dsp:spPr>
        <a:xfrm>
          <a:off x="205904" y="2601116"/>
          <a:ext cx="202975" cy="254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965"/>
              </a:lnTo>
              <a:lnTo>
                <a:pt x="202975" y="254396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9E0B-36F1-43F9-8001-1C44249198A9}">
      <dsp:nvSpPr>
        <dsp:cNvPr id="0" name=""/>
        <dsp:cNvSpPr/>
      </dsp:nvSpPr>
      <dsp:spPr>
        <a:xfrm>
          <a:off x="20590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806B4-C53D-4A41-8BB0-EA06F1DFD67F}">
      <dsp:nvSpPr>
        <dsp:cNvPr id="0" name=""/>
        <dsp:cNvSpPr/>
      </dsp:nvSpPr>
      <dsp:spPr>
        <a:xfrm>
          <a:off x="20590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8E12-D5BE-4E72-9332-0A74A8110CDA}">
      <dsp:nvSpPr>
        <dsp:cNvPr id="0" name=""/>
        <dsp:cNvSpPr/>
      </dsp:nvSpPr>
      <dsp:spPr>
        <a:xfrm>
          <a:off x="701454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FB73-3FC4-4DF8-A2BC-2BFD3069422B}">
      <dsp:nvSpPr>
        <dsp:cNvPr id="0" name=""/>
        <dsp:cNvSpPr/>
      </dsp:nvSpPr>
      <dsp:spPr>
        <a:xfrm>
          <a:off x="747174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3274679" y="0"/>
              </a:moveTo>
              <a:lnTo>
                <a:pt x="327467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12356-A261-4316-B671-0BB6661B3AE0}">
      <dsp:nvSpPr>
        <dsp:cNvPr id="0" name=""/>
        <dsp:cNvSpPr/>
      </dsp:nvSpPr>
      <dsp:spPr>
        <a:xfrm>
          <a:off x="3345266" y="3024"/>
          <a:ext cx="1353173" cy="67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development</a:t>
          </a:r>
        </a:p>
      </dsp:txBody>
      <dsp:txXfrm>
        <a:off x="3345266" y="3024"/>
        <a:ext cx="1353173" cy="676586"/>
      </dsp:txXfrm>
    </dsp:sp>
    <dsp:sp modelId="{B572608B-3097-4607-A63F-B20D969CF460}">
      <dsp:nvSpPr>
        <dsp:cNvPr id="0" name=""/>
        <dsp:cNvSpPr/>
      </dsp:nvSpPr>
      <dsp:spPr>
        <a:xfrm>
          <a:off x="70587" y="963777"/>
          <a:ext cx="1353173" cy="676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</dsp:txBody>
      <dsp:txXfrm>
        <a:off x="70587" y="963777"/>
        <a:ext cx="1353173" cy="676586"/>
      </dsp:txXfrm>
    </dsp:sp>
    <dsp:sp modelId="{FA30E480-18FC-4D1F-90F7-C9EA4DD82E97}">
      <dsp:nvSpPr>
        <dsp:cNvPr id="0" name=""/>
        <dsp:cNvSpPr/>
      </dsp:nvSpPr>
      <dsp:spPr>
        <a:xfrm>
          <a:off x="70587" y="1924530"/>
          <a:ext cx="1353173" cy="676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teams</a:t>
          </a:r>
        </a:p>
      </dsp:txBody>
      <dsp:txXfrm>
        <a:off x="70587" y="1924530"/>
        <a:ext cx="1353173" cy="676586"/>
      </dsp:txXfrm>
    </dsp:sp>
    <dsp:sp modelId="{0573EED0-D14B-49D1-A3F4-9B5D017B408D}">
      <dsp:nvSpPr>
        <dsp:cNvPr id="0" name=""/>
        <dsp:cNvSpPr/>
      </dsp:nvSpPr>
      <dsp:spPr>
        <a:xfrm>
          <a:off x="408880" y="2885283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customers</a:t>
          </a:r>
        </a:p>
      </dsp:txBody>
      <dsp:txXfrm>
        <a:off x="408880" y="2885283"/>
        <a:ext cx="1353173" cy="676586"/>
      </dsp:txXfrm>
    </dsp:sp>
    <dsp:sp modelId="{14DAC453-5A60-48F2-BCC4-C70CB0E0BA1B}">
      <dsp:nvSpPr>
        <dsp:cNvPr id="0" name=""/>
        <dsp:cNvSpPr/>
      </dsp:nvSpPr>
      <dsp:spPr>
        <a:xfrm>
          <a:off x="408880" y="3846036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</a:t>
          </a:r>
        </a:p>
      </dsp:txBody>
      <dsp:txXfrm>
        <a:off x="408880" y="3846036"/>
        <a:ext cx="1353173" cy="676586"/>
      </dsp:txXfrm>
    </dsp:sp>
    <dsp:sp modelId="{43442EE8-D652-4371-8D6D-18DDD0029FC4}">
      <dsp:nvSpPr>
        <dsp:cNvPr id="0" name=""/>
        <dsp:cNvSpPr/>
      </dsp:nvSpPr>
      <dsp:spPr>
        <a:xfrm>
          <a:off x="408880" y="4806789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SMEs</a:t>
          </a:r>
        </a:p>
      </dsp:txBody>
      <dsp:txXfrm>
        <a:off x="408880" y="4806789"/>
        <a:ext cx="1353173" cy="676586"/>
      </dsp:txXfrm>
    </dsp:sp>
    <dsp:sp modelId="{D9712572-C529-46FA-90B6-351D60D2D8D9}">
      <dsp:nvSpPr>
        <dsp:cNvPr id="0" name=""/>
        <dsp:cNvSpPr/>
      </dsp:nvSpPr>
      <dsp:spPr>
        <a:xfrm>
          <a:off x="3345266" y="963777"/>
          <a:ext cx="1353173" cy="676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material</a:t>
          </a:r>
        </a:p>
      </dsp:txBody>
      <dsp:txXfrm>
        <a:off x="3345266" y="963777"/>
        <a:ext cx="1353173" cy="676586"/>
      </dsp:txXfrm>
    </dsp:sp>
    <dsp:sp modelId="{4512D3A8-B9FF-43D6-BD5C-DE5C728914A8}">
      <dsp:nvSpPr>
        <dsp:cNvPr id="0" name=""/>
        <dsp:cNvSpPr/>
      </dsp:nvSpPr>
      <dsp:spPr>
        <a:xfrm>
          <a:off x="1707927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designs</a:t>
          </a:r>
        </a:p>
      </dsp:txBody>
      <dsp:txXfrm>
        <a:off x="1707927" y="1924530"/>
        <a:ext cx="1353173" cy="676586"/>
      </dsp:txXfrm>
    </dsp:sp>
    <dsp:sp modelId="{60226D46-2161-470E-A83F-1603991B7BD1}">
      <dsp:nvSpPr>
        <dsp:cNvPr id="0" name=""/>
        <dsp:cNvSpPr/>
      </dsp:nvSpPr>
      <dsp:spPr>
        <a:xfrm>
          <a:off x="204622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2046220" y="2885283"/>
        <a:ext cx="1353173" cy="676586"/>
      </dsp:txXfrm>
    </dsp:sp>
    <dsp:sp modelId="{396D0738-C900-461F-9E1A-B8FB0BD3815C}">
      <dsp:nvSpPr>
        <dsp:cNvPr id="0" name=""/>
        <dsp:cNvSpPr/>
      </dsp:nvSpPr>
      <dsp:spPr>
        <a:xfrm>
          <a:off x="204622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046220" y="3846036"/>
        <a:ext cx="1353173" cy="676586"/>
      </dsp:txXfrm>
    </dsp:sp>
    <dsp:sp modelId="{C0250A93-C7CA-41F3-A81E-0C5DD364FEC9}">
      <dsp:nvSpPr>
        <dsp:cNvPr id="0" name=""/>
        <dsp:cNvSpPr/>
      </dsp:nvSpPr>
      <dsp:spPr>
        <a:xfrm>
          <a:off x="334526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executables</a:t>
          </a:r>
        </a:p>
      </dsp:txBody>
      <dsp:txXfrm>
        <a:off x="3345266" y="1924530"/>
        <a:ext cx="1353173" cy="676586"/>
      </dsp:txXfrm>
    </dsp:sp>
    <dsp:sp modelId="{7451281A-98E1-44AB-A4C0-4A3BA6E76F1A}">
      <dsp:nvSpPr>
        <dsp:cNvPr id="0" name=""/>
        <dsp:cNvSpPr/>
      </dsp:nvSpPr>
      <dsp:spPr>
        <a:xfrm>
          <a:off x="368356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3683560" y="2885283"/>
        <a:ext cx="1353173" cy="676586"/>
      </dsp:txXfrm>
    </dsp:sp>
    <dsp:sp modelId="{7835FB7F-AF43-4818-8C8B-12E7D47FE3F4}">
      <dsp:nvSpPr>
        <dsp:cNvPr id="0" name=""/>
        <dsp:cNvSpPr/>
      </dsp:nvSpPr>
      <dsp:spPr>
        <a:xfrm>
          <a:off x="368356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3683560" y="3846036"/>
        <a:ext cx="1353173" cy="676586"/>
      </dsp:txXfrm>
    </dsp:sp>
    <dsp:sp modelId="{BEE17FC1-047D-4A07-93E1-8A50398AEED3}">
      <dsp:nvSpPr>
        <dsp:cNvPr id="0" name=""/>
        <dsp:cNvSpPr/>
      </dsp:nvSpPr>
      <dsp:spPr>
        <a:xfrm>
          <a:off x="498260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infrastructure</a:t>
          </a:r>
        </a:p>
      </dsp:txBody>
      <dsp:txXfrm>
        <a:off x="4982606" y="1924530"/>
        <a:ext cx="1353173" cy="676586"/>
      </dsp:txXfrm>
    </dsp:sp>
    <dsp:sp modelId="{153B054E-BC57-4016-BF3D-4149DDF8AB21}">
      <dsp:nvSpPr>
        <dsp:cNvPr id="0" name=""/>
        <dsp:cNvSpPr/>
      </dsp:nvSpPr>
      <dsp:spPr>
        <a:xfrm>
          <a:off x="5320899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nodes</a:t>
          </a:r>
        </a:p>
      </dsp:txBody>
      <dsp:txXfrm>
        <a:off x="5320899" y="2885283"/>
        <a:ext cx="1353173" cy="676586"/>
      </dsp:txXfrm>
    </dsp:sp>
    <dsp:sp modelId="{87B4FD16-7FD2-45EE-8318-A71E9435AA5A}">
      <dsp:nvSpPr>
        <dsp:cNvPr id="0" name=""/>
        <dsp:cNvSpPr/>
      </dsp:nvSpPr>
      <dsp:spPr>
        <a:xfrm>
          <a:off x="5320899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networks</a:t>
          </a:r>
        </a:p>
      </dsp:txBody>
      <dsp:txXfrm>
        <a:off x="5320899" y="3846036"/>
        <a:ext cx="1353173" cy="676586"/>
      </dsp:txXfrm>
    </dsp:sp>
    <dsp:sp modelId="{DB8C7C88-4901-4965-8BC3-FA6097113D82}">
      <dsp:nvSpPr>
        <dsp:cNvPr id="0" name=""/>
        <dsp:cNvSpPr/>
      </dsp:nvSpPr>
      <dsp:spPr>
        <a:xfrm>
          <a:off x="6619945" y="963777"/>
          <a:ext cx="1353173" cy="676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processes</a:t>
          </a:r>
        </a:p>
      </dsp:txBody>
      <dsp:txXfrm>
        <a:off x="6619945" y="963777"/>
        <a:ext cx="1353173" cy="676586"/>
      </dsp:txXfrm>
    </dsp:sp>
    <dsp:sp modelId="{3FF76645-ACA6-4F38-AF02-EE0282E796EA}">
      <dsp:nvSpPr>
        <dsp:cNvPr id="0" name=""/>
        <dsp:cNvSpPr/>
      </dsp:nvSpPr>
      <dsp:spPr>
        <a:xfrm>
          <a:off x="6952339" y="2895601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hand-offs</a:t>
          </a:r>
        </a:p>
      </dsp:txBody>
      <dsp:txXfrm>
        <a:off x="6952339" y="2895601"/>
        <a:ext cx="1353173" cy="676586"/>
      </dsp:txXfrm>
    </dsp:sp>
    <dsp:sp modelId="{0ACD722E-874A-4774-8A7E-9566B9F06A8F}">
      <dsp:nvSpPr>
        <dsp:cNvPr id="0" name=""/>
        <dsp:cNvSpPr/>
      </dsp:nvSpPr>
      <dsp:spPr>
        <a:xfrm>
          <a:off x="6952339" y="3856354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tasks</a:t>
          </a:r>
        </a:p>
      </dsp:txBody>
      <dsp:txXfrm>
        <a:off x="6952339" y="3856354"/>
        <a:ext cx="1353173" cy="6765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7C794-5154-473E-9987-07335EF2C7C8}">
      <dsp:nvSpPr>
        <dsp:cNvPr id="0" name=""/>
        <dsp:cNvSpPr/>
      </dsp:nvSpPr>
      <dsp:spPr>
        <a:xfrm>
          <a:off x="262" y="19433"/>
          <a:ext cx="1141467" cy="57073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262" y="19433"/>
        <a:ext cx="1141467" cy="570733"/>
      </dsp:txXfrm>
    </dsp:sp>
    <dsp:sp modelId="{06174888-89A0-44A4-8651-C0B39F80207C}">
      <dsp:nvSpPr>
        <dsp:cNvPr id="0" name=""/>
        <dsp:cNvSpPr/>
      </dsp:nvSpPr>
      <dsp:spPr>
        <a:xfrm>
          <a:off x="1381437" y="19433"/>
          <a:ext cx="1141467" cy="5707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</a:t>
          </a:r>
        </a:p>
      </dsp:txBody>
      <dsp:txXfrm>
        <a:off x="1381437" y="19433"/>
        <a:ext cx="1141467" cy="570733"/>
      </dsp:txXfrm>
    </dsp:sp>
    <dsp:sp modelId="{298D7618-C0FF-4DD5-BB0A-6E80DD3DE6D4}">
      <dsp:nvSpPr>
        <dsp:cNvPr id="0" name=""/>
        <dsp:cNvSpPr/>
      </dsp:nvSpPr>
      <dsp:spPr>
        <a:xfrm>
          <a:off x="2762612" y="19433"/>
          <a:ext cx="1141467" cy="5707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2762612" y="19433"/>
        <a:ext cx="1141467" cy="5707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development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Epic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large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general</a:t>
          </a:r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medium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focused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small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detailed</a:t>
          </a:r>
        </a:p>
      </dsp:txBody>
      <dsp:txXfrm>
        <a:off x="3755136" y="1827641"/>
        <a:ext cx="1877568" cy="168521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medium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focused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low confidence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confident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high confidence</a:t>
          </a:r>
        </a:p>
      </dsp:txBody>
      <dsp:txXfrm>
        <a:off x="3755136" y="1827641"/>
        <a:ext cx="1877568" cy="168521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4211282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4211282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2642735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2011952" y="116393"/>
              </a:lnTo>
              <a:lnTo>
                <a:pt x="2011952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2869981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2869981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2642735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670650" y="116393"/>
              </a:lnTo>
              <a:lnTo>
                <a:pt x="67065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1528679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1528679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1528679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1972084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670650" y="0"/>
              </a:moveTo>
              <a:lnTo>
                <a:pt x="670650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B23F-42A8-49AE-AD95-DDA1215DCD1F}">
      <dsp:nvSpPr>
        <dsp:cNvPr id="0" name=""/>
        <dsp:cNvSpPr/>
      </dsp:nvSpPr>
      <dsp:spPr>
        <a:xfrm>
          <a:off x="187377" y="1344461"/>
          <a:ext cx="166277" cy="28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50"/>
              </a:lnTo>
              <a:lnTo>
                <a:pt x="166277" y="28710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187377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87377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87377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630783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2011952" y="0"/>
              </a:moveTo>
              <a:lnTo>
                <a:pt x="2011952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2088478" y="3159"/>
          <a:ext cx="1108513" cy="55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2088478" y="3159"/>
        <a:ext cx="1108513" cy="554256"/>
      </dsp:txXfrm>
    </dsp:sp>
    <dsp:sp modelId="{B314E076-6DBF-44C9-AD30-DE1C803A3AE6}">
      <dsp:nvSpPr>
        <dsp:cNvPr id="0" name=""/>
        <dsp:cNvSpPr/>
      </dsp:nvSpPr>
      <dsp:spPr>
        <a:xfrm>
          <a:off x="76526" y="790204"/>
          <a:ext cx="1108513" cy="55425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76526" y="790204"/>
        <a:ext cx="1108513" cy="554256"/>
      </dsp:txXfrm>
    </dsp:sp>
    <dsp:sp modelId="{94178CEA-71F4-4F1E-8A50-B3B85B412B37}">
      <dsp:nvSpPr>
        <dsp:cNvPr id="0" name=""/>
        <dsp:cNvSpPr/>
      </dsp:nvSpPr>
      <dsp:spPr>
        <a:xfrm>
          <a:off x="353654" y="1577249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(5)</a:t>
          </a:r>
        </a:p>
      </dsp:txBody>
      <dsp:txXfrm>
        <a:off x="353654" y="1577249"/>
        <a:ext cx="1108513" cy="554256"/>
      </dsp:txXfrm>
    </dsp:sp>
    <dsp:sp modelId="{214B4D1C-C7B3-4D0B-A56B-7BE4CB6C97D3}">
      <dsp:nvSpPr>
        <dsp:cNvPr id="0" name=""/>
        <dsp:cNvSpPr/>
      </dsp:nvSpPr>
      <dsp:spPr>
        <a:xfrm>
          <a:off x="353654" y="236429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(6)</a:t>
          </a:r>
        </a:p>
      </dsp:txBody>
      <dsp:txXfrm>
        <a:off x="353654" y="2364293"/>
        <a:ext cx="1108513" cy="554256"/>
      </dsp:txXfrm>
    </dsp:sp>
    <dsp:sp modelId="{B20033BF-8BE9-4685-9271-83485C16CEBC}">
      <dsp:nvSpPr>
        <dsp:cNvPr id="0" name=""/>
        <dsp:cNvSpPr/>
      </dsp:nvSpPr>
      <dsp:spPr>
        <a:xfrm>
          <a:off x="353654" y="3151338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(10)</a:t>
          </a:r>
        </a:p>
      </dsp:txBody>
      <dsp:txXfrm>
        <a:off x="353654" y="3151338"/>
        <a:ext cx="1108513" cy="554256"/>
      </dsp:txXfrm>
    </dsp:sp>
    <dsp:sp modelId="{0D462C9E-C94D-4AF5-9CAD-045962B20AF4}">
      <dsp:nvSpPr>
        <dsp:cNvPr id="0" name=""/>
        <dsp:cNvSpPr/>
      </dsp:nvSpPr>
      <dsp:spPr>
        <a:xfrm>
          <a:off x="353654" y="393838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(8)</a:t>
          </a:r>
        </a:p>
      </dsp:txBody>
      <dsp:txXfrm>
        <a:off x="353654" y="3938383"/>
        <a:ext cx="1108513" cy="554256"/>
      </dsp:txXfrm>
    </dsp:sp>
    <dsp:sp modelId="{A5638E75-D507-499A-85F7-97AB92586DE0}">
      <dsp:nvSpPr>
        <dsp:cNvPr id="0" name=""/>
        <dsp:cNvSpPr/>
      </dsp:nvSpPr>
      <dsp:spPr>
        <a:xfrm>
          <a:off x="1417828" y="790204"/>
          <a:ext cx="1108513" cy="5542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417828" y="790204"/>
        <a:ext cx="1108513" cy="554256"/>
      </dsp:txXfrm>
    </dsp:sp>
    <dsp:sp modelId="{0426F541-A964-46E9-BC6B-1EDE24A71B02}">
      <dsp:nvSpPr>
        <dsp:cNvPr id="0" name=""/>
        <dsp:cNvSpPr/>
      </dsp:nvSpPr>
      <dsp:spPr>
        <a:xfrm>
          <a:off x="1694956" y="1577249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1577249"/>
        <a:ext cx="1108513" cy="554256"/>
      </dsp:txXfrm>
    </dsp:sp>
    <dsp:sp modelId="{ACA20580-BDE4-40E8-8B42-CC7E4F6BE67E}">
      <dsp:nvSpPr>
        <dsp:cNvPr id="0" name=""/>
        <dsp:cNvSpPr/>
      </dsp:nvSpPr>
      <dsp:spPr>
        <a:xfrm>
          <a:off x="1694956" y="2364293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2364293"/>
        <a:ext cx="1108513" cy="554256"/>
      </dsp:txXfrm>
    </dsp:sp>
    <dsp:sp modelId="{159AB5A8-ADD9-490B-96F6-BF960F6B3BC4}">
      <dsp:nvSpPr>
        <dsp:cNvPr id="0" name=""/>
        <dsp:cNvSpPr/>
      </dsp:nvSpPr>
      <dsp:spPr>
        <a:xfrm>
          <a:off x="1694956" y="3151338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3151338"/>
        <a:ext cx="1108513" cy="554256"/>
      </dsp:txXfrm>
    </dsp:sp>
    <dsp:sp modelId="{494D132E-36C2-428E-B9C5-55EB62DABF00}">
      <dsp:nvSpPr>
        <dsp:cNvPr id="0" name=""/>
        <dsp:cNvSpPr/>
      </dsp:nvSpPr>
      <dsp:spPr>
        <a:xfrm>
          <a:off x="2759129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59129" y="790204"/>
        <a:ext cx="1108513" cy="554256"/>
      </dsp:txXfrm>
    </dsp:sp>
    <dsp:sp modelId="{1D16DDF1-D5F9-4D0A-87DC-ECB19759C13F}">
      <dsp:nvSpPr>
        <dsp:cNvPr id="0" name=""/>
        <dsp:cNvSpPr/>
      </dsp:nvSpPr>
      <dsp:spPr>
        <a:xfrm>
          <a:off x="3036258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1577249"/>
        <a:ext cx="1108513" cy="554256"/>
      </dsp:txXfrm>
    </dsp:sp>
    <dsp:sp modelId="{16397FED-84C9-404D-A599-2BDE738A1C09}">
      <dsp:nvSpPr>
        <dsp:cNvPr id="0" name=""/>
        <dsp:cNvSpPr/>
      </dsp:nvSpPr>
      <dsp:spPr>
        <a:xfrm>
          <a:off x="3036258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2364293"/>
        <a:ext cx="1108513" cy="554256"/>
      </dsp:txXfrm>
    </dsp:sp>
    <dsp:sp modelId="{62A016C7-808E-4D62-8EA2-ED40DF749409}">
      <dsp:nvSpPr>
        <dsp:cNvPr id="0" name=""/>
        <dsp:cNvSpPr/>
      </dsp:nvSpPr>
      <dsp:spPr>
        <a:xfrm>
          <a:off x="4100431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4100431" y="790204"/>
        <a:ext cx="1108513" cy="554256"/>
      </dsp:txXfrm>
    </dsp:sp>
    <dsp:sp modelId="{7E37481F-5ED3-405A-B046-1DD9BE7FABD5}">
      <dsp:nvSpPr>
        <dsp:cNvPr id="0" name=""/>
        <dsp:cNvSpPr/>
      </dsp:nvSpPr>
      <dsp:spPr>
        <a:xfrm>
          <a:off x="4377559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1577249"/>
        <a:ext cx="1108513" cy="554256"/>
      </dsp:txXfrm>
    </dsp:sp>
    <dsp:sp modelId="{D5E04DE9-E206-4E3F-A694-7167BF9E26F4}">
      <dsp:nvSpPr>
        <dsp:cNvPr id="0" name=""/>
        <dsp:cNvSpPr/>
      </dsp:nvSpPr>
      <dsp:spPr>
        <a:xfrm>
          <a:off x="4377559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2364293"/>
        <a:ext cx="1108513" cy="5542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B23F-42A8-49AE-AD95-DDA1215DCD1F}">
      <dsp:nvSpPr>
        <dsp:cNvPr id="0" name=""/>
        <dsp:cNvSpPr/>
      </dsp:nvSpPr>
      <dsp:spPr>
        <a:xfrm>
          <a:off x="2781300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2178331" y="126019"/>
              </a:lnTo>
              <a:lnTo>
                <a:pt x="2178331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2781300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726110" y="126019"/>
              </a:lnTo>
              <a:lnTo>
                <a:pt x="72611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055189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726110" y="0"/>
              </a:moveTo>
              <a:lnTo>
                <a:pt x="726110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602968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2178331" y="0"/>
              </a:moveTo>
              <a:lnTo>
                <a:pt x="2178331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3E5B-C40B-48F2-B7F6-775AF142A0C7}">
      <dsp:nvSpPr>
        <dsp:cNvPr id="0" name=""/>
        <dsp:cNvSpPr/>
      </dsp:nvSpPr>
      <dsp:spPr>
        <a:xfrm>
          <a:off x="2181208" y="1521789"/>
          <a:ext cx="1200182" cy="60009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2181208" y="1521789"/>
        <a:ext cx="1200182" cy="600091"/>
      </dsp:txXfrm>
    </dsp:sp>
    <dsp:sp modelId="{94178CEA-71F4-4F1E-8A50-B3B85B412B37}">
      <dsp:nvSpPr>
        <dsp:cNvPr id="0" name=""/>
        <dsp:cNvSpPr/>
      </dsp:nvSpPr>
      <dsp:spPr>
        <a:xfrm>
          <a:off x="2877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(12)</a:t>
          </a:r>
        </a:p>
      </dsp:txBody>
      <dsp:txXfrm>
        <a:off x="2877" y="2373919"/>
        <a:ext cx="1200182" cy="600091"/>
      </dsp:txXfrm>
    </dsp:sp>
    <dsp:sp modelId="{214B4D1C-C7B3-4D0B-A56B-7BE4CB6C97D3}">
      <dsp:nvSpPr>
        <dsp:cNvPr id="0" name=""/>
        <dsp:cNvSpPr/>
      </dsp:nvSpPr>
      <dsp:spPr>
        <a:xfrm>
          <a:off x="1455098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(13)</a:t>
          </a:r>
        </a:p>
      </dsp:txBody>
      <dsp:txXfrm>
        <a:off x="1455098" y="2373919"/>
        <a:ext cx="1200182" cy="600091"/>
      </dsp:txXfrm>
    </dsp:sp>
    <dsp:sp modelId="{B20033BF-8BE9-4685-9271-83485C16CEBC}">
      <dsp:nvSpPr>
        <dsp:cNvPr id="0" name=""/>
        <dsp:cNvSpPr/>
      </dsp:nvSpPr>
      <dsp:spPr>
        <a:xfrm>
          <a:off x="2907319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(17)</a:t>
          </a:r>
        </a:p>
      </dsp:txBody>
      <dsp:txXfrm>
        <a:off x="2907319" y="2373919"/>
        <a:ext cx="1200182" cy="600091"/>
      </dsp:txXfrm>
    </dsp:sp>
    <dsp:sp modelId="{0D462C9E-C94D-4AF5-9CAD-045962B20AF4}">
      <dsp:nvSpPr>
        <dsp:cNvPr id="0" name=""/>
        <dsp:cNvSpPr/>
      </dsp:nvSpPr>
      <dsp:spPr>
        <a:xfrm>
          <a:off x="4359540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(15)</a:t>
          </a:r>
        </a:p>
      </dsp:txBody>
      <dsp:txXfrm>
        <a:off x="4359540" y="2373919"/>
        <a:ext cx="1200182" cy="600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7CF5-6C07-4A57-A2FA-5B84B417D4CA}">
      <dsp:nvSpPr>
        <dsp:cNvPr id="0" name=""/>
        <dsp:cNvSpPr/>
      </dsp:nvSpPr>
      <dsp:spPr>
        <a:xfrm>
          <a:off x="2830184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2509655" y="783102"/>
          <a:ext cx="945951" cy="328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3"/>
              </a:lnTo>
              <a:lnTo>
                <a:pt x="945951" y="164173"/>
              </a:lnTo>
              <a:lnTo>
                <a:pt x="945951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59307" y="1893226"/>
          <a:ext cx="234533" cy="182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360"/>
              </a:lnTo>
              <a:lnTo>
                <a:pt x="234533" y="18293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259307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884730" y="783102"/>
          <a:ext cx="1624925" cy="328346"/>
        </a:xfrm>
        <a:custGeom>
          <a:avLst/>
          <a:gdLst/>
          <a:ahLst/>
          <a:cxnLst/>
          <a:rect l="0" t="0" r="0" b="0"/>
          <a:pathLst>
            <a:path>
              <a:moveTo>
                <a:pt x="1624925" y="0"/>
              </a:moveTo>
              <a:lnTo>
                <a:pt x="1624925" y="164173"/>
              </a:lnTo>
              <a:lnTo>
                <a:pt x="0" y="164173"/>
              </a:lnTo>
              <a:lnTo>
                <a:pt x="0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727877" y="1324"/>
          <a:ext cx="1563555" cy="781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727877" y="1324"/>
        <a:ext cx="1563555" cy="781777"/>
      </dsp:txXfrm>
    </dsp:sp>
    <dsp:sp modelId="{B314E076-6DBF-44C9-AD30-DE1C803A3AE6}">
      <dsp:nvSpPr>
        <dsp:cNvPr id="0" name=""/>
        <dsp:cNvSpPr/>
      </dsp:nvSpPr>
      <dsp:spPr>
        <a:xfrm>
          <a:off x="102952" y="1111448"/>
          <a:ext cx="1563555" cy="78177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102952" y="1111448"/>
        <a:ext cx="1563555" cy="781777"/>
      </dsp:txXfrm>
    </dsp:sp>
    <dsp:sp modelId="{94178CEA-71F4-4F1E-8A50-B3B85B412B37}">
      <dsp:nvSpPr>
        <dsp:cNvPr id="0" name=""/>
        <dsp:cNvSpPr/>
      </dsp:nvSpPr>
      <dsp:spPr>
        <a:xfrm>
          <a:off x="493841" y="2221573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2221573"/>
        <a:ext cx="1563555" cy="781777"/>
      </dsp:txXfrm>
    </dsp:sp>
    <dsp:sp modelId="{214B4D1C-C7B3-4D0B-A56B-7BE4CB6C97D3}">
      <dsp:nvSpPr>
        <dsp:cNvPr id="0" name=""/>
        <dsp:cNvSpPr/>
      </dsp:nvSpPr>
      <dsp:spPr>
        <a:xfrm>
          <a:off x="493841" y="3331697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3331697"/>
        <a:ext cx="1563555" cy="781777"/>
      </dsp:txXfrm>
    </dsp:sp>
    <dsp:sp modelId="{A5638E75-D507-499A-85F7-97AB92586DE0}">
      <dsp:nvSpPr>
        <dsp:cNvPr id="0" name=""/>
        <dsp:cNvSpPr/>
      </dsp:nvSpPr>
      <dsp:spPr>
        <a:xfrm>
          <a:off x="2673828" y="1111448"/>
          <a:ext cx="1563555" cy="7817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shared systems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2673828" y="1111448"/>
        <a:ext cx="1563555" cy="781777"/>
      </dsp:txXfrm>
    </dsp:sp>
    <dsp:sp modelId="{0426F541-A964-46E9-BC6B-1EDE24A71B02}">
      <dsp:nvSpPr>
        <dsp:cNvPr id="0" name=""/>
        <dsp:cNvSpPr/>
      </dsp:nvSpPr>
      <dsp:spPr>
        <a:xfrm>
          <a:off x="3064717" y="2221573"/>
          <a:ext cx="1563555" cy="78177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Systems team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(75)</a:t>
          </a:r>
        </a:p>
      </dsp:txBody>
      <dsp:txXfrm>
        <a:off x="3064717" y="2221573"/>
        <a:ext cx="1563555" cy="78177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A948-21CB-41B0-9378-F0F3918B0345}">
      <dsp:nvSpPr>
        <dsp:cNvPr id="0" name=""/>
        <dsp:cNvSpPr/>
      </dsp:nvSpPr>
      <dsp:spPr>
        <a:xfrm>
          <a:off x="576414" y="1893141"/>
          <a:ext cx="234655" cy="183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10"/>
              </a:lnTo>
              <a:lnTo>
                <a:pt x="234655" y="1830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576414" y="1893141"/>
          <a:ext cx="234655" cy="71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09"/>
              </a:lnTo>
              <a:lnTo>
                <a:pt x="234655" y="719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202161" y="782440"/>
          <a:ext cx="679326" cy="328517"/>
        </a:xfrm>
        <a:custGeom>
          <a:avLst/>
          <a:gdLst/>
          <a:ahLst/>
          <a:cxnLst/>
          <a:rect l="0" t="0" r="0" b="0"/>
          <a:pathLst>
            <a:path>
              <a:moveTo>
                <a:pt x="679326" y="0"/>
              </a:moveTo>
              <a:lnTo>
                <a:pt x="679326" y="164258"/>
              </a:lnTo>
              <a:lnTo>
                <a:pt x="0" y="164258"/>
              </a:lnTo>
              <a:lnTo>
                <a:pt x="0" y="32851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099304" y="256"/>
          <a:ext cx="1564368" cy="782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099304" y="256"/>
        <a:ext cx="1564368" cy="782184"/>
      </dsp:txXfrm>
    </dsp:sp>
    <dsp:sp modelId="{B314E076-6DBF-44C9-AD30-DE1C803A3AE6}">
      <dsp:nvSpPr>
        <dsp:cNvPr id="0" name=""/>
        <dsp:cNvSpPr/>
      </dsp:nvSpPr>
      <dsp:spPr>
        <a:xfrm>
          <a:off x="419977" y="1110957"/>
          <a:ext cx="1564368" cy="7821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419977" y="1110957"/>
        <a:ext cx="1564368" cy="782184"/>
      </dsp:txXfrm>
    </dsp:sp>
    <dsp:sp modelId="{94178CEA-71F4-4F1E-8A50-B3B85B412B37}">
      <dsp:nvSpPr>
        <dsp:cNvPr id="0" name=""/>
        <dsp:cNvSpPr/>
      </dsp:nvSpPr>
      <dsp:spPr>
        <a:xfrm>
          <a:off x="811069" y="2221658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2221658"/>
        <a:ext cx="1564368" cy="782184"/>
      </dsp:txXfrm>
    </dsp:sp>
    <dsp:sp modelId="{214B4D1C-C7B3-4D0B-A56B-7BE4CB6C97D3}">
      <dsp:nvSpPr>
        <dsp:cNvPr id="0" name=""/>
        <dsp:cNvSpPr/>
      </dsp:nvSpPr>
      <dsp:spPr>
        <a:xfrm>
          <a:off x="811069" y="3332359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3332359"/>
        <a:ext cx="1564368" cy="78218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711707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711707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578920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924926" y="101526"/>
              </a:lnTo>
              <a:lnTo>
                <a:pt x="2924926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94710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94710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578920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4777138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477713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477713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578920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60716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60716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93935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E277B-11FA-4F68-AB8D-3A7BC4190EAE}">
      <dsp:nvSpPr>
        <dsp:cNvPr id="0" name=""/>
        <dsp:cNvSpPr/>
      </dsp:nvSpPr>
      <dsp:spPr>
        <a:xfrm>
          <a:off x="2437197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B3AF9-F1C6-43B4-B768-6EC241786989}">
      <dsp:nvSpPr>
        <dsp:cNvPr id="0" name=""/>
        <dsp:cNvSpPr/>
      </dsp:nvSpPr>
      <dsp:spPr>
        <a:xfrm>
          <a:off x="243719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5E496-1712-4A95-82FD-B10D4001E4D1}">
      <dsp:nvSpPr>
        <dsp:cNvPr id="0" name=""/>
        <dsp:cNvSpPr/>
      </dsp:nvSpPr>
      <dsp:spPr>
        <a:xfrm>
          <a:off x="243719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8498A-CE83-43ED-9040-92312E4D8A98}">
      <dsp:nvSpPr>
        <dsp:cNvPr id="0" name=""/>
        <dsp:cNvSpPr/>
      </dsp:nvSpPr>
      <dsp:spPr>
        <a:xfrm>
          <a:off x="2823964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26722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26722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653994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2924926" y="0"/>
              </a:moveTo>
              <a:lnTo>
                <a:pt x="2924926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97256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438303" y="1764306"/>
          <a:ext cx="91440" cy="20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65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Financial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565" y="1280847"/>
        <a:ext cx="966917" cy="483458"/>
      </dsp:txXfrm>
    </dsp:sp>
    <dsp:sp modelId="{B0C830DC-6686-4DA4-964B-E675D3945025}">
      <dsp:nvSpPr>
        <dsp:cNvPr id="0" name=""/>
        <dsp:cNvSpPr/>
      </dsp:nvSpPr>
      <dsp:spPr>
        <a:xfrm>
          <a:off x="565" y="1967358"/>
          <a:ext cx="966917" cy="48345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expense department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565" y="1967358"/>
        <a:ext cx="966917" cy="483458"/>
      </dsp:txXfrm>
    </dsp:sp>
    <dsp:sp modelId="{C62325E9-78B4-4509-9143-F2F839B15FC4}">
      <dsp:nvSpPr>
        <dsp:cNvPr id="0" name=""/>
        <dsp:cNvSpPr/>
      </dsp:nvSpPr>
      <dsp:spPr>
        <a:xfrm>
          <a:off x="242294" y="2653870"/>
          <a:ext cx="966917" cy="48345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software expenses</a:t>
          </a:r>
        </a:p>
      </dsp:txBody>
      <dsp:txXfrm>
        <a:off x="242294" y="2653870"/>
        <a:ext cx="966917" cy="483458"/>
      </dsp:txXfrm>
    </dsp:sp>
    <dsp:sp modelId="{582A0456-1E6F-410F-9311-6349BF03F191}">
      <dsp:nvSpPr>
        <dsp:cNvPr id="0" name=""/>
        <dsp:cNvSpPr/>
      </dsp:nvSpPr>
      <dsp:spPr>
        <a:xfrm>
          <a:off x="4095461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4095461" y="1280847"/>
        <a:ext cx="966917" cy="483458"/>
      </dsp:txXfrm>
    </dsp:sp>
    <dsp:sp modelId="{B314E076-6DBF-44C9-AD30-DE1C803A3AE6}">
      <dsp:nvSpPr>
        <dsp:cNvPr id="0" name=""/>
        <dsp:cNvSpPr/>
      </dsp:nvSpPr>
      <dsp:spPr>
        <a:xfrm>
          <a:off x="117053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interface 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1170535" y="1967358"/>
        <a:ext cx="966917" cy="483458"/>
      </dsp:txXfrm>
    </dsp:sp>
    <dsp:sp modelId="{94178CEA-71F4-4F1E-8A50-B3B85B412B37}">
      <dsp:nvSpPr>
        <dsp:cNvPr id="0" name=""/>
        <dsp:cNvSpPr/>
      </dsp:nvSpPr>
      <dsp:spPr>
        <a:xfrm>
          <a:off x="1412264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2653870"/>
        <a:ext cx="966917" cy="483458"/>
      </dsp:txXfrm>
    </dsp:sp>
    <dsp:sp modelId="{214B4D1C-C7B3-4D0B-A56B-7BE4CB6C97D3}">
      <dsp:nvSpPr>
        <dsp:cNvPr id="0" name=""/>
        <dsp:cNvSpPr/>
      </dsp:nvSpPr>
      <dsp:spPr>
        <a:xfrm>
          <a:off x="1412264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desktop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3340382"/>
        <a:ext cx="966917" cy="483458"/>
      </dsp:txXfrm>
    </dsp:sp>
    <dsp:sp modelId="{47511641-D41A-432B-9303-88A61D31849B}">
      <dsp:nvSpPr>
        <dsp:cNvPr id="0" name=""/>
        <dsp:cNvSpPr/>
      </dsp:nvSpPr>
      <dsp:spPr>
        <a:xfrm>
          <a:off x="234050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backend development (manager)</a:t>
          </a:r>
        </a:p>
      </dsp:txBody>
      <dsp:txXfrm>
        <a:off x="2340505" y="1967358"/>
        <a:ext cx="966917" cy="483458"/>
      </dsp:txXfrm>
    </dsp:sp>
    <dsp:sp modelId="{7BEEC181-B0BE-44FD-BB29-65962BFB02FB}">
      <dsp:nvSpPr>
        <dsp:cNvPr id="0" name=""/>
        <dsp:cNvSpPr/>
      </dsp:nvSpPr>
      <dsp:spPr>
        <a:xfrm>
          <a:off x="2582235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2653870"/>
        <a:ext cx="966917" cy="483458"/>
      </dsp:txXfrm>
    </dsp:sp>
    <dsp:sp modelId="{B55EDA74-B899-497A-ACBE-C8E2A8D68EB6}">
      <dsp:nvSpPr>
        <dsp:cNvPr id="0" name=""/>
        <dsp:cNvSpPr/>
      </dsp:nvSpPr>
      <dsp:spPr>
        <a:xfrm>
          <a:off x="2582235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3340382"/>
        <a:ext cx="966917" cy="483458"/>
      </dsp:txXfrm>
    </dsp:sp>
    <dsp:sp modelId="{88526734-E146-40CF-94A2-503B37DCE0E9}">
      <dsp:nvSpPr>
        <dsp:cNvPr id="0" name=""/>
        <dsp:cNvSpPr/>
      </dsp:nvSpPr>
      <dsp:spPr>
        <a:xfrm>
          <a:off x="2582235" y="4026893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api</a:t>
          </a:r>
          <a:r>
            <a:rPr lang="en-US" sz="800" kern="1200" dirty="0"/>
            <a:t>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2582235" y="4026893"/>
        <a:ext cx="966917" cy="483458"/>
      </dsp:txXfrm>
    </dsp:sp>
    <dsp:sp modelId="{F50F8E5B-D962-45D4-BF2A-7C76E81CAF3B}">
      <dsp:nvSpPr>
        <dsp:cNvPr id="0" name=""/>
        <dsp:cNvSpPr/>
      </dsp:nvSpPr>
      <dsp:spPr>
        <a:xfrm>
          <a:off x="3510476" y="1967358"/>
          <a:ext cx="966917" cy="48345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security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3510476" y="1967358"/>
        <a:ext cx="966917" cy="483458"/>
      </dsp:txXfrm>
    </dsp:sp>
    <dsp:sp modelId="{152CC20E-A694-4761-B9B9-C6396ED39DC2}">
      <dsp:nvSpPr>
        <dsp:cNvPr id="0" name=""/>
        <dsp:cNvSpPr/>
      </dsp:nvSpPr>
      <dsp:spPr>
        <a:xfrm>
          <a:off x="3752205" y="2653870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internet</a:t>
          </a:r>
        </a:p>
      </dsp:txBody>
      <dsp:txXfrm>
        <a:off x="3752205" y="2653870"/>
        <a:ext cx="966917" cy="483458"/>
      </dsp:txXfrm>
    </dsp:sp>
    <dsp:sp modelId="{B700EC89-5A94-4E5E-91E4-2FA66EEE48C5}">
      <dsp:nvSpPr>
        <dsp:cNvPr id="0" name=""/>
        <dsp:cNvSpPr/>
      </dsp:nvSpPr>
      <dsp:spPr>
        <a:xfrm>
          <a:off x="3752205" y="3340382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</a:t>
          </a:r>
        </a:p>
      </dsp:txBody>
      <dsp:txXfrm>
        <a:off x="3752205" y="3340382"/>
        <a:ext cx="966917" cy="483458"/>
      </dsp:txXfrm>
    </dsp:sp>
    <dsp:sp modelId="{A5638E75-D507-499A-85F7-97AB92586DE0}">
      <dsp:nvSpPr>
        <dsp:cNvPr id="0" name=""/>
        <dsp:cNvSpPr/>
      </dsp:nvSpPr>
      <dsp:spPr>
        <a:xfrm>
          <a:off x="4680446" y="1967358"/>
          <a:ext cx="966917" cy="48345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infrastructure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4680446" y="1967358"/>
        <a:ext cx="966917" cy="483458"/>
      </dsp:txXfrm>
    </dsp:sp>
    <dsp:sp modelId="{0426F541-A964-46E9-BC6B-1EDE24A71B02}">
      <dsp:nvSpPr>
        <dsp:cNvPr id="0" name=""/>
        <dsp:cNvSpPr/>
      </dsp:nvSpPr>
      <dsp:spPr>
        <a:xfrm>
          <a:off x="4922176" y="2653870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networking</a:t>
          </a:r>
        </a:p>
      </dsp:txBody>
      <dsp:txXfrm>
        <a:off x="4922176" y="2653870"/>
        <a:ext cx="966917" cy="483458"/>
      </dsp:txXfrm>
    </dsp:sp>
    <dsp:sp modelId="{ACA20580-BDE4-40E8-8B42-CC7E4F6BE67E}">
      <dsp:nvSpPr>
        <dsp:cNvPr id="0" name=""/>
        <dsp:cNvSpPr/>
      </dsp:nvSpPr>
      <dsp:spPr>
        <a:xfrm>
          <a:off x="4922176" y="3340382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provisioning</a:t>
          </a:r>
        </a:p>
      </dsp:txBody>
      <dsp:txXfrm>
        <a:off x="4922176" y="3340382"/>
        <a:ext cx="966917" cy="483458"/>
      </dsp:txXfrm>
    </dsp:sp>
    <dsp:sp modelId="{159AB5A8-ADD9-490B-96F6-BF960F6B3BC4}">
      <dsp:nvSpPr>
        <dsp:cNvPr id="0" name=""/>
        <dsp:cNvSpPr/>
      </dsp:nvSpPr>
      <dsp:spPr>
        <a:xfrm>
          <a:off x="4922176" y="4026893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middleware</a:t>
          </a:r>
        </a:p>
      </dsp:txBody>
      <dsp:txXfrm>
        <a:off x="4922176" y="4026893"/>
        <a:ext cx="966917" cy="483458"/>
      </dsp:txXfrm>
    </dsp:sp>
    <dsp:sp modelId="{494D132E-36C2-428E-B9C5-55EB62DABF00}">
      <dsp:nvSpPr>
        <dsp:cNvPr id="0" name=""/>
        <dsp:cNvSpPr/>
      </dsp:nvSpPr>
      <dsp:spPr>
        <a:xfrm>
          <a:off x="585041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&amp; deploy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5850417" y="1967358"/>
        <a:ext cx="966917" cy="483458"/>
      </dsp:txXfrm>
    </dsp:sp>
    <dsp:sp modelId="{1D16DDF1-D5F9-4D0A-87DC-ECB19759C13F}">
      <dsp:nvSpPr>
        <dsp:cNvPr id="0" name=""/>
        <dsp:cNvSpPr/>
      </dsp:nvSpPr>
      <dsp:spPr>
        <a:xfrm>
          <a:off x="6092146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builds</a:t>
          </a:r>
        </a:p>
      </dsp:txBody>
      <dsp:txXfrm>
        <a:off x="6092146" y="2653870"/>
        <a:ext cx="966917" cy="483458"/>
      </dsp:txXfrm>
    </dsp:sp>
    <dsp:sp modelId="{16397FED-84C9-404D-A599-2BDE738A1C09}">
      <dsp:nvSpPr>
        <dsp:cNvPr id="0" name=""/>
        <dsp:cNvSpPr/>
      </dsp:nvSpPr>
      <dsp:spPr>
        <a:xfrm>
          <a:off x="6092146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deploys</a:t>
          </a:r>
        </a:p>
      </dsp:txBody>
      <dsp:txXfrm>
        <a:off x="6092146" y="3340382"/>
        <a:ext cx="966917" cy="483458"/>
      </dsp:txXfrm>
    </dsp:sp>
    <dsp:sp modelId="{62A016C7-808E-4D62-8EA2-ED40DF749409}">
      <dsp:nvSpPr>
        <dsp:cNvPr id="0" name=""/>
        <dsp:cNvSpPr/>
      </dsp:nvSpPr>
      <dsp:spPr>
        <a:xfrm>
          <a:off x="702038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operational support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7020387" y="1967358"/>
        <a:ext cx="966917" cy="483458"/>
      </dsp:txXfrm>
    </dsp:sp>
    <dsp:sp modelId="{7E37481F-5ED3-405A-B046-1DD9BE7FABD5}">
      <dsp:nvSpPr>
        <dsp:cNvPr id="0" name=""/>
        <dsp:cNvSpPr/>
      </dsp:nvSpPr>
      <dsp:spPr>
        <a:xfrm>
          <a:off x="7262117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call center</a:t>
          </a:r>
        </a:p>
      </dsp:txBody>
      <dsp:txXfrm>
        <a:off x="7262117" y="2653870"/>
        <a:ext cx="966917" cy="483458"/>
      </dsp:txXfrm>
    </dsp:sp>
    <dsp:sp modelId="{D5E04DE9-E206-4E3F-A694-7167BF9E26F4}">
      <dsp:nvSpPr>
        <dsp:cNvPr id="0" name=""/>
        <dsp:cNvSpPr/>
      </dsp:nvSpPr>
      <dsp:spPr>
        <a:xfrm>
          <a:off x="7262117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tier 2 support</a:t>
          </a:r>
        </a:p>
      </dsp:txBody>
      <dsp:txXfrm>
        <a:off x="7262117" y="3340382"/>
        <a:ext cx="966917" cy="483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0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38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Relationship Id="rId9" Type="http://schemas.openxmlformats.org/officeDocument/2006/relationships/image" Target="../media/image4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4.png"/><Relationship Id="rId4" Type="http://schemas.openxmlformats.org/officeDocument/2006/relationships/image" Target="../media/image2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afraid of manual efforts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2" y="4065345"/>
            <a:ext cx="448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pilot it manually, then automate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2" y="4896342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customer interactions manual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727339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do it manually when the system is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“Is it worth it?”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037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7037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expenses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500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to reduce </a:t>
            </a:r>
          </a:p>
          <a:p>
            <a:r>
              <a:rPr lang="en-US" sz="2800" dirty="0"/>
              <a:t>      expenses?”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350062"/>
            <a:ext cx="305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reduce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749" y="442728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measure </a:t>
            </a:r>
          </a:p>
          <a:p>
            <a:r>
              <a:rPr lang="en-US" sz="2800" dirty="0"/>
              <a:t>      cost of development?”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453" y="4304169"/>
            <a:ext cx="327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velocity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burn-down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automated CI/CD</a:t>
            </a:r>
          </a:p>
        </p:txBody>
      </p:sp>
      <p:grpSp>
        <p:nvGrpSpPr>
          <p:cNvPr id="16" name="Group 15"/>
          <p:cNvGrpSpPr/>
          <p:nvPr/>
        </p:nvGrpSpPr>
        <p:grpSpPr>
          <a:xfrm rot="21169897">
            <a:off x="3352800" y="3039339"/>
            <a:ext cx="2971800" cy="1290887"/>
            <a:chOff x="4445358" y="3847308"/>
            <a:chExt cx="2971800" cy="1290887"/>
          </a:xfrm>
        </p:grpSpPr>
        <p:sp>
          <p:nvSpPr>
            <p:cNvPr id="17" name="Rounded Rectangle 16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assumptions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58" y="3847308"/>
              <a:ext cx="2971800" cy="1290887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199281">
            <a:off x="2213436" y="3497422"/>
            <a:ext cx="2971800" cy="1290887"/>
            <a:chOff x="4428684" y="3854004"/>
            <a:chExt cx="2971800" cy="1290887"/>
          </a:xfrm>
        </p:grpSpPr>
        <p:sp>
          <p:nvSpPr>
            <p:cNvPr id="21" name="Rounded Rectangle 20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inaccurate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84" y="3854004"/>
              <a:ext cx="2971800" cy="12908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/>
        </p:nvSpPr>
        <p:spPr>
          <a:xfrm>
            <a:off x="2002429" y="3276600"/>
            <a:ext cx="62484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2941749"/>
            <a:ext cx="1600200" cy="1981200"/>
            <a:chOff x="685800" y="2895600"/>
            <a:chExt cx="1600200" cy="1981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819400"/>
            <a:ext cx="1861601" cy="2103549"/>
            <a:chOff x="304800" y="2819400"/>
            <a:chExt cx="1861601" cy="21035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55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4990" y="2892380"/>
            <a:ext cx="1676400" cy="2035935"/>
            <a:chOff x="5257800" y="2887014"/>
            <a:chExt cx="1676400" cy="2035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87014"/>
              <a:ext cx="1676400" cy="1676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3807" y="3081507"/>
            <a:ext cx="1829774" cy="1829774"/>
            <a:chOff x="6883807" y="3081507"/>
            <a:chExt cx="1829774" cy="1829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07" y="3081507"/>
              <a:ext cx="1829774" cy="1829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98594" y="45419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delivery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2156675"/>
            <a:ext cx="1219200" cy="1219200"/>
            <a:chOff x="3657600" y="1600200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3657600" y="1600200"/>
              <a:ext cx="12192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5700" y="1699317"/>
              <a:ext cx="1143000" cy="986491"/>
              <a:chOff x="3695700" y="1746570"/>
              <a:chExt cx="1143000" cy="9864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065" y="1746570"/>
                <a:ext cx="602271" cy="60227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95700" y="239450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predictive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1787098"/>
            <a:ext cx="1600200" cy="1981200"/>
            <a:chOff x="685800" y="2895600"/>
            <a:chExt cx="1600200" cy="1981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179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“Was it worth it?”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800" y="2313905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83712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6800" y="39161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what degree is the customer using it?</a:t>
            </a:r>
          </a:p>
        </p:txBody>
      </p:sp>
    </p:spTree>
    <p:extLst>
      <p:ext uri="{BB962C8B-B14F-4D97-AF65-F5344CB8AC3E}">
        <p14:creationId xmlns:p14="http://schemas.microsoft.com/office/powerpoint/2010/main" val="1401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819400"/>
            <a:ext cx="8502574" cy="2103549"/>
            <a:chOff x="304800" y="2819400"/>
            <a:chExt cx="8502574" cy="2103549"/>
          </a:xfrm>
        </p:grpSpPr>
        <p:sp>
          <p:nvSpPr>
            <p:cNvPr id="24" name="Pentagon 23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2400" y="2277414"/>
            <a:ext cx="1219200" cy="1219200"/>
            <a:chOff x="6883807" y="1280375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6883807" y="1280375"/>
              <a:ext cx="1219200" cy="1219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1907" y="202742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actual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1907" y="1461702"/>
              <a:ext cx="114299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1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8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57" y="265435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</a:t>
            </a:r>
            <a:r>
              <a:rPr lang="en-US" sz="2400" b="1" dirty="0"/>
              <a:t>Cost of Delay</a:t>
            </a:r>
            <a:r>
              <a:rPr lang="en-US" sz="2400" dirty="0"/>
              <a:t> so that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757" y="4458623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determine </a:t>
            </a:r>
            <a:r>
              <a:rPr lang="en-US" sz="2400" b="1" dirty="0"/>
              <a:t>ROI</a:t>
            </a:r>
            <a:r>
              <a:rPr lang="en-US" sz="2400" dirty="0"/>
              <a:t> as quickly as possible.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" y="325577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if customer </a:t>
            </a:r>
            <a:r>
              <a:rPr lang="en-US" sz="2400" b="1" dirty="0"/>
              <a:t>received</a:t>
            </a:r>
            <a:r>
              <a:rPr lang="en-US" sz="2400" dirty="0"/>
              <a:t> it, and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38572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product </a:t>
            </a:r>
            <a:r>
              <a:rPr lang="en-US" sz="2400" b="1" dirty="0"/>
              <a:t>utilization</a:t>
            </a:r>
            <a:r>
              <a:rPr lang="en-US" sz="2400" dirty="0"/>
              <a:t>, so that …</a:t>
            </a:r>
          </a:p>
        </p:txBody>
      </p:sp>
    </p:spTree>
    <p:extLst>
      <p:ext uri="{BB962C8B-B14F-4D97-AF65-F5344CB8AC3E}">
        <p14:creationId xmlns:p14="http://schemas.microsoft.com/office/powerpoint/2010/main" val="401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Viable Product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901" y="1559688"/>
            <a:ext cx="5189508" cy="4447627"/>
            <a:chOff x="307901" y="1559688"/>
            <a:chExt cx="5189508" cy="4447627"/>
          </a:xfrm>
        </p:grpSpPr>
        <p:grpSp>
          <p:nvGrpSpPr>
            <p:cNvPr id="7" name="Group 6"/>
            <p:cNvGrpSpPr/>
            <p:nvPr/>
          </p:nvGrpSpPr>
          <p:grpSpPr>
            <a:xfrm>
              <a:off x="310771" y="1559688"/>
              <a:ext cx="5175629" cy="1190874"/>
              <a:chOff x="310771" y="1559688"/>
              <a:chExt cx="5175629" cy="11908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24" name="Pentagon 2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1780" y="3167105"/>
              <a:ext cx="5175629" cy="1190874"/>
              <a:chOff x="310771" y="1559688"/>
              <a:chExt cx="5175629" cy="119087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44" name="Pentagon 4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307901" y="4816441"/>
              <a:ext cx="5175629" cy="1190874"/>
              <a:chOff x="310771" y="1559688"/>
              <a:chExt cx="5175629" cy="119087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58" name="Pentagon 57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87091" y="2649341"/>
            <a:ext cx="8502574" cy="2103549"/>
            <a:chOff x="304800" y="2819400"/>
            <a:chExt cx="8502574" cy="2103549"/>
          </a:xfrm>
        </p:grpSpPr>
        <p:sp>
          <p:nvSpPr>
            <p:cNvPr id="71" name="Pentagon 70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7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 / CD</a:t>
            </a:r>
          </a:p>
          <a:p>
            <a:pPr algn="ctr"/>
            <a:r>
              <a:rPr lang="en-US" sz="2000" dirty="0"/>
              <a:t>(faster time to market)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2019" y="1701232"/>
            <a:ext cx="853053" cy="4178780"/>
            <a:chOff x="3072019" y="1701232"/>
            <a:chExt cx="853053" cy="4178780"/>
          </a:xfrm>
        </p:grpSpPr>
        <p:grpSp>
          <p:nvGrpSpPr>
            <p:cNvPr id="31" name="Group 30"/>
            <p:cNvGrpSpPr/>
            <p:nvPr/>
          </p:nvGrpSpPr>
          <p:grpSpPr>
            <a:xfrm>
              <a:off x="3074889" y="1701232"/>
              <a:ext cx="839174" cy="922027"/>
              <a:chOff x="6883807" y="3081507"/>
              <a:chExt cx="1829774" cy="208761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85898" y="3308649"/>
              <a:ext cx="839174" cy="922027"/>
              <a:chOff x="6883807" y="3081507"/>
              <a:chExt cx="1829774" cy="20876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072019" y="4957985"/>
              <a:ext cx="839174" cy="922027"/>
              <a:chOff x="6883807" y="3081507"/>
              <a:chExt cx="1829774" cy="208761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collaboration</a:t>
            </a:r>
          </a:p>
          <a:p>
            <a:pPr algn="ctr"/>
            <a:r>
              <a:rPr lang="en-US" sz="2000" dirty="0"/>
              <a:t>(delivery what’s expected)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89" y="1701232"/>
            <a:ext cx="839174" cy="808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27533" y="2346260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98" y="3308649"/>
            <a:ext cx="839174" cy="808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38542" y="3953677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9" y="4957985"/>
            <a:ext cx="839174" cy="80814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24663" y="5603013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8" y="1719782"/>
            <a:ext cx="806795" cy="8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90" y="4910790"/>
            <a:ext cx="866982" cy="8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549" y="182501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Think experiments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46807"/>
              </p:ext>
            </p:extLst>
          </p:nvPr>
        </p:nvGraphicFramePr>
        <p:xfrm>
          <a:off x="9144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testable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observations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6401"/>
              </p:ext>
            </p:extLst>
          </p:nvPr>
        </p:nvGraphicFramePr>
        <p:xfrm>
          <a:off x="48768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&amp; testing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monitor and follow-up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00600" y="4495800"/>
            <a:ext cx="3276600" cy="1295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Customer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952171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seeing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0" y="1952171"/>
            <a:ext cx="1905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“Saying”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of usage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perceived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5713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system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454986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on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8243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841873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4970838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5355574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clarification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5730471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determination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830" y="5725796"/>
            <a:ext cx="83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on ROI</a:t>
            </a:r>
          </a:p>
        </p:txBody>
      </p:sp>
    </p:spTree>
    <p:extLst>
      <p:ext uri="{BB962C8B-B14F-4D97-AF65-F5344CB8AC3E}">
        <p14:creationId xmlns:p14="http://schemas.microsoft.com/office/powerpoint/2010/main" val="1365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2133600" y="3333750"/>
            <a:ext cx="50292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Employee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310515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833" y="1981200"/>
            <a:ext cx="73188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How does employee satisfaction influence ROI?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1092200" cy="819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105150"/>
            <a:ext cx="802437" cy="8024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0" y="4214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policies and regulations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58581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0" y="53223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5586" y="56695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4700" y="60167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vested interest</a:t>
            </a:r>
          </a:p>
        </p:txBody>
      </p:sp>
    </p:spTree>
    <p:extLst>
      <p:ext uri="{BB962C8B-B14F-4D97-AF65-F5344CB8AC3E}">
        <p14:creationId xmlns:p14="http://schemas.microsoft.com/office/powerpoint/2010/main" val="2668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752600"/>
            <a:ext cx="7543800" cy="3083109"/>
            <a:chOff x="533400" y="1752600"/>
            <a:chExt cx="7543800" cy="3083109"/>
          </a:xfrm>
        </p:grpSpPr>
        <p:grpSp>
          <p:nvGrpSpPr>
            <p:cNvPr id="21" name="Group 20"/>
            <p:cNvGrpSpPr/>
            <p:nvPr/>
          </p:nvGrpSpPr>
          <p:grpSpPr>
            <a:xfrm>
              <a:off x="6477000" y="1752600"/>
              <a:ext cx="1600200" cy="1981200"/>
              <a:chOff x="685800" y="2895600"/>
              <a:chExt cx="1600200" cy="19812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33400" y="175618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“Was it worth it?”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2279407"/>
              <a:ext cx="303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280262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“What influences ROI?”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3881602"/>
              <a:ext cx="525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To what degree is the customer using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416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Measuring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798" y="1908355"/>
            <a:ext cx="1524000" cy="1176754"/>
            <a:chOff x="876300" y="3048000"/>
            <a:chExt cx="1524000" cy="1176754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Britannic Bold" panose="020B0903060703020204" pitchFamily="34" charset="0"/>
                </a:rPr>
                <a:t>&lt; / &gt;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1371600" y="3238500"/>
              <a:ext cx="533400" cy="457200"/>
            </a:xfrm>
            <a:prstGeom prst="arc">
              <a:avLst>
                <a:gd name="adj1" fmla="val 10901084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388620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coverage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8271" y="1786186"/>
            <a:ext cx="1531257" cy="1331854"/>
            <a:chOff x="4031343" y="1984660"/>
            <a:chExt cx="1531257" cy="1331854"/>
          </a:xfrm>
        </p:grpSpPr>
        <p:grpSp>
          <p:nvGrpSpPr>
            <p:cNvPr id="29" name="Group 28"/>
            <p:cNvGrpSpPr/>
            <p:nvPr/>
          </p:nvGrpSpPr>
          <p:grpSpPr>
            <a:xfrm>
              <a:off x="4038600" y="1984660"/>
              <a:ext cx="1524000" cy="956846"/>
              <a:chOff x="2133600" y="3919954"/>
              <a:chExt cx="1524000" cy="9568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4876800"/>
                <a:ext cx="15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133600" y="3919954"/>
                <a:ext cx="0" cy="9568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62200" y="4114800"/>
                <a:ext cx="381000" cy="232946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2714171" y="4344117"/>
                <a:ext cx="714829" cy="151683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flipV="1">
                <a:off x="2233386" y="4532254"/>
                <a:ext cx="556985" cy="196492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2585357" y="4231273"/>
                <a:ext cx="410028" cy="300981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031343" y="297796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burndown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400" y="1694668"/>
            <a:ext cx="1821543" cy="1423372"/>
            <a:chOff x="6103256" y="1658214"/>
            <a:chExt cx="1821543" cy="1423372"/>
          </a:xfrm>
        </p:grpSpPr>
        <p:sp>
          <p:nvSpPr>
            <p:cNvPr id="41" name="TextBox 40"/>
            <p:cNvSpPr txBox="1"/>
            <p:nvPr/>
          </p:nvSpPr>
          <p:spPr>
            <a:xfrm>
              <a:off x="6103256" y="2743032"/>
              <a:ext cx="182154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 complete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070519280"/>
                </p:ext>
              </p:extLst>
            </p:nvPr>
          </p:nvGraphicFramePr>
          <p:xfrm>
            <a:off x="6108597" y="1658214"/>
            <a:ext cx="1752600" cy="1121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655204" y="3162066"/>
            <a:ext cx="2926196" cy="1142472"/>
            <a:chOff x="655204" y="3162066"/>
            <a:chExt cx="2926196" cy="1142472"/>
          </a:xfrm>
        </p:grpSpPr>
        <p:grpSp>
          <p:nvGrpSpPr>
            <p:cNvPr id="51" name="Group 50"/>
            <p:cNvGrpSpPr/>
            <p:nvPr/>
          </p:nvGrpSpPr>
          <p:grpSpPr>
            <a:xfrm>
              <a:off x="655204" y="3164783"/>
              <a:ext cx="1842987" cy="767475"/>
              <a:chOff x="486645" y="2234624"/>
              <a:chExt cx="1842987" cy="7674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00629" y="22860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2402" y="23365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individuals and interactions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2234624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162066"/>
              <a:ext cx="869930" cy="86993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450119" y="3965984"/>
              <a:ext cx="113128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7132" y="4477343"/>
            <a:ext cx="1842987" cy="767475"/>
            <a:chOff x="486645" y="3157755"/>
            <a:chExt cx="1842987" cy="767475"/>
          </a:xfrm>
        </p:grpSpPr>
        <p:sp>
          <p:nvSpPr>
            <p:cNvPr id="56" name="Rounded Rectangle 5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72900"/>
            <a:ext cx="802437" cy="80243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98191" y="5240375"/>
            <a:ext cx="9625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720606" y="3121395"/>
            <a:ext cx="3077194" cy="1081463"/>
            <a:chOff x="4720606" y="3121395"/>
            <a:chExt cx="3077194" cy="1081463"/>
          </a:xfrm>
        </p:grpSpPr>
        <p:grpSp>
          <p:nvGrpSpPr>
            <p:cNvPr id="59" name="Group 58"/>
            <p:cNvGrpSpPr/>
            <p:nvPr/>
          </p:nvGrpSpPr>
          <p:grpSpPr>
            <a:xfrm>
              <a:off x="4720606" y="3145052"/>
              <a:ext cx="1842987" cy="767475"/>
              <a:chOff x="486645" y="3993217"/>
              <a:chExt cx="1842987" cy="767475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16635" y="4026188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8408" y="4076701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customer collaboration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993217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121395"/>
              <a:ext cx="1092200" cy="81915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705599" y="3864304"/>
              <a:ext cx="10922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customer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4574" y="4472900"/>
            <a:ext cx="3575878" cy="1106029"/>
            <a:chOff x="4704574" y="4472900"/>
            <a:chExt cx="3575878" cy="1106029"/>
          </a:xfrm>
        </p:grpSpPr>
        <p:grpSp>
          <p:nvGrpSpPr>
            <p:cNvPr id="63" name="Group 62"/>
            <p:cNvGrpSpPr/>
            <p:nvPr/>
          </p:nvGrpSpPr>
          <p:grpSpPr>
            <a:xfrm>
              <a:off x="4704574" y="4472900"/>
              <a:ext cx="1842987" cy="767475"/>
              <a:chOff x="474609" y="4811138"/>
              <a:chExt cx="1842987" cy="76747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12665" y="4851976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4438" y="4902489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responding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to change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09" y="4811138"/>
                <a:ext cx="1842987" cy="767475"/>
              </a:xfrm>
              <a:prstGeom prst="rect">
                <a:avLst/>
              </a:prstGeom>
              <a:noFill/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680252" y="5240375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680252" y="4816669"/>
              <a:ext cx="1600200" cy="258195"/>
              <a:chOff x="4191000" y="5860324"/>
              <a:chExt cx="2590800" cy="460751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4191000" y="5950160"/>
                <a:ext cx="2590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495800" y="5860324"/>
                <a:ext cx="1881498" cy="460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product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626" y="1475108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 flipH="1">
            <a:off x="44195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F4FE788-738A-4CA8-9743-8BB7B7B67B2C}"/>
              </a:ext>
            </a:extLst>
          </p:cNvPr>
          <p:cNvSpPr/>
          <p:nvPr/>
        </p:nvSpPr>
        <p:spPr>
          <a:xfrm>
            <a:off x="3581399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423886" y="3154423"/>
            <a:ext cx="1157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>
            <a:off x="4419599" y="3573523"/>
            <a:ext cx="0" cy="541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52" idx="3"/>
          </p:cNvCxnSpPr>
          <p:nvPr/>
        </p:nvCxnSpPr>
        <p:spPr>
          <a:xfrm flipH="1" flipV="1">
            <a:off x="5257799" y="3154423"/>
            <a:ext cx="1143001" cy="7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52" idx="0"/>
          </p:cNvCxnSpPr>
          <p:nvPr/>
        </p:nvCxnSpPr>
        <p:spPr>
          <a:xfrm flipH="1">
            <a:off x="4419599" y="2329948"/>
            <a:ext cx="1" cy="40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00C20CA-048B-4F84-9A71-466A28B0F563}"/>
              </a:ext>
            </a:extLst>
          </p:cNvPr>
          <p:cNvSpPr/>
          <p:nvPr/>
        </p:nvSpPr>
        <p:spPr>
          <a:xfrm>
            <a:off x="4431731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FA6914-9F87-42A5-AD6F-25F5C217BFD7}"/>
              </a:ext>
            </a:extLst>
          </p:cNvPr>
          <p:cNvSpPr/>
          <p:nvPr/>
        </p:nvSpPr>
        <p:spPr>
          <a:xfrm>
            <a:off x="2735943" y="2736112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</p:spTree>
    <p:extLst>
      <p:ext uri="{BB962C8B-B14F-4D97-AF65-F5344CB8AC3E}">
        <p14:creationId xmlns:p14="http://schemas.microsoft.com/office/powerpoint/2010/main" val="14378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21667 -3.7037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-0.2158 -0.0002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F84A19-A981-4615-80FB-120E17911E3D}"/>
              </a:ext>
            </a:extLst>
          </p:cNvPr>
          <p:cNvSpPr txBox="1"/>
          <p:nvPr/>
        </p:nvSpPr>
        <p:spPr>
          <a:xfrm>
            <a:off x="3086099" y="3213779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for organic change of organizational structure to support product teams</a:t>
            </a:r>
          </a:p>
        </p:txBody>
      </p:sp>
    </p:spTree>
    <p:extLst>
      <p:ext uri="{BB962C8B-B14F-4D97-AF65-F5344CB8AC3E}">
        <p14:creationId xmlns:p14="http://schemas.microsoft.com/office/powerpoint/2010/main" val="313695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9BC0C0-0807-4808-B370-5D8D49135F62}"/>
              </a:ext>
            </a:extLst>
          </p:cNvPr>
          <p:cNvGrpSpPr/>
          <p:nvPr/>
        </p:nvGrpSpPr>
        <p:grpSpPr>
          <a:xfrm>
            <a:off x="761997" y="1588532"/>
            <a:ext cx="7467603" cy="1002268"/>
            <a:chOff x="761997" y="1588532"/>
            <a:chExt cx="7467603" cy="1002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7B5A9D-A146-433E-9A4B-B346035532D8}"/>
                </a:ext>
              </a:extLst>
            </p:cNvPr>
            <p:cNvGrpSpPr/>
            <p:nvPr/>
          </p:nvGrpSpPr>
          <p:grpSpPr>
            <a:xfrm>
              <a:off x="761999" y="2057400"/>
              <a:ext cx="7467601" cy="533400"/>
              <a:chOff x="761999" y="2057400"/>
              <a:chExt cx="7467601" cy="533400"/>
            </a:xfrm>
          </p:grpSpPr>
          <p:sp>
            <p:nvSpPr>
              <p:cNvPr id="2" name="Right Triangle 1">
                <a:extLst>
                  <a:ext uri="{FF2B5EF4-FFF2-40B4-BE49-F238E27FC236}">
                    <a16:creationId xmlns:a16="http://schemas.microsoft.com/office/drawing/2014/main" id="{20954980-BB58-49A3-A6A7-8C7C6AEF81AC}"/>
                  </a:ext>
                </a:extLst>
              </p:cNvPr>
              <p:cNvSpPr/>
              <p:nvPr/>
            </p:nvSpPr>
            <p:spPr>
              <a:xfrm>
                <a:off x="762000" y="2057400"/>
                <a:ext cx="7467600" cy="5334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656D2A5E-2F5E-45F7-BA04-DA78AAD0A8D6}"/>
                  </a:ext>
                </a:extLst>
              </p:cNvPr>
              <p:cNvSpPr/>
              <p:nvPr/>
            </p:nvSpPr>
            <p:spPr>
              <a:xfrm flipH="1" flipV="1">
                <a:off x="761999" y="2057400"/>
                <a:ext cx="7467599" cy="5334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D1C60-DD7A-4A49-97B8-CE598ADF3206}"/>
                </a:ext>
              </a:extLst>
            </p:cNvPr>
            <p:cNvSpPr txBox="1"/>
            <p:nvPr/>
          </p:nvSpPr>
          <p:spPr>
            <a:xfrm>
              <a:off x="761997" y="1588532"/>
              <a:ext cx="7467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contribution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124B8-4B6D-4CEF-8E7F-8706EB09AD60}"/>
              </a:ext>
            </a:extLst>
          </p:cNvPr>
          <p:cNvSpPr txBox="1"/>
          <p:nvPr/>
        </p:nvSpPr>
        <p:spPr>
          <a:xfrm>
            <a:off x="761997" y="2214265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10B4F-391A-466B-8906-BC7A35AD30AD}"/>
              </a:ext>
            </a:extLst>
          </p:cNvPr>
          <p:cNvSpPr txBox="1"/>
          <p:nvPr/>
        </p:nvSpPr>
        <p:spPr>
          <a:xfrm>
            <a:off x="6705600" y="205740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distributed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315CE-B2D5-4A1F-A8D0-653C4112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94373"/>
              </p:ext>
            </p:extLst>
          </p:nvPr>
        </p:nvGraphicFramePr>
        <p:xfrm>
          <a:off x="761996" y="2694523"/>
          <a:ext cx="746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12817448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937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Flood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to “No”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Default to 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872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4346734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4346734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434673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CD480-29B2-43A5-96E1-FE162FF8BC9F}"/>
              </a:ext>
            </a:extLst>
          </p:cNvPr>
          <p:cNvSpPr/>
          <p:nvPr/>
        </p:nvSpPr>
        <p:spPr>
          <a:xfrm>
            <a:off x="761996" y="2694523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030F00-526D-4331-AE1F-19EA7F057C67}"/>
              </a:ext>
            </a:extLst>
          </p:cNvPr>
          <p:cNvSpPr/>
          <p:nvPr/>
        </p:nvSpPr>
        <p:spPr>
          <a:xfrm>
            <a:off x="752471" y="3144618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3A1F73-DB4D-4CE6-9E90-2848E3CD2293}"/>
              </a:ext>
            </a:extLst>
          </p:cNvPr>
          <p:cNvSpPr/>
          <p:nvPr/>
        </p:nvSpPr>
        <p:spPr>
          <a:xfrm>
            <a:off x="752471" y="3432989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8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3334 -0.1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457200" y="1357312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47E39-1BFC-4D4E-88DA-F364256E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6188"/>
              </p:ext>
            </p:extLst>
          </p:nvPr>
        </p:nvGraphicFramePr>
        <p:xfrm>
          <a:off x="2895600" y="1595119"/>
          <a:ext cx="5715001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democracy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 custom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stages of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adherence to standards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controlled spend / ROI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custom profile focused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reduced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support obligation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shorter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69C408-30FC-48F5-8272-E834055D0419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6AE3A-B281-45CE-B456-75FBA390BED8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9EEC-7D1B-4261-8CC0-57B07F6B1324}"/>
              </a:ext>
            </a:extLst>
          </p:cNvPr>
          <p:cNvSpPr/>
          <p:nvPr/>
        </p:nvSpPr>
        <p:spPr>
          <a:xfrm>
            <a:off x="2933700" y="3914454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803E7-2962-4F87-BB1E-C86E57AE8949}"/>
              </a:ext>
            </a:extLst>
          </p:cNvPr>
          <p:cNvSpPr/>
          <p:nvPr/>
        </p:nvSpPr>
        <p:spPr>
          <a:xfrm>
            <a:off x="5810251" y="3921516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2212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1" grpId="0" animBg="1"/>
      <p:bldP spid="32" grpId="0" animBg="1"/>
      <p:bldP spid="33" grpId="0" animBg="1"/>
      <p:bldP spid="29" grpId="0" animBg="1"/>
      <p:bldP spid="28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026" name="Picture 2" descr="/static/community_logos/python-logo.png">
            <a:extLst>
              <a:ext uri="{FF2B5EF4-FFF2-40B4-BE49-F238E27FC236}">
                <a16:creationId xmlns:a16="http://schemas.microsoft.com/office/drawing/2014/main" id="{BA08E1DF-49ED-42EE-9815-76305F1A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0225"/>
            <a:ext cx="2009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82A6E-2131-4FC3-9B8F-832B27B7D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3657600" cy="1243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70F4B-54BB-4D3A-87FA-C9B46226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1586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8244-1876-4A7E-89F3-3B0CE464CBCD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546A-5EA7-4E18-B88C-BDF161CCF30F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a “vendor product” policy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technical standards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on 3</a:t>
            </a:r>
            <a:r>
              <a:rPr lang="en-US" baseline="30000" dirty="0"/>
              <a:t>rd</a:t>
            </a:r>
            <a:r>
              <a:rPr lang="en-US" dirty="0"/>
              <a:t> party licensing or support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12C4E-BBB0-4273-9105-21D794B4905A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shared service department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to policies and procedures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centralize knowledge or technical skill set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Waterfall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C4A8A-74D0-4EF3-B536-0A0D050C5E46}"/>
              </a:ext>
            </a:extLst>
          </p:cNvPr>
          <p:cNvSpPr txBox="1"/>
          <p:nvPr/>
        </p:nvSpPr>
        <p:spPr>
          <a:xfrm>
            <a:off x="682171" y="425530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“infancy stage”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B7861-C601-488D-851F-53531CCE0217}"/>
              </a:ext>
            </a:extLst>
          </p:cNvPr>
          <p:cNvGrpSpPr/>
          <p:nvPr/>
        </p:nvGrpSpPr>
        <p:grpSpPr>
          <a:xfrm>
            <a:off x="2408813" y="5105400"/>
            <a:ext cx="4326373" cy="973573"/>
            <a:chOff x="1845827" y="5347887"/>
            <a:chExt cx="4326373" cy="973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D266D8-1AC6-40C0-AD96-783C14FE8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AD5710-2258-4315-844B-E72A5C065034}"/>
                </a:ext>
              </a:extLst>
            </p:cNvPr>
            <p:cNvSpPr txBox="1"/>
            <p:nvPr/>
          </p:nvSpPr>
          <p:spPr>
            <a:xfrm>
              <a:off x="2819400" y="5511509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provided by a team for the mass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3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2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375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-28576" y="1357312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10F69B-74EA-4BCA-B9A0-F3E8D4CBF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83546"/>
              </p:ext>
            </p:extLst>
          </p:nvPr>
        </p:nvGraphicFramePr>
        <p:xfrm>
          <a:off x="2895600" y="1595119"/>
          <a:ext cx="571500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earned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democratic process (voting)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adaptive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product for mass adoption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mature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emerging technologies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ROI based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general public focused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reduced support obligation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longer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monetary 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limited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favored contribution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654264B-D898-4644-9E2E-491FED4A948B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D71B2-985E-407A-BB36-197813476952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61A64-F49B-41D2-B785-78CAD87F4B2A}"/>
              </a:ext>
            </a:extLst>
          </p:cNvPr>
          <p:cNvSpPr/>
          <p:nvPr/>
        </p:nvSpPr>
        <p:spPr>
          <a:xfrm>
            <a:off x="2933700" y="3971607"/>
            <a:ext cx="2719388" cy="157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6B726-9C3D-4C4F-B4A6-570CEE08B03F}"/>
              </a:ext>
            </a:extLst>
          </p:cNvPr>
          <p:cNvSpPr/>
          <p:nvPr/>
        </p:nvSpPr>
        <p:spPr>
          <a:xfrm>
            <a:off x="5810251" y="3921516"/>
            <a:ext cx="2719388" cy="162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invested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28123C-3792-40FF-810B-736B67BDF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6" y="5133160"/>
            <a:ext cx="1524000" cy="152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6D01FD-DB72-4F30-832F-4B1F65916E3F}"/>
              </a:ext>
            </a:extLst>
          </p:cNvPr>
          <p:cNvSpPr txBox="1"/>
          <p:nvPr/>
        </p:nvSpPr>
        <p:spPr>
          <a:xfrm>
            <a:off x="3191800" y="3549986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F56A4B-7686-44EC-86A5-19B744F11494}"/>
              </a:ext>
            </a:extLst>
          </p:cNvPr>
          <p:cNvGrpSpPr/>
          <p:nvPr/>
        </p:nvGrpSpPr>
        <p:grpSpPr>
          <a:xfrm>
            <a:off x="5805454" y="1917078"/>
            <a:ext cx="1452626" cy="1821958"/>
            <a:chOff x="1071625" y="2062225"/>
            <a:chExt cx="1452626" cy="182195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4EFA82-36BD-4563-973F-7F500B33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DBA0C-7907-44FB-A6F8-3F9D24D2FE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364B3F-9522-4528-A7D4-90CFCF5C4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20" y="3098861"/>
            <a:ext cx="650296" cy="6502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085B33-A3B8-4498-A336-133D5832906C}"/>
              </a:ext>
            </a:extLst>
          </p:cNvPr>
          <p:cNvGrpSpPr/>
          <p:nvPr/>
        </p:nvGrpSpPr>
        <p:grpSpPr>
          <a:xfrm>
            <a:off x="3865895" y="2904336"/>
            <a:ext cx="1452626" cy="1821958"/>
            <a:chOff x="1071625" y="2062225"/>
            <a:chExt cx="1452626" cy="18219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99F21C1-E8A0-40E2-A647-16040F7E5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47A322-849E-44D6-95BA-47D8035F839B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1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10816 1.48148E-6 C -0.1566 1.48148E-6 -0.21615 0.04444 -0.21615 0.08055 L -0.21615 0.1615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0781 -1.85185E-6 C -0.01111 -1.85185E-6 -0.01528 0.09352 -0.01528 0.16945 L -0.01528 0.3402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CB200C7-4186-472F-AC85-9F2A052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21803"/>
            <a:ext cx="3838575" cy="10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5189D-A42C-4B5B-88CD-C7199957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3811C-FDE0-46CA-B11F-E5E951303E72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B0A1B-5BF0-4083-B512-221E1F0AD171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customers’ requests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departments that have the time and people to invest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development based on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3D90-7EC8-45F0-9EBA-99738E40EB92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a community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technical skills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DB996-D932-4E7D-83E0-B2329599DC3A}"/>
              </a:ext>
            </a:extLst>
          </p:cNvPr>
          <p:cNvSpPr txBox="1"/>
          <p:nvPr/>
        </p:nvSpPr>
        <p:spPr>
          <a:xfrm>
            <a:off x="682171" y="4255303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“mature stage” of the solution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general release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high adoption rate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5AC55-F1D3-4CD4-8A24-17A5BF111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664EB9-1CDF-4DD0-9A8F-5BF96AFC0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399E6-8B89-4DC1-B3DB-D9B45CF66D9E}"/>
                </a:ext>
              </a:extLst>
            </p:cNvPr>
            <p:cNvSpPr txBox="1"/>
            <p:nvPr/>
          </p:nvSpPr>
          <p:spPr>
            <a:xfrm>
              <a:off x="2819400" y="5511509"/>
              <a:ext cx="3704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offered by a common community for general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0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62917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271464" y="134778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42880-0206-4473-9B4E-B8DC50149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9067"/>
              </p:ext>
            </p:extLst>
          </p:nvPr>
        </p:nvGraphicFramePr>
        <p:xfrm>
          <a:off x="2895600" y="1595119"/>
          <a:ext cx="5715001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social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community discussion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consensus on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evolving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low cost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innovation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very low support obligation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evolving technology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unknown “shelf life”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requires open communication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lack of product direction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4DD1629-9EE9-4EDE-96AC-D2E3B7A90AA4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1691-588B-4777-A175-5E7FEA28E25F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54ED5-7E8C-4743-A7C2-EAA48C40D03D}"/>
              </a:ext>
            </a:extLst>
          </p:cNvPr>
          <p:cNvSpPr/>
          <p:nvPr/>
        </p:nvSpPr>
        <p:spPr>
          <a:xfrm>
            <a:off x="2933700" y="3914454"/>
            <a:ext cx="2719388" cy="143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422BA2-AD35-44E8-A9C0-15366A2D9CF6}"/>
              </a:ext>
            </a:extLst>
          </p:cNvPr>
          <p:cNvSpPr/>
          <p:nvPr/>
        </p:nvSpPr>
        <p:spPr>
          <a:xfrm>
            <a:off x="5810251" y="3921516"/>
            <a:ext cx="2719388" cy="133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D58F5-6FBA-4B5D-AF2B-AA45EBD3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4" y="1447800"/>
            <a:ext cx="5715000" cy="5000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7463655" y="5400456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4" y="2453825"/>
            <a:ext cx="650296" cy="650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8F839AF-414F-4F51-8042-0E31EE1B0642}"/>
              </a:ext>
            </a:extLst>
          </p:cNvPr>
          <p:cNvGrpSpPr/>
          <p:nvPr/>
        </p:nvGrpSpPr>
        <p:grpSpPr>
          <a:xfrm>
            <a:off x="381000" y="4185214"/>
            <a:ext cx="1506837" cy="2282262"/>
            <a:chOff x="381000" y="4185214"/>
            <a:chExt cx="1506837" cy="22822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F074E-B4F6-4B6F-B879-A5262E33A5C9}"/>
                </a:ext>
              </a:extLst>
            </p:cNvPr>
            <p:cNvGrpSpPr/>
            <p:nvPr/>
          </p:nvGrpSpPr>
          <p:grpSpPr>
            <a:xfrm>
              <a:off x="381000" y="4645518"/>
              <a:ext cx="1452626" cy="1821958"/>
              <a:chOff x="1071625" y="2062225"/>
              <a:chExt cx="1452626" cy="182195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346DB8-6C19-4204-878D-9EEA2408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25" y="2062225"/>
                <a:ext cx="1452626" cy="145262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D43E7-D117-4CF1-BF5B-A99F88D406E3}"/>
                  </a:ext>
                </a:extLst>
              </p:cNvPr>
              <p:cNvSpPr txBox="1"/>
              <p:nvPr/>
            </p:nvSpPr>
            <p:spPr>
              <a:xfrm>
                <a:off x="1143000" y="351485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customer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C07A17-D54A-4E71-92B9-1A4CFA4E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41" y="4185214"/>
              <a:ext cx="650296" cy="6502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352800" y="4001922"/>
            <a:ext cx="2057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interest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73E46-6082-46BC-B19C-991EBEE249E0}"/>
              </a:ext>
            </a:extLst>
          </p:cNvPr>
          <p:cNvGrpSpPr/>
          <p:nvPr/>
        </p:nvGrpSpPr>
        <p:grpSpPr>
          <a:xfrm>
            <a:off x="2224494" y="1870824"/>
            <a:ext cx="1442975" cy="1586730"/>
            <a:chOff x="2224494" y="1870824"/>
            <a:chExt cx="1442975" cy="1586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CA06BA-1324-4E1A-8A7B-6CB10788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384" y="1870824"/>
              <a:ext cx="1219196" cy="122347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AE1EE-C82E-4133-A646-E8166A931467}"/>
                </a:ext>
              </a:extLst>
            </p:cNvPr>
            <p:cNvSpPr txBox="1"/>
            <p:nvPr/>
          </p:nvSpPr>
          <p:spPr>
            <a:xfrm>
              <a:off x="2224494" y="3088222"/>
              <a:ext cx="14429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community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E73AA3F-0A32-4574-8B0A-958772DCC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12" y="5505102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pic>
        <p:nvPicPr>
          <p:cNvPr id="2050" name="Picture 2" descr="Node (Node.JS) Logo Vector">
            <a:extLst>
              <a:ext uri="{FF2B5EF4-FFF2-40B4-BE49-F238E27FC236}">
                <a16:creationId xmlns:a16="http://schemas.microsoft.com/office/drawing/2014/main" id="{41C6A060-8E05-477A-A4F5-73041306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866900" cy="114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irefox logo">
            <a:extLst>
              <a:ext uri="{FF2B5EF4-FFF2-40B4-BE49-F238E27FC236}">
                <a16:creationId xmlns:a16="http://schemas.microsoft.com/office/drawing/2014/main" id="{312B342D-C84B-4E10-A585-10D211CA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1192-CACE-42F6-B850-8CFBC35C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B504F-8E5A-40B7-8CCF-77554CFC4C57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F4DAD-CAE5-4650-869B-561264955127}"/>
              </a:ext>
            </a:extLst>
          </p:cNvPr>
          <p:cNvSpPr txBox="1"/>
          <p:nvPr/>
        </p:nvSpPr>
        <p:spPr>
          <a:xfrm>
            <a:off x="682171" y="2133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common interests or needs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technology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9F8A4-E600-453A-A1C4-4DC3F9FCF160}"/>
              </a:ext>
            </a:extLst>
          </p:cNvPr>
          <p:cNvSpPr txBox="1"/>
          <p:nvPr/>
        </p:nvSpPr>
        <p:spPr>
          <a:xfrm>
            <a:off x="682171" y="305497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innovation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experimentation and new technologies are encouraged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available “pool of users” to provide feedback and contributions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72FA-162B-4B2D-AB45-AF4FC0AD6D6A}"/>
              </a:ext>
            </a:extLst>
          </p:cNvPr>
          <p:cNvSpPr txBox="1"/>
          <p:nvPr/>
        </p:nvSpPr>
        <p:spPr>
          <a:xfrm>
            <a:off x="682171" y="397830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general public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agile product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mature collaborative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and support are conducted in product teams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99A5B-5A0B-4056-A9FF-80C9ABA7F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9CF6E1-4910-4FBD-B264-78E358CD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B7EA7-4D7B-42C6-B43B-938813CB6AEC}"/>
                </a:ext>
              </a:extLst>
            </p:cNvPr>
            <p:cNvSpPr txBox="1"/>
            <p:nvPr/>
          </p:nvSpPr>
          <p:spPr>
            <a:xfrm>
              <a:off x="2819400" y="5398130"/>
              <a:ext cx="3704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available due to the joint efforts of community members based on their common interest or need.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22528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Diagram group">
            <a:extLst>
              <a:ext uri="{FF2B5EF4-FFF2-40B4-BE49-F238E27FC236}">
                <a16:creationId xmlns:a16="http://schemas.microsoft.com/office/drawing/2014/main" id="{BAA45608-51A2-4AE2-BFBF-08E6BA4C7386}"/>
              </a:ext>
            </a:extLst>
          </p:cNvPr>
          <p:cNvGrpSpPr/>
          <p:nvPr/>
        </p:nvGrpSpPr>
        <p:grpSpPr>
          <a:xfrm>
            <a:off x="3244850" y="1295400"/>
            <a:ext cx="2578100" cy="2578100"/>
            <a:chOff x="2178050" y="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468540-734D-449B-938C-A3C81BA3B355}"/>
                </a:ext>
              </a:extLst>
            </p:cNvPr>
            <p:cNvGrpSpPr/>
            <p:nvPr/>
          </p:nvGrpSpPr>
          <p:grpSpPr>
            <a:xfrm>
              <a:off x="2178050" y="0"/>
              <a:ext cx="2578100" cy="2578100"/>
              <a:chOff x="2178050" y="0"/>
              <a:chExt cx="2578100" cy="2578100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3799417-D0AC-448F-946D-7513A54DA3B9}"/>
                  </a:ext>
                </a:extLst>
              </p:cNvPr>
              <p:cNvSpPr/>
              <p:nvPr/>
            </p:nvSpPr>
            <p:spPr>
              <a:xfrm>
                <a:off x="2178050" y="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Isosceles Triangle 4">
                <a:extLst>
                  <a:ext uri="{FF2B5EF4-FFF2-40B4-BE49-F238E27FC236}">
                    <a16:creationId xmlns:a16="http://schemas.microsoft.com/office/drawing/2014/main" id="{B9CC0952-F953-4C5E-ACAF-08ADA1E4171D}"/>
                  </a:ext>
                </a:extLst>
              </p:cNvPr>
              <p:cNvSpPr txBox="1"/>
              <p:nvPr/>
            </p:nvSpPr>
            <p:spPr>
              <a:xfrm>
                <a:off x="2822575" y="12890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people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people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ED8605D-6AFB-49D9-A1A5-71677617B618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2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4C5F4-64FF-45BA-8E0D-F74B4E83DD53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and adopt the open source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advantages and disadvantages of open source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contribution models and responsibilities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2A3FA-7D37-45CB-93FF-3C9C7EE85AC7}"/>
              </a:ext>
            </a:extLst>
          </p:cNvPr>
          <p:cNvSpPr txBox="1"/>
          <p:nvPr/>
        </p:nvSpPr>
        <p:spPr>
          <a:xfrm>
            <a:off x="609600" y="351413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understanding of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what is the problem to solve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minimal viable product (MVP)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92764-E7E8-43BD-8DFD-AB3980D55FB4}"/>
              </a:ext>
            </a:extLst>
          </p:cNvPr>
          <p:cNvSpPr txBox="1"/>
          <p:nvPr/>
        </p:nvSpPr>
        <p:spPr>
          <a:xfrm>
            <a:off x="609600" y="536079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skills to advance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self motivated to learn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depth &amp; breadth (T-Shirt)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5A7B-3582-4CD0-8C62-5E396B41467F}"/>
              </a:ext>
            </a:extLst>
          </p:cNvPr>
          <p:cNvSpPr txBox="1"/>
          <p:nvPr/>
        </p:nvSpPr>
        <p:spPr>
          <a:xfrm>
            <a:off x="609600" y="443746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interpersonal skills to collaborate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receptive to alternatives and new ideas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shun hording of knowledge (A.K.A. job security)</a:t>
            </a:r>
          </a:p>
        </p:txBody>
      </p:sp>
    </p:spTree>
    <p:extLst>
      <p:ext uri="{BB962C8B-B14F-4D97-AF65-F5344CB8AC3E}">
        <p14:creationId xmlns:p14="http://schemas.microsoft.com/office/powerpoint/2010/main" val="42220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2499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70759F76-D77E-407E-BB41-35C1896EC948}"/>
              </a:ext>
            </a:extLst>
          </p:cNvPr>
          <p:cNvGrpSpPr/>
          <p:nvPr/>
        </p:nvGrpSpPr>
        <p:grpSpPr>
          <a:xfrm>
            <a:off x="1836057" y="3182256"/>
            <a:ext cx="3004458" cy="2819400"/>
            <a:chOff x="8890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20E74F-E321-448F-8DEB-4D29F31E0633}"/>
                </a:ext>
              </a:extLst>
            </p:cNvPr>
            <p:cNvGrpSpPr/>
            <p:nvPr/>
          </p:nvGrpSpPr>
          <p:grpSpPr>
            <a:xfrm>
              <a:off x="889000" y="2578100"/>
              <a:ext cx="2578100" cy="2578100"/>
              <a:chOff x="889000" y="2578100"/>
              <a:chExt cx="2578100" cy="2578100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13DC1E8A-8847-4540-A73B-EC8CEBBD4A14}"/>
                  </a:ext>
                </a:extLst>
              </p:cNvPr>
              <p:cNvSpPr/>
              <p:nvPr/>
            </p:nvSpPr>
            <p:spPr>
              <a:xfrm>
                <a:off x="8890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Isosceles Triangle 4">
                <a:extLst>
                  <a:ext uri="{FF2B5EF4-FFF2-40B4-BE49-F238E27FC236}">
                    <a16:creationId xmlns:a16="http://schemas.microsoft.com/office/drawing/2014/main" id="{21802263-7F2C-4691-8092-C3563DB5633C}"/>
                  </a:ext>
                </a:extLst>
              </p:cNvPr>
              <p:cNvSpPr txBox="1"/>
              <p:nvPr/>
            </p:nvSpPr>
            <p:spPr>
              <a:xfrm>
                <a:off x="15335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communication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5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E6F9EDF-12E3-4895-AAC4-907799FE78D8}"/>
              </a:ext>
            </a:extLst>
          </p:cNvPr>
          <p:cNvSpPr/>
          <p:nvPr/>
        </p:nvSpPr>
        <p:spPr>
          <a:xfrm>
            <a:off x="2281175" y="1834941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990600" y="2090981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886200" y="3912939"/>
            <a:ext cx="1676400" cy="1662351"/>
            <a:chOff x="3543300" y="2062225"/>
            <a:chExt cx="1676400" cy="16623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543300" y="3355244"/>
              <a:ext cx="1676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IT management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324600" y="4191000"/>
            <a:ext cx="1524000" cy="1910736"/>
            <a:chOff x="6477000" y="1905000"/>
            <a:chExt cx="1524000" cy="1910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477000" y="3446404"/>
              <a:ext cx="1524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4886675" y="1831769"/>
            <a:ext cx="1351850" cy="1711838"/>
            <a:chOff x="6658675" y="4267200"/>
            <a:chExt cx="1351850" cy="17118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09706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business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>
            <a:off x="2328926" y="1318641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9917E-0C59-4AFD-8FEA-6B245B8AE0F3}"/>
              </a:ext>
            </a:extLst>
          </p:cNvPr>
          <p:cNvGrpSpPr/>
          <p:nvPr/>
        </p:nvGrpSpPr>
        <p:grpSpPr>
          <a:xfrm>
            <a:off x="2443226" y="2081275"/>
            <a:ext cx="1219200" cy="1167006"/>
            <a:chOff x="3677818" y="4237071"/>
            <a:chExt cx="1219200" cy="11670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47F1E-8F40-4C7A-BC7D-1587BC66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7DF46-2BA3-4A03-8FF4-56F6E0447068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E61EE-F457-4906-BA43-F35555AE68BE}"/>
              </a:ext>
            </a:extLst>
          </p:cNvPr>
          <p:cNvGrpSpPr/>
          <p:nvPr/>
        </p:nvGrpSpPr>
        <p:grpSpPr>
          <a:xfrm>
            <a:off x="6019800" y="1419945"/>
            <a:ext cx="1447800" cy="719138"/>
            <a:chOff x="800099" y="4572000"/>
            <a:chExt cx="1447800" cy="719138"/>
          </a:xfrm>
        </p:grpSpPr>
        <p:sp>
          <p:nvSpPr>
            <p:cNvPr id="36" name="Rounded Rectangle 55">
              <a:extLst>
                <a:ext uri="{FF2B5EF4-FFF2-40B4-BE49-F238E27FC236}">
                  <a16:creationId xmlns:a16="http://schemas.microsoft.com/office/drawing/2014/main" id="{1DA67C6A-F123-4F94-8C6E-74568E53BBA3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60EEB1-8F50-4A4A-BFCA-9E5EB95EA196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A937DEF-DECC-43AE-AE50-EDA26825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1C7C2-89C0-45C8-ACB8-1FC33AB5C985}"/>
              </a:ext>
            </a:extLst>
          </p:cNvPr>
          <p:cNvGrpSpPr/>
          <p:nvPr/>
        </p:nvGrpSpPr>
        <p:grpSpPr>
          <a:xfrm>
            <a:off x="4000500" y="5575290"/>
            <a:ext cx="1447800" cy="719138"/>
            <a:chOff x="800099" y="4572000"/>
            <a:chExt cx="1447800" cy="719138"/>
          </a:xfrm>
        </p:grpSpPr>
        <p:sp>
          <p:nvSpPr>
            <p:cNvPr id="40" name="Rounded Rectangle 55">
              <a:extLst>
                <a:ext uri="{FF2B5EF4-FFF2-40B4-BE49-F238E27FC236}">
                  <a16:creationId xmlns:a16="http://schemas.microsoft.com/office/drawing/2014/main" id="{A75C1776-E2B5-43CF-9A98-E7C369E0F59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7DFBAD-322E-4A45-9F99-54539DFF6A2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4CFD4-4EB0-4326-9EB8-93175BDC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11446F-CEAD-4853-BC6A-CAB040449921}"/>
              </a:ext>
            </a:extLst>
          </p:cNvPr>
          <p:cNvGrpSpPr/>
          <p:nvPr/>
        </p:nvGrpSpPr>
        <p:grpSpPr>
          <a:xfrm>
            <a:off x="7157974" y="3543607"/>
            <a:ext cx="1447800" cy="719138"/>
            <a:chOff x="800099" y="4572000"/>
            <a:chExt cx="1447800" cy="719138"/>
          </a:xfrm>
        </p:grpSpPr>
        <p:sp>
          <p:nvSpPr>
            <p:cNvPr id="44" name="Rounded Rectangle 55">
              <a:extLst>
                <a:ext uri="{FF2B5EF4-FFF2-40B4-BE49-F238E27FC236}">
                  <a16:creationId xmlns:a16="http://schemas.microsoft.com/office/drawing/2014/main" id="{99FB811B-1BB7-40AD-AD46-C1094ABCBFF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EBA5AD-5233-4675-87FF-75FE9BBFF81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7034DF-BB70-44A2-AC07-3C2E9939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98 0.309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154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communication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3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6E15E-F3D4-4005-9B57-FE6BBC86789D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culture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no retribution for raising concerns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professional dialog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3407-228B-452C-9E72-EF892D312268}"/>
              </a:ext>
            </a:extLst>
          </p:cNvPr>
          <p:cNvSpPr txBox="1"/>
          <p:nvPr/>
        </p:nvSpPr>
        <p:spPr>
          <a:xfrm>
            <a:off x="609600" y="351413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user forum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support (A.K.A. issue tracking)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developer messaging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C715C-109E-4092-8B85-57F6D447BD40}"/>
              </a:ext>
            </a:extLst>
          </p:cNvPr>
          <p:cNvSpPr txBox="1"/>
          <p:nvPr/>
        </p:nvSpPr>
        <p:spPr>
          <a:xfrm>
            <a:off x="609600" y="471445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home page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feature overview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documentation, tutorials and demos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roadmap and release notes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downloads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licensing and contribution model</a:t>
            </a:r>
          </a:p>
        </p:txBody>
      </p:sp>
    </p:spTree>
    <p:extLst>
      <p:ext uri="{BB962C8B-B14F-4D97-AF65-F5344CB8AC3E}">
        <p14:creationId xmlns:p14="http://schemas.microsoft.com/office/powerpoint/2010/main" val="21833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144821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52F6B092-18D8-432B-8105-C280B229F700}"/>
              </a:ext>
            </a:extLst>
          </p:cNvPr>
          <p:cNvGrpSpPr/>
          <p:nvPr/>
        </p:nvGrpSpPr>
        <p:grpSpPr>
          <a:xfrm>
            <a:off x="4267200" y="3124200"/>
            <a:ext cx="2920998" cy="2882900"/>
            <a:chOff x="34671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32B7B4-A34B-47D6-B1D7-8D66FE065705}"/>
                </a:ext>
              </a:extLst>
            </p:cNvPr>
            <p:cNvGrpSpPr/>
            <p:nvPr/>
          </p:nvGrpSpPr>
          <p:grpSpPr>
            <a:xfrm>
              <a:off x="3467100" y="2578100"/>
              <a:ext cx="2578100" cy="2578100"/>
              <a:chOff x="3467100" y="2578100"/>
              <a:chExt cx="2578100" cy="2578100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5F6CAE-0587-4429-B7FB-59C32586CC85}"/>
                  </a:ext>
                </a:extLst>
              </p:cNvPr>
              <p:cNvSpPr/>
              <p:nvPr/>
            </p:nvSpPr>
            <p:spPr>
              <a:xfrm>
                <a:off x="34671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Isosceles Triangle 4">
                <a:extLst>
                  <a:ext uri="{FF2B5EF4-FFF2-40B4-BE49-F238E27FC236}">
                    <a16:creationId xmlns:a16="http://schemas.microsoft.com/office/drawing/2014/main" id="{FA84FFBE-A91F-4ADA-A9EF-963B8C4416EB}"/>
                  </a:ext>
                </a:extLst>
              </p:cNvPr>
              <p:cNvSpPr txBox="1"/>
              <p:nvPr/>
            </p:nvSpPr>
            <p:spPr>
              <a:xfrm>
                <a:off x="41116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4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delivery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5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5B05F-ACDC-4C7C-ABF7-D8A9A286E34E}"/>
              </a:ext>
            </a:extLst>
          </p:cNvPr>
          <p:cNvSpPr txBox="1"/>
          <p:nvPr/>
        </p:nvSpPr>
        <p:spPr>
          <a:xfrm>
            <a:off x="605971" y="3791129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SCM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release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8E932-107A-47CB-B70C-D4779229A0AF}"/>
              </a:ext>
            </a:extLst>
          </p:cNvPr>
          <p:cNvSpPr txBox="1"/>
          <p:nvPr/>
        </p:nvSpPr>
        <p:spPr>
          <a:xfrm>
            <a:off x="613228" y="2590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developer’s desktop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tools and utilities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access and permissions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954E-7046-440A-8105-A8F26F62D0AE}"/>
              </a:ext>
            </a:extLst>
          </p:cNvPr>
          <p:cNvSpPr txBox="1"/>
          <p:nvPr/>
        </p:nvSpPr>
        <p:spPr>
          <a:xfrm>
            <a:off x="609600" y="471445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 and delivery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builds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testing and validation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deploys</a:t>
            </a:r>
          </a:p>
        </p:txBody>
      </p:sp>
    </p:spTree>
    <p:extLst>
      <p:ext uri="{BB962C8B-B14F-4D97-AF65-F5344CB8AC3E}">
        <p14:creationId xmlns:p14="http://schemas.microsoft.com/office/powerpoint/2010/main" val="8760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8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structures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11267C-59E5-48CA-A12E-5D721CF2B120}"/>
              </a:ext>
            </a:extLst>
          </p:cNvPr>
          <p:cNvGraphicFramePr/>
          <p:nvPr>
            <p:extLst/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0EE9DA-D7E2-4909-A2C9-4E8BFE24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275848" cy="227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2445B-C2D7-49DF-8C36-17D7CE164112}"/>
              </a:ext>
            </a:extLst>
          </p:cNvPr>
          <p:cNvSpPr txBox="1"/>
          <p:nvPr/>
        </p:nvSpPr>
        <p:spPr>
          <a:xfrm>
            <a:off x="1975757" y="411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reports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E3612-6E57-4295-98B9-1B27EE95CDDF}"/>
              </a:ext>
            </a:extLst>
          </p:cNvPr>
          <p:cNvSpPr txBox="1"/>
          <p:nvPr/>
        </p:nvSpPr>
        <p:spPr>
          <a:xfrm>
            <a:off x="1975757" y="44841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F059A-7284-4F24-BFB7-B52DF01B6DC3}"/>
              </a:ext>
            </a:extLst>
          </p:cNvPr>
          <p:cNvSpPr txBox="1"/>
          <p:nvPr/>
        </p:nvSpPr>
        <p:spPr>
          <a:xfrm>
            <a:off x="1943100" y="4853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811E2-D4FE-4E33-955B-C547ED112B6F}"/>
              </a:ext>
            </a:extLst>
          </p:cNvPr>
          <p:cNvSpPr txBox="1"/>
          <p:nvPr/>
        </p:nvSpPr>
        <p:spPr>
          <a:xfrm>
            <a:off x="1975757" y="522279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3874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10591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241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527870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90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/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</p:spTree>
    <p:extLst>
      <p:ext uri="{BB962C8B-B14F-4D97-AF65-F5344CB8AC3E}">
        <p14:creationId xmlns:p14="http://schemas.microsoft.com/office/powerpoint/2010/main" val="3275652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D1AAD3F-5897-413A-B140-8702F6958C4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using contribution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7589-F7D5-45D0-AE7D-A5A979BE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53805"/>
              </p:ext>
            </p:extLst>
          </p:nvPr>
        </p:nvGraphicFramePr>
        <p:xfrm>
          <a:off x="838200" y="1397000"/>
          <a:ext cx="7315200" cy="483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12555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23794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09098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81887020"/>
                    </a:ext>
                  </a:extLst>
                </a:gridCol>
              </a:tblGrid>
              <a:tr h="1268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shared</a:t>
                      </a:r>
                    </a:p>
                    <a:p>
                      <a:pPr algn="ctr"/>
                      <a:r>
                        <a:rPr lang="en-US" sz="2000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hybrid shared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product</a:t>
                      </a:r>
                    </a:p>
                    <a:p>
                      <a:pPr algn="ctr"/>
                      <a:r>
                        <a:rPr lang="en-US" sz="2000" dirty="0"/>
                        <a:t>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788504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BDFL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32591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Meritocracy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94622"/>
                  </a:ext>
                </a:extLst>
              </a:tr>
              <a:tr h="893306">
                <a:tc>
                  <a:txBody>
                    <a:bodyPr/>
                    <a:lstStyle/>
                    <a:p>
                      <a:r>
                        <a:rPr lang="en-US" sz="2400" dirty="0"/>
                        <a:t>Liberal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1756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AE7ADE5-E3C2-4DBD-B0CD-302D08F64708}"/>
              </a:ext>
            </a:extLst>
          </p:cNvPr>
          <p:cNvGrpSpPr/>
          <p:nvPr/>
        </p:nvGrpSpPr>
        <p:grpSpPr>
          <a:xfrm>
            <a:off x="3276600" y="4114800"/>
            <a:ext cx="685800" cy="685800"/>
            <a:chOff x="4267200" y="5638800"/>
            <a:chExt cx="685800" cy="68580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EBC2C783-0A1B-4974-BD9D-4AEEA07D7831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25462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574C8E-7C69-4A13-8174-9FCF0A33AEF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E3280EF-23F0-45EC-981F-130F30025625}"/>
              </a:ext>
            </a:extLst>
          </p:cNvPr>
          <p:cNvSpPr/>
          <p:nvPr/>
        </p:nvSpPr>
        <p:spPr>
          <a:xfrm>
            <a:off x="6934200" y="531503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8AEED0-54AF-4FE4-99FF-7C9FA690E694}"/>
              </a:ext>
            </a:extLst>
          </p:cNvPr>
          <p:cNvGrpSpPr/>
          <p:nvPr/>
        </p:nvGrpSpPr>
        <p:grpSpPr>
          <a:xfrm>
            <a:off x="5029200" y="2895600"/>
            <a:ext cx="685800" cy="685800"/>
            <a:chOff x="4267200" y="5638800"/>
            <a:chExt cx="685800" cy="685800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EB0159AA-AECF-4E11-93A3-F71EA71145FE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10879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F9F09A-6DCC-4419-920B-1FF24C3E9E4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3EF0B-287F-4F7F-819F-280A9AF49D37}"/>
              </a:ext>
            </a:extLst>
          </p:cNvPr>
          <p:cNvGrpSpPr/>
          <p:nvPr/>
        </p:nvGrpSpPr>
        <p:grpSpPr>
          <a:xfrm>
            <a:off x="6934200" y="2895600"/>
            <a:ext cx="685800" cy="685800"/>
            <a:chOff x="6248400" y="5791200"/>
            <a:chExt cx="685800" cy="685800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549DCEE2-36AD-413D-B803-6D3DFE705190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400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8EB408-DEAE-49DB-9C83-00A0FF2DFB4A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E74775-BB69-4433-B5FC-046362165111}"/>
              </a:ext>
            </a:extLst>
          </p:cNvPr>
          <p:cNvGrpSpPr/>
          <p:nvPr/>
        </p:nvGrpSpPr>
        <p:grpSpPr>
          <a:xfrm>
            <a:off x="3276600" y="5315030"/>
            <a:ext cx="685800" cy="685800"/>
            <a:chOff x="6248400" y="5791200"/>
            <a:chExt cx="685800" cy="685800"/>
          </a:xfrm>
        </p:grpSpPr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E210E5ED-7721-46A7-B864-C4B264EB06E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749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A4BFA5-2496-4197-85B4-AEF13E0EE691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DFBF84-188F-4D6B-BA9D-8B00D1CE9A21}"/>
              </a:ext>
            </a:extLst>
          </p:cNvPr>
          <p:cNvGrpSpPr/>
          <p:nvPr/>
        </p:nvGrpSpPr>
        <p:grpSpPr>
          <a:xfrm>
            <a:off x="6934200" y="4114800"/>
            <a:ext cx="685800" cy="685800"/>
            <a:chOff x="6248400" y="5791200"/>
            <a:chExt cx="685800" cy="685800"/>
          </a:xfrm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82FAE6CB-BDA0-4556-BA34-A39034638B99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156913-8164-4072-B9F1-CFBBCDAA89D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43FC2F-9CDB-4680-9AF0-3FF32FC8DD76}"/>
              </a:ext>
            </a:extLst>
          </p:cNvPr>
          <p:cNvGrpSpPr/>
          <p:nvPr/>
        </p:nvGrpSpPr>
        <p:grpSpPr>
          <a:xfrm>
            <a:off x="5029200" y="5315030"/>
            <a:ext cx="685800" cy="685800"/>
            <a:chOff x="6248400" y="5791200"/>
            <a:chExt cx="685800" cy="685800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E95E950A-4BFD-44BB-995E-6F4D12149E1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D96F6-2694-4730-AC04-F12E48FAF18F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D172CC0-58B9-4140-985A-709AC59CB12C}"/>
              </a:ext>
            </a:extLst>
          </p:cNvPr>
          <p:cNvSpPr/>
          <p:nvPr/>
        </p:nvSpPr>
        <p:spPr>
          <a:xfrm>
            <a:off x="5029200" y="41148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094C63-CFD8-4458-907E-BCB7684B2007}"/>
              </a:ext>
            </a:extLst>
          </p:cNvPr>
          <p:cNvSpPr/>
          <p:nvPr/>
        </p:nvSpPr>
        <p:spPr>
          <a:xfrm>
            <a:off x="3276600" y="28956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E2ABB-D187-4330-BF30-71CF1BE4AEC4}"/>
              </a:ext>
            </a:extLst>
          </p:cNvPr>
          <p:cNvSpPr/>
          <p:nvPr/>
        </p:nvSpPr>
        <p:spPr>
          <a:xfrm>
            <a:off x="2933700" y="3868056"/>
            <a:ext cx="4876800" cy="1154984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179A56-C2D4-4885-8EBD-21B7370CB064}"/>
              </a:ext>
            </a:extLst>
          </p:cNvPr>
          <p:cNvSpPr/>
          <p:nvPr/>
        </p:nvSpPr>
        <p:spPr>
          <a:xfrm>
            <a:off x="2933700" y="2692400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87DCC-2562-4787-967A-70F3F6E81C8E}"/>
              </a:ext>
            </a:extLst>
          </p:cNvPr>
          <p:cNvSpPr/>
          <p:nvPr/>
        </p:nvSpPr>
        <p:spPr>
          <a:xfrm>
            <a:off x="2933700" y="5063515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product team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4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1482103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0F1B0-9BA5-45B4-8761-59B06F4D97F9}"/>
              </a:ext>
            </a:extLst>
          </p:cNvPr>
          <p:cNvGrpSpPr/>
          <p:nvPr/>
        </p:nvGrpSpPr>
        <p:grpSpPr>
          <a:xfrm>
            <a:off x="2381480" y="3747974"/>
            <a:ext cx="1447800" cy="719138"/>
            <a:chOff x="800099" y="4572000"/>
            <a:chExt cx="1447800" cy="719138"/>
          </a:xfrm>
        </p:grpSpPr>
        <p:sp>
          <p:nvSpPr>
            <p:cNvPr id="6" name="Rounded Rectangle 55">
              <a:extLst>
                <a:ext uri="{FF2B5EF4-FFF2-40B4-BE49-F238E27FC236}">
                  <a16:creationId xmlns:a16="http://schemas.microsoft.com/office/drawing/2014/main" id="{60D51025-96FB-4F85-89DB-93A31A7D192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00625-1A51-466A-8817-6900532BD1B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3CCEED-C33D-4491-92F6-FFE19F09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1F1C7C-F6F5-4649-B142-BAFB6AA639D7}"/>
              </a:ext>
            </a:extLst>
          </p:cNvPr>
          <p:cNvGrpSpPr/>
          <p:nvPr/>
        </p:nvGrpSpPr>
        <p:grpSpPr>
          <a:xfrm>
            <a:off x="5632678" y="3755231"/>
            <a:ext cx="1447800" cy="719138"/>
            <a:chOff x="800099" y="4572000"/>
            <a:chExt cx="1447800" cy="719138"/>
          </a:xfrm>
        </p:grpSpPr>
        <p:sp>
          <p:nvSpPr>
            <p:cNvPr id="11" name="Rounded Rectangle 55">
              <a:extLst>
                <a:ext uri="{FF2B5EF4-FFF2-40B4-BE49-F238E27FC236}">
                  <a16:creationId xmlns:a16="http://schemas.microsoft.com/office/drawing/2014/main" id="{67CA759D-1B6E-4A93-9DF7-9839400B190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90AB22-8F0E-40F5-9724-3D089803D85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7F1F3C-991D-417C-8090-3C94B2C2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2A309B-464A-4FA8-BAF4-9C2512EDD078}"/>
              </a:ext>
            </a:extLst>
          </p:cNvPr>
          <p:cNvGrpSpPr/>
          <p:nvPr/>
        </p:nvGrpSpPr>
        <p:grpSpPr>
          <a:xfrm>
            <a:off x="7292748" y="3755231"/>
            <a:ext cx="1447800" cy="719138"/>
            <a:chOff x="800099" y="4572000"/>
            <a:chExt cx="1447800" cy="719138"/>
          </a:xfrm>
        </p:grpSpPr>
        <p:sp>
          <p:nvSpPr>
            <p:cNvPr id="17" name="Rounded Rectangle 55">
              <a:extLst>
                <a:ext uri="{FF2B5EF4-FFF2-40B4-BE49-F238E27FC236}">
                  <a16:creationId xmlns:a16="http://schemas.microsoft.com/office/drawing/2014/main" id="{CBB6D2B8-42BD-4F6A-85FF-43B00D12AF77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D38DD-57EE-4591-BFCC-D8CDDEA34CF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0C91DD-5679-4353-B613-D345C140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477A36-C6DA-4251-827F-000D5E4AE21F}"/>
              </a:ext>
            </a:extLst>
          </p:cNvPr>
          <p:cNvGrpSpPr/>
          <p:nvPr/>
        </p:nvGrpSpPr>
        <p:grpSpPr>
          <a:xfrm>
            <a:off x="4016150" y="3755231"/>
            <a:ext cx="1447800" cy="719138"/>
            <a:chOff x="800099" y="4572000"/>
            <a:chExt cx="1447800" cy="719138"/>
          </a:xfrm>
        </p:grpSpPr>
        <p:sp>
          <p:nvSpPr>
            <p:cNvPr id="21" name="Rounded Rectangle 55">
              <a:extLst>
                <a:ext uri="{FF2B5EF4-FFF2-40B4-BE49-F238E27FC236}">
                  <a16:creationId xmlns:a16="http://schemas.microsoft.com/office/drawing/2014/main" id="{349C08AF-8EBD-442B-91F0-361D745501EA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DC7E4-A201-4409-BA2F-9D67D389E1E0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4A57FE-3124-4FC9-94E7-F7D94359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B8E90-90F2-47B9-B139-4215C4034C07}"/>
              </a:ext>
            </a:extLst>
          </p:cNvPr>
          <p:cNvGrpSpPr/>
          <p:nvPr/>
        </p:nvGrpSpPr>
        <p:grpSpPr>
          <a:xfrm>
            <a:off x="7292748" y="4712917"/>
            <a:ext cx="1447800" cy="719138"/>
            <a:chOff x="800099" y="4572000"/>
            <a:chExt cx="1447800" cy="719138"/>
          </a:xfrm>
        </p:grpSpPr>
        <p:sp>
          <p:nvSpPr>
            <p:cNvPr id="33" name="Rounded Rectangle 55">
              <a:extLst>
                <a:ext uri="{FF2B5EF4-FFF2-40B4-BE49-F238E27FC236}">
                  <a16:creationId xmlns:a16="http://schemas.microsoft.com/office/drawing/2014/main" id="{C63F34D7-20BE-44A8-A586-2807CD6889D8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4D75BA-912F-415B-A491-CD58A502991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DBD498-F9A9-4366-A5FF-01418779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652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FA8F5D-5650-4161-8DE3-E47B8C06BD9E}"/>
              </a:ext>
            </a:extLst>
          </p:cNvPr>
          <p:cNvGraphicFramePr/>
          <p:nvPr/>
        </p:nvGraphicFramePr>
        <p:xfrm>
          <a:off x="571500" y="14478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603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63246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734300" y="723900"/>
            <a:ext cx="8382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6680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6E33B-4A98-41F9-BBDA-9CA20C67E9F1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Pitch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problem this solves?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better then other leading products?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0EB214-81B5-45A3-A1C8-2068108D4C31}"/>
              </a:ext>
            </a:extLst>
          </p:cNvPr>
          <p:cNvSpPr/>
          <p:nvPr/>
        </p:nvSpPr>
        <p:spPr>
          <a:xfrm>
            <a:off x="4114800" y="1927860"/>
            <a:ext cx="914400" cy="228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F6344-DAEF-432B-A153-62364ECD53C1}"/>
              </a:ext>
            </a:extLst>
          </p:cNvPr>
          <p:cNvSpPr/>
          <p:nvPr/>
        </p:nvSpPr>
        <p:spPr>
          <a:xfrm>
            <a:off x="33147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Adoption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usage agreement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features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637C4-5D3D-4A91-B855-4B05DBBA8AC5}"/>
              </a:ext>
            </a:extLst>
          </p:cNvPr>
          <p:cNvSpPr/>
          <p:nvPr/>
        </p:nvSpPr>
        <p:spPr>
          <a:xfrm>
            <a:off x="457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user forum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requests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tutorials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D3529-4B55-4D86-9E58-810D9E262C42}"/>
              </a:ext>
            </a:extLst>
          </p:cNvPr>
          <p:cNvSpPr/>
          <p:nvPr/>
        </p:nvSpPr>
        <p:spPr>
          <a:xfrm>
            <a:off x="6172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 rules of engagement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repository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documentation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training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</p:spTree>
    <p:extLst>
      <p:ext uri="{BB962C8B-B14F-4D97-AF65-F5344CB8AC3E}">
        <p14:creationId xmlns:p14="http://schemas.microsoft.com/office/powerpoint/2010/main" val="3654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63246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734300" y="723900"/>
            <a:ext cx="8382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6680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 Community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8EADDF-711A-48EF-A0E0-77B401CDD459}"/>
              </a:ext>
            </a:extLst>
          </p:cNvPr>
          <p:cNvSpPr/>
          <p:nvPr/>
        </p:nvSpPr>
        <p:spPr>
          <a:xfrm>
            <a:off x="457200" y="2511326"/>
            <a:ext cx="5486400" cy="411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Discussion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E8A6A4-911A-4B99-96E8-616721FE5A93}"/>
              </a:ext>
            </a:extLst>
          </p:cNvPr>
          <p:cNvSpPr/>
          <p:nvPr/>
        </p:nvSpPr>
        <p:spPr>
          <a:xfrm>
            <a:off x="6194503" y="2493914"/>
            <a:ext cx="2514600" cy="21624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Forum</a:t>
            </a: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Tutorials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6194503" y="48006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r>
              <a:rPr lang="en-US" sz="1200" dirty="0">
                <a:solidFill>
                  <a:srgbClr val="1F62E9"/>
                </a:solidFill>
              </a:rPr>
              <a:t>[+] open new request</a:t>
            </a:r>
          </a:p>
          <a:p>
            <a:endParaRPr lang="en-US" sz="1200" dirty="0">
              <a:solidFill>
                <a:srgbClr val="1F62E9"/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Latest Requests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002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003</a:t>
            </a:r>
          </a:p>
        </p:txBody>
      </p:sp>
    </p:spTree>
    <p:extLst>
      <p:ext uri="{BB962C8B-B14F-4D97-AF65-F5344CB8AC3E}">
        <p14:creationId xmlns:p14="http://schemas.microsoft.com/office/powerpoint/2010/main" val="3816769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 &amp; anti-patterns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9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6416"/>
              </p:ext>
            </p:extLst>
          </p:nvPr>
        </p:nvGraphicFramePr>
        <p:xfrm>
          <a:off x="1371600" y="1676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Manifesto for Agile Software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23237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individuals and interaction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processes and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700" y="232323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working software</a:t>
            </a:r>
            <a:endParaRPr lang="en-US" sz="2000" dirty="0"/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comprehensive documentation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4508955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customer collaboration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contract negotiation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9650" y="4505326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responding to change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following a plan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5950" y="3231550"/>
            <a:ext cx="5334000" cy="1447800"/>
            <a:chOff x="1752600" y="2133601"/>
            <a:chExt cx="5334000" cy="1447800"/>
          </a:xfrm>
        </p:grpSpPr>
        <p:sp>
          <p:nvSpPr>
            <p:cNvPr id="32" name="Rounded Rectangle 3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214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Our highest priority is to satisfy the customer through early and continuous delivery of valuable software.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Welcome changing requirements, even late in development. Agile processes harness change for the customer's competitive advantage.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Deliver working software frequently, from a couple of weeks to a couple of months, with a preference to the shorter timescale.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 rot="20781364">
            <a:off x="2819400" y="1747570"/>
            <a:ext cx="1842987" cy="767475"/>
            <a:chOff x="486645" y="3157755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488595">
            <a:off x="4038600" y="3249798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 rot="21392579">
            <a:off x="1088263" y="4549481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 rot="20772616">
            <a:off x="2559665" y="4876660"/>
            <a:ext cx="1842987" cy="767475"/>
            <a:chOff x="474609" y="4811138"/>
            <a:chExt cx="1842987" cy="767475"/>
          </a:xfrm>
        </p:grpSpPr>
        <p:sp>
          <p:nvSpPr>
            <p:cNvPr id="28" name="Rounded Rectangle 2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714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61794853"/>
              </p:ext>
            </p:extLst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9C9E2-1FF0-4C88-BE6A-B15E814630CB}"/>
              </a:ext>
            </a:extLst>
          </p:cNvPr>
          <p:cNvGrpSpPr/>
          <p:nvPr/>
        </p:nvGrpSpPr>
        <p:grpSpPr>
          <a:xfrm rot="20617263">
            <a:off x="2934781" y="2856540"/>
            <a:ext cx="1447800" cy="719138"/>
            <a:chOff x="800099" y="4572000"/>
            <a:chExt cx="1447800" cy="719138"/>
          </a:xfrm>
        </p:grpSpPr>
        <p:sp>
          <p:nvSpPr>
            <p:cNvPr id="5" name="Rounded Rectangle 55">
              <a:extLst>
                <a:ext uri="{FF2B5EF4-FFF2-40B4-BE49-F238E27FC236}">
                  <a16:creationId xmlns:a16="http://schemas.microsoft.com/office/drawing/2014/main" id="{D98D6E76-2CEC-48CB-944C-86E46E5196CB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A895E-B6C7-4B6D-AD35-D45D0435C14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947C5-7980-4BB8-865E-562F529F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265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Business people and developers must work together daily throughout the project.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Build projects around motivated individuals. Give them the environment and support they need, and trust them to get the job done.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most efficient and effective method of conveying information to and within a development team is face-to-face conversation.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310556">
            <a:off x="3917061" y="1644597"/>
            <a:ext cx="1842987" cy="767475"/>
            <a:chOff x="486645" y="2234624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1298799">
            <a:off x="1905000" y="3090892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1281825">
            <a:off x="1777080" y="1719973"/>
            <a:ext cx="1842987" cy="767475"/>
            <a:chOff x="486645" y="3993217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10353">
            <a:off x="3429000" y="4724400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310556">
            <a:off x="4983860" y="4330217"/>
            <a:ext cx="1842987" cy="767475"/>
            <a:chOff x="486645" y="2234624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45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software is the primary measure of progress.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Agile processes promote sustainable development. The sponsors, developers, and users should be able to maintain a constant pace indefinitely.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Continuous attention to technical excellence and good design enhances agility.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644596"/>
            <a:ext cx="1842987" cy="767475"/>
            <a:chOff x="486645" y="3157755"/>
            <a:chExt cx="1842987" cy="767475"/>
          </a:xfrm>
        </p:grpSpPr>
        <p:sp>
          <p:nvSpPr>
            <p:cNvPr id="8" name="Rounded Rectangle 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 rot="657573">
            <a:off x="3200400" y="3134242"/>
            <a:ext cx="1842987" cy="767475"/>
            <a:chOff x="486645" y="2234624"/>
            <a:chExt cx="1842987" cy="767475"/>
          </a:xfrm>
        </p:grpSpPr>
        <p:sp>
          <p:nvSpPr>
            <p:cNvPr id="12" name="Rounded Rectangle 1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 rot="21014163">
            <a:off x="1791421" y="4571229"/>
            <a:ext cx="1842987" cy="767475"/>
            <a:chOff x="486645" y="3157755"/>
            <a:chExt cx="1842987" cy="767475"/>
          </a:xfrm>
        </p:grpSpPr>
        <p:sp>
          <p:nvSpPr>
            <p:cNvPr id="18" name="Rounded Rectangle 1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 rot="20185685">
            <a:off x="3612406" y="4588703"/>
            <a:ext cx="1842987" cy="767475"/>
            <a:chOff x="486645" y="2234624"/>
            <a:chExt cx="1842987" cy="767475"/>
          </a:xfrm>
        </p:grpSpPr>
        <p:sp>
          <p:nvSpPr>
            <p:cNvPr id="22" name="Rounded Rectangle 2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95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Simplicity--the art of maximizing the amount of work not done--is essential.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best architectures, requirements, and designs emerge from self-organizing teams.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regular intervals, the team reflects on how to become more effective, then tunes and adjusts its behavior accordingly.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21277804">
            <a:off x="2057400" y="1798484"/>
            <a:ext cx="1842987" cy="767475"/>
            <a:chOff x="474609" y="4811138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49954">
            <a:off x="4191000" y="1661548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49954">
            <a:off x="3175061" y="2967337"/>
            <a:ext cx="1842987" cy="767475"/>
            <a:chOff x="486645" y="2234624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0805651">
            <a:off x="2327791" y="4663828"/>
            <a:ext cx="1842987" cy="767475"/>
            <a:chOff x="486645" y="2234624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44276">
            <a:off x="3995080" y="4856548"/>
            <a:ext cx="1842987" cy="767475"/>
            <a:chOff x="486645" y="3993217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 rot="20959248">
            <a:off x="6248400" y="4621030"/>
            <a:ext cx="1842987" cy="767475"/>
            <a:chOff x="474609" y="4811138"/>
            <a:chExt cx="1842987" cy="767475"/>
          </a:xfrm>
        </p:grpSpPr>
        <p:sp>
          <p:nvSpPr>
            <p:cNvPr id="29" name="Rounded Rectangle 28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9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develop software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8228561"/>
              </p:ext>
            </p:extLst>
          </p:nvPr>
        </p:nvGraphicFramePr>
        <p:xfrm>
          <a:off x="439057" y="11430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4800" y="1752600"/>
            <a:ext cx="8516257" cy="1295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we make this Agile?</a:t>
            </a:r>
          </a:p>
        </p:txBody>
      </p:sp>
    </p:spTree>
    <p:extLst>
      <p:ext uri="{BB962C8B-B14F-4D97-AF65-F5344CB8AC3E}">
        <p14:creationId xmlns:p14="http://schemas.microsoft.com/office/powerpoint/2010/main" val="3356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be Agile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357" y="1371600"/>
            <a:ext cx="6908800" cy="1295400"/>
            <a:chOff x="1143000" y="3374571"/>
            <a:chExt cx="6908800" cy="12954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38955778"/>
                </p:ext>
              </p:extLst>
            </p:nvPr>
          </p:nvGraphicFramePr>
          <p:xfrm>
            <a:off x="2563586" y="3412671"/>
            <a:ext cx="3904342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ounded Rectangle 56"/>
            <p:cNvSpPr/>
            <p:nvPr/>
          </p:nvSpPr>
          <p:spPr>
            <a:xfrm>
              <a:off x="1143000" y="3374571"/>
              <a:ext cx="6908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How do we make this Agile?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61357" y="3250167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356" y="4439333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1356" y="5562600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757" y="3250168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the way people think by promoting the Agile mindset in the company.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2157" y="4439334"/>
            <a:ext cx="594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Develop processes that allow for agility in the company.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300" y="5562600"/>
            <a:ext cx="5943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Change the organizational structure and the architecture so that they compliment the Agile Manifesto and its supporting principles. </a:t>
            </a:r>
          </a:p>
        </p:txBody>
      </p:sp>
    </p:spTree>
    <p:extLst>
      <p:ext uri="{BB962C8B-B14F-4D97-AF65-F5344CB8AC3E}">
        <p14:creationId xmlns:p14="http://schemas.microsoft.com/office/powerpoint/2010/main" val="1065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8" grpId="1" animBg="1"/>
      <p:bldP spid="6" grpId="0"/>
      <p:bldP spid="10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08491" y="1193506"/>
            <a:ext cx="6400800" cy="5416833"/>
            <a:chOff x="685800" y="838200"/>
            <a:chExt cx="6400800" cy="5416833"/>
          </a:xfrm>
        </p:grpSpPr>
        <p:sp>
          <p:nvSpPr>
            <p:cNvPr id="12" name="Rounded Rectangle 11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2" idx="2"/>
              <a:endCxn id="26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is a direct influence on structure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57200" y="1175482"/>
            <a:ext cx="8239124" cy="5400527"/>
            <a:chOff x="437634" y="745283"/>
            <a:chExt cx="8239124" cy="54005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91" name="Straight Arrow Connector 190"/>
              <p:cNvCxnSpPr>
                <a:stCxn id="187" idx="2"/>
                <a:endCxn id="190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695978" y="4139443"/>
                <a:ext cx="1068412" cy="2006367"/>
                <a:chOff x="1695978" y="4139443"/>
                <a:chExt cx="1068412" cy="2006367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1695978" y="4407556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1749198" y="4518469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1870803" y="5070259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518" y="5687281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5" name="Straight Arrow Connector 184"/>
                <p:cNvCxnSpPr>
                  <a:stCxn id="181" idx="2"/>
                  <a:endCxn id="184" idx="0"/>
                </p:cNvCxnSpPr>
                <p:nvPr/>
              </p:nvCxnSpPr>
              <p:spPr>
                <a:xfrm flipH="1">
                  <a:off x="2227306" y="5485798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257103" y="4139443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8" name="Straight Arrow Connector 177"/>
                <p:cNvCxnSpPr>
                  <a:stCxn id="17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4" name="Straight Arrow Connector 173"/>
                <p:cNvCxnSpPr>
                  <a:stCxn id="173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0" name="Group 119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1530361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2" name="Group 121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6" name="Rounded Rectangle 16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0" name="Straight Arrow Connector 169"/>
                <p:cNvCxnSpPr>
                  <a:stCxn id="166" idx="2"/>
                  <a:endCxn id="16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0" name="Rounded Rectangle 15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4" name="Straight Arrow Connector 163"/>
                <p:cNvCxnSpPr>
                  <a:stCxn id="160" idx="2"/>
                  <a:endCxn id="16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54" name="Rounded Rectangle 153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8" name="Straight Arrow Connector 157"/>
                <p:cNvCxnSpPr>
                  <a:stCxn id="154" idx="2"/>
                  <a:endCxn id="157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8" name="Rounded Rectangle 14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2" name="Straight Arrow Connector 151"/>
                <p:cNvCxnSpPr>
                  <a:stCxn id="148" idx="2"/>
                  <a:endCxn id="15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6" name="Rounded Rectangle 13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0" name="Straight Arrow Connector 139"/>
                <p:cNvCxnSpPr>
                  <a:stCxn id="136" idx="2"/>
                  <a:endCxn id="13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0" name="Rounded Rectangle 12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/>
                <p:cNvCxnSpPr>
                  <a:stCxn id="130" idx="2"/>
                  <a:endCxn id="13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ounded Rectangle 7"/>
          <p:cNvSpPr/>
          <p:nvPr/>
        </p:nvSpPr>
        <p:spPr>
          <a:xfrm>
            <a:off x="4974318" y="594395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7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pic>
        <p:nvPicPr>
          <p:cNvPr id="1028" name="Picture 4" descr="Image result for scrum agil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667000"/>
            <a:ext cx="5565775" cy="37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aledagileframework.com/wp-content/uploads/2017/05/BP-4.5-Full-Not-title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9" y="1447800"/>
            <a:ext cx="5562600" cy="3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 kanban 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1524"/>
            <a:ext cx="60769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025664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1006451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6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6" grpId="0">
        <p:bldAsOne/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an Agile 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(or rep) is on the product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external 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on the team knows the products (including managers)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team origination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follow the Open 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Treating deliverables as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077212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7526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pit·fall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pitˌfôl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noun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</a:p>
          <a:p>
            <a:pPr fontAlgn="base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 hidden or unsuspected danger or difficulty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something we know we shouldn’t be doing, but we do it anyway because it’s </a:t>
            </a:r>
          </a:p>
          <a:p>
            <a:r>
              <a:rPr lang="en-US" dirty="0"/>
              <a:t>         too tempting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62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traditional considerations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9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74" y="5729866"/>
            <a:ext cx="1842987" cy="767475"/>
            <a:chOff x="486645" y="3157755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907033">
            <a:off x="6267445" y="5581495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1290510">
            <a:off x="4194022" y="5798445"/>
            <a:ext cx="1842987" cy="767475"/>
            <a:chOff x="474609" y="4811138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7857" y="1653746"/>
            <a:ext cx="7804150" cy="2110954"/>
            <a:chOff x="1251867" y="2479957"/>
            <a:chExt cx="6704509" cy="159711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67" y="2479957"/>
              <a:ext cx="6704509" cy="159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1936552" y="2988241"/>
              <a:ext cx="5299744" cy="60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'Entire aisles are empty': </a:t>
              </a:r>
              <a:r>
                <a:rPr lang="en-US" sz="2000" i="1" dirty="0"/>
                <a:t>[enter name here] </a:t>
              </a:r>
              <a:r>
                <a:rPr lang="en-US" sz="2000" b="1" dirty="0"/>
                <a:t>employees reveal why stores are facing a crisis of food shortages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92900" y="3215600"/>
            <a:ext cx="149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- BUSINESS INSIDER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183" y="3667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Implemented an inventory-management system called order-to-self (OTS)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300075" y="4366458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reduces unnecessary inventory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74" y="4735790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lower cost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74" y="5098591"/>
            <a:ext cx="34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frees up employees to focus on customers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6629" y="4342430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employee moral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6628" y="4711762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empty shelves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6627" y="5074563"/>
            <a:ext cx="40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prepared-foods section not refreshed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628" y="5419021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lost business</a:t>
            </a:r>
          </a:p>
        </p:txBody>
      </p:sp>
      <p:grpSp>
        <p:nvGrpSpPr>
          <p:cNvPr id="12" name="Group 11"/>
          <p:cNvGrpSpPr/>
          <p:nvPr/>
        </p:nvGrpSpPr>
        <p:grpSpPr>
          <a:xfrm rot="20922336">
            <a:off x="5115531" y="4532205"/>
            <a:ext cx="1842987" cy="767475"/>
            <a:chOff x="486645" y="2234624"/>
            <a:chExt cx="1842987" cy="767475"/>
          </a:xfrm>
        </p:grpSpPr>
        <p:sp>
          <p:nvSpPr>
            <p:cNvPr id="13" name="Rounded Rectangle 12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6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Agile is NOT … </a:t>
            </a:r>
          </a:p>
        </p:txBody>
      </p:sp>
      <p:grpSp>
        <p:nvGrpSpPr>
          <p:cNvPr id="40" name="Group 39"/>
          <p:cNvGrpSpPr/>
          <p:nvPr/>
        </p:nvGrpSpPr>
        <p:grpSpPr>
          <a:xfrm rot="798357">
            <a:off x="3600210" y="3201471"/>
            <a:ext cx="5334000" cy="1447800"/>
            <a:chOff x="1752600" y="2133601"/>
            <a:chExt cx="5334000" cy="1447800"/>
          </a:xfrm>
        </p:grpSpPr>
        <p:sp>
          <p:nvSpPr>
            <p:cNvPr id="41" name="Rounded Rectangle 40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457200" y="3352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framework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74070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to reduce waste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651" y="41286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43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1529"/>
              </p:ext>
            </p:extLst>
          </p:nvPr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48000" y="2133600"/>
            <a:ext cx="4648200" cy="28956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7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44048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3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40083984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2743200" y="5094490"/>
            <a:ext cx="4380931" cy="682388"/>
          </a:xfrm>
          <a:custGeom>
            <a:avLst/>
            <a:gdLst>
              <a:gd name="connsiteX0" fmla="*/ 423080 w 4380931"/>
              <a:gd name="connsiteY0" fmla="*/ 573206 h 682388"/>
              <a:gd name="connsiteX1" fmla="*/ 2347415 w 4380931"/>
              <a:gd name="connsiteY1" fmla="*/ 218364 h 682388"/>
              <a:gd name="connsiteX2" fmla="*/ 4380931 w 4380931"/>
              <a:gd name="connsiteY2" fmla="*/ 0 h 682388"/>
              <a:gd name="connsiteX3" fmla="*/ 4380931 w 4380931"/>
              <a:gd name="connsiteY3" fmla="*/ 627797 h 682388"/>
              <a:gd name="connsiteX4" fmla="*/ 0 w 4380931"/>
              <a:gd name="connsiteY4" fmla="*/ 682388 h 682388"/>
              <a:gd name="connsiteX5" fmla="*/ 423080 w 4380931"/>
              <a:gd name="connsiteY5" fmla="*/ 573206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0931" h="682388">
                <a:moveTo>
                  <a:pt x="423080" y="573206"/>
                </a:moveTo>
                <a:lnTo>
                  <a:pt x="2347415" y="218364"/>
                </a:lnTo>
                <a:lnTo>
                  <a:pt x="4380931" y="0"/>
                </a:lnTo>
                <a:lnTo>
                  <a:pt x="4380931" y="627797"/>
                </a:lnTo>
                <a:lnTo>
                  <a:pt x="0" y="682388"/>
                </a:lnTo>
                <a:lnTo>
                  <a:pt x="423080" y="5732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rework </a:t>
            </a:r>
          </a:p>
        </p:txBody>
      </p:sp>
    </p:spTree>
    <p:extLst>
      <p:ext uri="{BB962C8B-B14F-4D97-AF65-F5344CB8AC3E}">
        <p14:creationId xmlns:p14="http://schemas.microsoft.com/office/powerpoint/2010/main" val="33863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48000" y="2133600"/>
            <a:ext cx="4648200" cy="1219200"/>
            <a:chOff x="3048000" y="2133600"/>
            <a:chExt cx="4648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48000" y="2438400"/>
              <a:ext cx="2286000" cy="9144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2133600"/>
              <a:ext cx="2362200" cy="3048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9" idx="1"/>
          </p:cNvCxnSpPr>
          <p:nvPr/>
        </p:nvCxnSpPr>
        <p:spPr>
          <a:xfrm flipV="1">
            <a:off x="3057099" y="2133600"/>
            <a:ext cx="4639101" cy="290242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88860" y="2197290"/>
            <a:ext cx="4558352" cy="2838734"/>
          </a:xfrm>
          <a:custGeom>
            <a:avLst/>
            <a:gdLst>
              <a:gd name="connsiteX0" fmla="*/ 68239 w 4558352"/>
              <a:gd name="connsiteY0" fmla="*/ 1187355 h 2838734"/>
              <a:gd name="connsiteX1" fmla="*/ 68239 w 4558352"/>
              <a:gd name="connsiteY1" fmla="*/ 2838734 h 2838734"/>
              <a:gd name="connsiteX2" fmla="*/ 4558352 w 4558352"/>
              <a:gd name="connsiteY2" fmla="*/ 0 h 2838734"/>
              <a:gd name="connsiteX3" fmla="*/ 2374710 w 4558352"/>
              <a:gd name="connsiteY3" fmla="*/ 286603 h 2838734"/>
              <a:gd name="connsiteX4" fmla="*/ 0 w 4558352"/>
              <a:gd name="connsiteY4" fmla="*/ 1214650 h 2838734"/>
              <a:gd name="connsiteX5" fmla="*/ 0 w 4558352"/>
              <a:gd name="connsiteY5" fmla="*/ 1214650 h 2838734"/>
              <a:gd name="connsiteX6" fmla="*/ 68239 w 4558352"/>
              <a:gd name="connsiteY6" fmla="*/ 1187355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8352" h="2838734">
                <a:moveTo>
                  <a:pt x="68239" y="1187355"/>
                </a:moveTo>
                <a:lnTo>
                  <a:pt x="68239" y="2838734"/>
                </a:lnTo>
                <a:lnTo>
                  <a:pt x="4558352" y="0"/>
                </a:lnTo>
                <a:lnTo>
                  <a:pt x="2374710" y="286603"/>
                </a:lnTo>
                <a:lnTo>
                  <a:pt x="0" y="1214650"/>
                </a:lnTo>
                <a:lnTo>
                  <a:pt x="0" y="1214650"/>
                </a:lnTo>
                <a:lnTo>
                  <a:pt x="68239" y="11873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Pigeon Holed Roles</a:t>
            </a:r>
            <a:endParaRPr lang="en-US" sz="2800" dirty="0"/>
          </a:p>
          <a:p>
            <a:pPr algn="ctr"/>
            <a:r>
              <a:rPr lang="en-US" sz="3600" dirty="0"/>
              <a:t> work assignments by SME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2917492"/>
            <a:ext cx="19812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  <a:p>
            <a:pPr algn="ctr"/>
            <a:r>
              <a:rPr lang="en-US" sz="2400" dirty="0"/>
              <a:t>team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971800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no team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5257800" cy="77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4319478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team member dependencies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1910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1713864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2679485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242996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4577" y="19624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663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-0.03819 -0.0007 -0.14982 -0.01088 -0.18854 0.02361 C -0.22708 0.0581 -0.23211 0.15926 -0.23211 0.20625 C -0.23211 0.24074 -0.48333 0.43125 -0.48333 0.466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14618 2.22222E-6 C -0.21146 2.22222E-6 -0.2382 0.08565 -0.2382 0.18217 C -0.2382 0.25393 -0.29184 0.35856 -0.29184 0.430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809 -1.11111E-6 -0.02743 0.00116 -0.10798 0.00116 C -0.21649 0.00116 -0.23281 0.0375 -0.23281 0.13658 C -0.23281 0.21019 -0.48333 0.36759 -0.48333 0.441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0.00232 C -0.02569 0.00232 -0.13003 0.00857 -0.14409 0.00857 C -0.16284 0.00857 -0.24166 0.02825 -0.24166 0.10926 C -0.24166 0.16968 -0.09514 0.30394 -0.09514 0.364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-0.0809 -0.00023 -0.0243 -0.00278 -0.10486 -0.00278 C -0.21354 -0.00278 -0.2276 -0.01667 -0.2276 0.07639 C -0.2276 0.1456 -0.48333 0.34537 -0.48333 0.414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“Agile doesn’t have requirements”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03" y="3657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“We do Kanban, so we don’t need to prioritize.”</a:t>
            </a:r>
          </a:p>
        </p:txBody>
      </p:sp>
    </p:spTree>
    <p:extLst>
      <p:ext uri="{BB962C8B-B14F-4D97-AF65-F5344CB8AC3E}">
        <p14:creationId xmlns:p14="http://schemas.microsoft.com/office/powerpoint/2010/main" val="20839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6" name="Group 5"/>
          <p:cNvGrpSpPr/>
          <p:nvPr/>
        </p:nvGrpSpPr>
        <p:grpSpPr>
          <a:xfrm rot="21269909">
            <a:off x="6019800" y="2409965"/>
            <a:ext cx="1842987" cy="767475"/>
            <a:chOff x="486645" y="3993217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00400" y="3321803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9600" y="3331186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099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833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10" name="Group 9"/>
          <p:cNvGrpSpPr/>
          <p:nvPr/>
        </p:nvGrpSpPr>
        <p:grpSpPr>
          <a:xfrm rot="517390">
            <a:off x="6248400" y="3012607"/>
            <a:ext cx="1842987" cy="767475"/>
            <a:chOff x="474609" y="4811138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13463" y="3650775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200400" y="3313004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3320145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05799" y="3484633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11198" y="3485936"/>
            <a:ext cx="2133600" cy="1010707"/>
            <a:chOff x="3200400" y="3321803"/>
            <a:chExt cx="2133600" cy="1010707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62151" y="164050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43600" y="4680721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9043"/>
              </p:ext>
            </p:extLst>
          </p:nvPr>
        </p:nvGraphicFramePr>
        <p:xfrm>
          <a:off x="6019800" y="1981200"/>
          <a:ext cx="25908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team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isolated of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814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618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47800" y="2590800"/>
            <a:ext cx="4343400" cy="32004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19800" y="4419600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6215209"/>
              </p:ext>
            </p:extLst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8392"/>
              </p:ext>
            </p:extLst>
          </p:nvPr>
        </p:nvGraphicFramePr>
        <p:xfrm>
          <a:off x="6019800" y="1981200"/>
          <a:ext cx="2590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30" y="5996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productivity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48682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shared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237560"/>
            <a:ext cx="27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56068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733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57500" y="4832728"/>
            <a:ext cx="2095500" cy="11870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0693006"/>
              </p:ext>
            </p:extLst>
          </p:nvPr>
        </p:nvGraphicFramePr>
        <p:xfrm>
          <a:off x="152400" y="1981200"/>
          <a:ext cx="541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0174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system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31" y="5075872"/>
            <a:ext cx="802437" cy="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21307" y="5706405"/>
            <a:ext cx="5334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33985" y="3762304"/>
            <a:ext cx="533400" cy="152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2195899"/>
            <a:ext cx="8153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/>
              <a:t>assumption</a:t>
            </a:r>
            <a:r>
              <a:rPr lang="en-US" dirty="0"/>
              <a:t>: conveyor-belt is automated with no delays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71012"/>
            <a:ext cx="8153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3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0104 -0.28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55105 0.0013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4" grpId="0"/>
      <p:bldP spid="3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95886" y="3744664"/>
            <a:ext cx="533400" cy="15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8850" y="2044206"/>
            <a:ext cx="6116258" cy="369332"/>
            <a:chOff x="1488850" y="2044206"/>
            <a:chExt cx="6116258" cy="369332"/>
          </a:xfrm>
        </p:grpSpPr>
        <p:sp>
          <p:nvSpPr>
            <p:cNvPr id="27" name="Rounded Rectangle 26"/>
            <p:cNvSpPr/>
            <p:nvPr/>
          </p:nvSpPr>
          <p:spPr>
            <a:xfrm>
              <a:off x="1488850" y="2152672"/>
              <a:ext cx="533400" cy="152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7400" y="2044206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better aligned product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8380" y="2437004"/>
            <a:ext cx="6026728" cy="369332"/>
            <a:chOff x="1578380" y="2393860"/>
            <a:chExt cx="602672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057400" y="2393860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innovation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380" y="2393860"/>
              <a:ext cx="351976" cy="35197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41675" y="2845343"/>
            <a:ext cx="6063433" cy="425385"/>
            <a:chOff x="1541675" y="2788848"/>
            <a:chExt cx="6063433" cy="425385"/>
          </a:xfrm>
        </p:grpSpPr>
        <p:sp>
          <p:nvSpPr>
            <p:cNvPr id="36" name="TextBox 35"/>
            <p:cNvSpPr txBox="1"/>
            <p:nvPr/>
          </p:nvSpPr>
          <p:spPr>
            <a:xfrm>
              <a:off x="2057400" y="2823085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bottlenecks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675" y="2788848"/>
              <a:ext cx="425385" cy="42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42488" y="5299526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2489" y="4126468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7281676"/>
              </p:ext>
            </p:extLst>
          </p:nvPr>
        </p:nvGraphicFramePr>
        <p:xfrm>
          <a:off x="914400" y="2069068"/>
          <a:ext cx="415406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4416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A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B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243885"/>
            <a:ext cx="802437" cy="802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18" y="5453109"/>
            <a:ext cx="778211" cy="7525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innovation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36740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6" y="2120679"/>
            <a:ext cx="1853903" cy="15498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58868"/>
            <a:ext cx="2481432" cy="16245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Microservices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01384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8119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teams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1254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001445"/>
            <a:ext cx="2209800" cy="1831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001445"/>
            <a:ext cx="2809875" cy="9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6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development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2937" y="551239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4272"/>
            <a:ext cx="2085975" cy="179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34" y="1931199"/>
            <a:ext cx="1384663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5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98073"/>
              </p:ext>
            </p:extLst>
          </p:nvPr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119699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EOY 60% of company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137979"/>
            <a:ext cx="2781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Nov application development department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July team A will be Agile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Oct team B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will deliver 80% of committed stories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675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objective (e.g.: 60% of development team will be agile by end of year)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54" y="3313331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the framework and it’s processes across all the departments and their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5966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team metrics (e.g.: average velocity) are measurements for employee goals and objectives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605993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third party or specialized company team determines agile approach for the company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54" y="5252324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structure doesn’t reflect agile values and principles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244345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15% increase in customer retention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276479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30% increase in customer satisfaction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50% increase in 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product usage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80% of deliverables are actively used by customers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Being Agile is NOT an objective. </a:t>
            </a:r>
          </a:p>
          <a:p>
            <a:endParaRPr lang="en-US" sz="3200" dirty="0"/>
          </a:p>
          <a:p>
            <a:r>
              <a:rPr lang="en-US" sz="3200" dirty="0"/>
              <a:t>However, achieving your goals is an objective, and Agile can help you do that. </a:t>
            </a:r>
          </a:p>
        </p:txBody>
      </p:sp>
    </p:spTree>
    <p:extLst>
      <p:ext uri="{BB962C8B-B14F-4D97-AF65-F5344CB8AC3E}">
        <p14:creationId xmlns:p14="http://schemas.microsoft.com/office/powerpoint/2010/main" val="7713439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5105400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2587625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67598" y="2486924"/>
            <a:ext cx="4733401" cy="1780275"/>
            <a:chOff x="4128128" y="2241292"/>
            <a:chExt cx="3185890" cy="1253572"/>
          </a:xfrm>
        </p:grpSpPr>
        <p:grpSp>
          <p:nvGrpSpPr>
            <p:cNvPr id="29" name="Group 28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7108" y="4709532"/>
            <a:ext cx="2147535" cy="1861375"/>
            <a:chOff x="4527108" y="4709532"/>
            <a:chExt cx="2147535" cy="18613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29" y="4709532"/>
              <a:ext cx="1371600" cy="143806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27108" y="6201575"/>
              <a:ext cx="21475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" y="4486643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2972" y="3543177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59749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understand what we’re suppose to do, but I don’t see how it has made the process any faster.”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8349" y="335062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issue is that we are not following the framework. If we did we’d be managing our dependencies better.”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8349" y="565069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problem is that we didn’t write down the Definition Of Done, so we delivered the wrong feature.”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8349" y="4884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need to focus on MVP (minimal viable product) so let’s get this out the door and refactor it later.”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8349" y="411731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have more meeting now than we did before becoming Agile”</a:t>
            </a:r>
          </a:p>
        </p:txBody>
      </p:sp>
    </p:spTree>
    <p:extLst>
      <p:ext uri="{BB962C8B-B14F-4D97-AF65-F5344CB8AC3E}">
        <p14:creationId xmlns:p14="http://schemas.microsoft.com/office/powerpoint/2010/main" val="357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/>
      <p:bldP spid="15" grpId="0"/>
      <p:bldP spid="16" grpId="0"/>
      <p:bldP spid="17" grpId="0"/>
      <p:bldP spid="1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86400"/>
            <a:ext cx="2177603" cy="94049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3227" y="4521205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9729" y="4521206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231" y="4521204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4" y="3362430"/>
            <a:ext cx="1269425" cy="831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7" y="2323935"/>
            <a:ext cx="1862137" cy="615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73" y="3362430"/>
            <a:ext cx="863053" cy="9048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301803" y="3391001"/>
            <a:ext cx="3185889" cy="847732"/>
            <a:chOff x="4488636" y="2314513"/>
            <a:chExt cx="3185889" cy="8477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314513"/>
              <a:ext cx="892725" cy="7811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36" y="2314513"/>
              <a:ext cx="847732" cy="8477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667" y="2314513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4722" y="4311311"/>
            <a:ext cx="2895599" cy="995124"/>
            <a:chOff x="4128128" y="2241292"/>
            <a:chExt cx="3185890" cy="1253572"/>
          </a:xfrm>
        </p:grpSpPr>
        <p:grpSp>
          <p:nvGrpSpPr>
            <p:cNvPr id="10" name="Group 9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201996">
            <a:off x="4147267" y="4894073"/>
            <a:ext cx="1842987" cy="767475"/>
            <a:chOff x="486645" y="2234624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21007353">
            <a:off x="6147103" y="4437940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582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39861 -0.2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19200" y="4114800"/>
            <a:ext cx="1066800" cy="1219200"/>
            <a:chOff x="5106757" y="2362200"/>
            <a:chExt cx="1671939" cy="1910412"/>
          </a:xfrm>
        </p:grpSpPr>
        <p:grpSp>
          <p:nvGrpSpPr>
            <p:cNvPr id="6" name="Group 5"/>
            <p:cNvGrpSpPr/>
            <p:nvPr/>
          </p:nvGrpSpPr>
          <p:grpSpPr>
            <a:xfrm>
              <a:off x="5257800" y="2362200"/>
              <a:ext cx="1520896" cy="1524000"/>
              <a:chOff x="5257800" y="2362200"/>
              <a:chExt cx="1520896" cy="1524000"/>
            </a:xfrm>
          </p:grpSpPr>
          <p:sp>
            <p:nvSpPr>
              <p:cNvPr id="5" name="Rounded Rectangle 4"/>
              <p:cNvSpPr/>
              <p:nvPr/>
            </p:nvSpPr>
            <p:spPr>
              <a:xfrm rot="18857809">
                <a:off x="5392645" y="2741801"/>
                <a:ext cx="1077549" cy="8934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362200"/>
                <a:ext cx="1520896" cy="152400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106757" y="3903280"/>
              <a:ext cx="16719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price tag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406426">
            <a:off x="6728784" y="4342662"/>
            <a:ext cx="1842987" cy="767475"/>
            <a:chOff x="474609" y="4811138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4209650" y="5069033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financial guilt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006601"/>
            <a:ext cx="3452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343400"/>
            <a:ext cx="34523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4686720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effort</a:t>
            </a:r>
          </a:p>
        </p:txBody>
      </p:sp>
      <p:grpSp>
        <p:nvGrpSpPr>
          <p:cNvPr id="23" name="Group 22"/>
          <p:cNvGrpSpPr/>
          <p:nvPr/>
        </p:nvGrpSpPr>
        <p:grpSpPr>
          <a:xfrm rot="21183600">
            <a:off x="3612407" y="5575919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38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2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software using agile architecture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" y="3385066"/>
            <a:ext cx="3354016" cy="21958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1138" y="406749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 with functionality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1138" y="452701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functionality as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35586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</a:t>
            </a:r>
          </a:p>
        </p:txBody>
      </p:sp>
    </p:spTree>
    <p:extLst>
      <p:ext uri="{BB962C8B-B14F-4D97-AF65-F5344CB8AC3E}">
        <p14:creationId xmlns:p14="http://schemas.microsoft.com/office/powerpoint/2010/main" val="31437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the investment: cost, time, effort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3" y="406534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open source 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3" y="4527010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plugins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453" y="498867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stay objective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7587"/>
            <a:ext cx="1752600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13246</TotalTime>
  <Words>4060</Words>
  <Application>Microsoft Office PowerPoint</Application>
  <PresentationFormat>On-screen Show (4:3)</PresentationFormat>
  <Paragraphs>1480</Paragraphs>
  <Slides>113</Slides>
  <Notes>33</Notes>
  <HiddenSlides>57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Arial</vt:lpstr>
      <vt:lpstr>Berlin Sans FB Demi</vt:lpstr>
      <vt:lpstr>Britannic Bold</vt:lpstr>
      <vt:lpstr>Calibri</vt:lpstr>
      <vt:lpstr>Comic Sans MS</vt:lpstr>
      <vt:lpstr>Courier New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1414</cp:revision>
  <dcterms:created xsi:type="dcterms:W3CDTF">2017-03-22T18:36:50Z</dcterms:created>
  <dcterms:modified xsi:type="dcterms:W3CDTF">2018-11-06T20:34:35Z</dcterms:modified>
</cp:coreProperties>
</file>