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62" r:id="rId4"/>
    <p:sldId id="357" r:id="rId5"/>
    <p:sldId id="432" r:id="rId6"/>
    <p:sldId id="433" r:id="rId7"/>
    <p:sldId id="431" r:id="rId8"/>
    <p:sldId id="428" r:id="rId9"/>
    <p:sldId id="434" r:id="rId10"/>
    <p:sldId id="429" r:id="rId11"/>
    <p:sldId id="424" r:id="rId12"/>
    <p:sldId id="425" r:id="rId13"/>
    <p:sldId id="426" r:id="rId14"/>
    <p:sldId id="265" r:id="rId15"/>
    <p:sldId id="420" r:id="rId16"/>
    <p:sldId id="436" r:id="rId17"/>
    <p:sldId id="439" r:id="rId18"/>
    <p:sldId id="442" r:id="rId19"/>
    <p:sldId id="445" r:id="rId20"/>
    <p:sldId id="438" r:id="rId21"/>
    <p:sldId id="440" r:id="rId22"/>
    <p:sldId id="443" r:id="rId23"/>
    <p:sldId id="446" r:id="rId24"/>
    <p:sldId id="437" r:id="rId25"/>
    <p:sldId id="441" r:id="rId26"/>
    <p:sldId id="444" r:id="rId27"/>
    <p:sldId id="447" r:id="rId28"/>
    <p:sldId id="270" r:id="rId29"/>
    <p:sldId id="422" r:id="rId30"/>
    <p:sldId id="297" r:id="rId31"/>
    <p:sldId id="423" r:id="rId32"/>
    <p:sldId id="356" r:id="rId33"/>
    <p:sldId id="421" r:id="rId34"/>
    <p:sldId id="419" r:id="rId35"/>
    <p:sldId id="358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8" r:id="rId44"/>
    <p:sldId id="367" r:id="rId45"/>
    <p:sldId id="370" r:id="rId46"/>
    <p:sldId id="373" r:id="rId47"/>
    <p:sldId id="383" r:id="rId48"/>
    <p:sldId id="382" r:id="rId49"/>
    <p:sldId id="381" r:id="rId50"/>
    <p:sldId id="384" r:id="rId51"/>
    <p:sldId id="387" r:id="rId52"/>
    <p:sldId id="386" r:id="rId53"/>
    <p:sldId id="388" r:id="rId54"/>
    <p:sldId id="389" r:id="rId55"/>
    <p:sldId id="390" r:id="rId56"/>
    <p:sldId id="391" r:id="rId57"/>
    <p:sldId id="374" r:id="rId58"/>
    <p:sldId id="375" r:id="rId59"/>
    <p:sldId id="376" r:id="rId60"/>
    <p:sldId id="412" r:id="rId61"/>
    <p:sldId id="413" r:id="rId62"/>
    <p:sldId id="380" r:id="rId63"/>
    <p:sldId id="377" r:id="rId64"/>
    <p:sldId id="378" r:id="rId65"/>
    <p:sldId id="379" r:id="rId66"/>
    <p:sldId id="392" r:id="rId67"/>
    <p:sldId id="395" r:id="rId68"/>
    <p:sldId id="396" r:id="rId69"/>
    <p:sldId id="397" r:id="rId70"/>
    <p:sldId id="393" r:id="rId71"/>
    <p:sldId id="399" r:id="rId72"/>
    <p:sldId id="398" r:id="rId73"/>
    <p:sldId id="394" r:id="rId74"/>
    <p:sldId id="400" r:id="rId75"/>
    <p:sldId id="401" r:id="rId76"/>
    <p:sldId id="402" r:id="rId77"/>
    <p:sldId id="403" r:id="rId78"/>
    <p:sldId id="316" r:id="rId79"/>
    <p:sldId id="405" r:id="rId80"/>
    <p:sldId id="407" r:id="rId81"/>
    <p:sldId id="406" r:id="rId82"/>
    <p:sldId id="409" r:id="rId83"/>
    <p:sldId id="408" r:id="rId84"/>
    <p:sldId id="410" r:id="rId85"/>
    <p:sldId id="411" r:id="rId86"/>
    <p:sldId id="414" r:id="rId87"/>
    <p:sldId id="415" r:id="rId88"/>
    <p:sldId id="416" r:id="rId89"/>
    <p:sldId id="417" r:id="rId90"/>
    <p:sldId id="418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1" autoAdjust="0"/>
    <p:restoredTop sz="83598" autoAdjust="0"/>
  </p:normalViewPr>
  <p:slideViewPr>
    <p:cSldViewPr>
      <p:cViewPr varScale="1">
        <p:scale>
          <a:sx n="67" d="100"/>
          <a:sy n="67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commentAuthors" Target="commentAuthors.xml"/><Relationship Id="rId98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B22-9356-8D89E662A4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B22-9356-8D89E662A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9194208"/>
        <c:axId val="274747928"/>
      </c:barChart>
      <c:catAx>
        <c:axId val="419194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4747928"/>
        <c:crosses val="autoZero"/>
        <c:auto val="1"/>
        <c:lblAlgn val="ctr"/>
        <c:lblOffset val="100"/>
        <c:noMultiLvlLbl val="0"/>
      </c:catAx>
      <c:valAx>
        <c:axId val="27474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/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6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6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6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2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2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2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6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6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6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2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2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2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2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2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2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6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6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6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2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2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2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2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2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2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6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6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6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2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2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2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2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2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2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2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2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2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6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6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6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2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2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2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2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2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2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5" presStyleCnt="6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5" presStyleCnt="6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5" presStyleCnt="6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10" presStyleCnt="12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10" presStyleCnt="12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10" presStyleCnt="12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1" presStyleCnt="12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1" presStyleCnt="12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1" presStyleCnt="12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4" destOrd="0" parTransId="{E76AA2D9-AAB7-4DA6-A5F7-4F65608FB663}" sibTransId="{99A3F4A7-0382-4085-8071-760E22C76A53}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8" destOrd="0" presId="urn:microsoft.com/office/officeart/2005/8/layout/orgChart1"/>
    <dgm:cxn modelId="{F78FC647-F0C7-4FE4-8BAA-1501757EEC25}" type="presParOf" srcId="{CE774FB7-CB00-44B8-AF08-F5EF465A291D}" destId="{CC84E577-A64C-4A89-82EE-81AC969D4AEE}" srcOrd="9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(5)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(6)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  <a:p>
          <a:r>
            <a:rPr lang="en-US" dirty="0"/>
            <a:t>(2)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  <a:p>
          <a:r>
            <a:rPr lang="en-US" dirty="0"/>
            <a:t>(2)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  <a:p>
          <a:r>
            <a:rPr lang="en-US" dirty="0"/>
            <a:t>(2)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  <a:p>
          <a:r>
            <a:rPr lang="en-US" dirty="0"/>
            <a:t>(2)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  <a:p>
          <a:r>
            <a:rPr lang="en-US" dirty="0"/>
            <a:t>(2)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  <a:p>
          <a:r>
            <a:rPr lang="en-US" dirty="0"/>
            <a:t>(2)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  <a:p>
          <a:r>
            <a:rPr lang="en-US" dirty="0"/>
            <a:t>(2)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/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(10)</a:t>
          </a:r>
        </a:p>
      </dgm:t>
    </dgm:pt>
    <dgm:pt modelId="{5DEB8AC6-0920-4370-A3CC-B4E02EAB245E}" type="parTrans" cxnId="{6EE1670B-3471-4777-B56F-05EC410D23E9}">
      <dgm:prSet/>
      <dgm:spPr/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/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(8)</a:t>
          </a:r>
        </a:p>
      </dgm:t>
    </dgm:pt>
    <dgm:pt modelId="{87DC2726-E308-4371-8A47-DDF8DB79C86B}" type="parTrans" cxnId="{C1EE683B-7210-427D-B4BC-09A61EDF3EDD}">
      <dgm:prSet/>
      <dgm:spPr/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4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4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4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11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11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11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11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11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11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3" presStyleIdx="2" presStyleCnt="11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3" presStyleIdx="2" presStyleCnt="11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3" presStyleIdx="2" presStyleCnt="11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3" presStyleIdx="3" presStyleCnt="11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3" presStyleIdx="3" presStyleCnt="11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3" presStyleIdx="3" presStyleCnt="11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4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4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4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4" presStyleCnt="11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4" presStyleCnt="11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4" presStyleCnt="11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5" presStyleCnt="11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5" presStyleCnt="11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5" presStyleCnt="11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6" presStyleCnt="11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6" presStyleCnt="11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6" presStyleCnt="11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2" presStyleCnt="4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2" presStyleCnt="4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2" presStyleCnt="4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7" presStyleCnt="11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7" presStyleCnt="11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7" presStyleCnt="11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8" presStyleCnt="11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8" presStyleCnt="11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8" presStyleCnt="11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3" presStyleCnt="4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3" presStyleCnt="4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3" presStyleCnt="4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9" presStyleCnt="11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9" presStyleCnt="11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9" presStyleCnt="11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0" presStyleCnt="11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0" presStyleCnt="11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0" presStyleCnt="11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B3469B34-8D0D-4E2E-9B50-78312EFDD289}" type="presOf" srcId="{68663FAA-1002-477C-81BE-1F9F3CED17CA}" destId="{B20033BF-8BE9-4685-9271-83485C16CEBC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F11B2437-2BCC-4FF5-889C-7F3A9AAA61A3}" type="presOf" srcId="{5DEB8AC6-0920-4370-A3CC-B4E02EAB245E}" destId="{B00BFFA1-001D-4D7D-9A8A-FCE15E54786D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F4A36F3F-22BA-49A5-A2B7-A23EFCA6F6CB}" type="presOf" srcId="{87DC2726-E308-4371-8A47-DDF8DB79C86B}" destId="{0C8AB23F-42A8-49AE-AD95-DDA1215DCD1F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A939487F-B980-493F-915C-ED527306CFD9}" type="presOf" srcId="{BFD7776A-8F73-4254-AD24-D022F223D943}" destId="{0FC7A4A8-F943-4EA8-8456-E3EDE2860585}" srcOrd="1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8A5AA78F-9428-400C-8F5E-87E52C6928EB}" type="presOf" srcId="{BFD7776A-8F73-4254-AD24-D022F223D943}" destId="{0D462C9E-C94D-4AF5-9CAD-045962B20AF4}" srcOrd="0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B72C3AD0-D01E-4787-837D-62BDB73A85E1}" type="presOf" srcId="{68663FAA-1002-477C-81BE-1F9F3CED17CA}" destId="{B196F326-0D66-4953-861E-C00113FBD853}" srcOrd="1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D4522B96-BCBD-4A63-84F9-DBDDF17A21D6}" type="presParOf" srcId="{C38A8F91-3BE9-4934-999B-47CC6171F8D9}" destId="{B00BFFA1-001D-4D7D-9A8A-FCE15E54786D}" srcOrd="4" destOrd="0" presId="urn:microsoft.com/office/officeart/2005/8/layout/orgChart1"/>
    <dgm:cxn modelId="{ACA94562-EA1B-45C9-90A8-D9601DE34E82}" type="presParOf" srcId="{C38A8F91-3BE9-4934-999B-47CC6171F8D9}" destId="{208AD167-B9F3-4342-8C19-2CD0F854CBE8}" srcOrd="5" destOrd="0" presId="urn:microsoft.com/office/officeart/2005/8/layout/orgChart1"/>
    <dgm:cxn modelId="{49F99934-4A1D-40C2-A372-5E0557EB77EE}" type="presParOf" srcId="{208AD167-B9F3-4342-8C19-2CD0F854CBE8}" destId="{ACF02D86-4648-4118-81AE-200EE98DD522}" srcOrd="0" destOrd="0" presId="urn:microsoft.com/office/officeart/2005/8/layout/orgChart1"/>
    <dgm:cxn modelId="{43AA6303-9553-4DC6-975B-C30864664897}" type="presParOf" srcId="{ACF02D86-4648-4118-81AE-200EE98DD522}" destId="{B20033BF-8BE9-4685-9271-83485C16CEBC}" srcOrd="0" destOrd="0" presId="urn:microsoft.com/office/officeart/2005/8/layout/orgChart1"/>
    <dgm:cxn modelId="{B55C76CC-E4BA-4051-A375-81EC41876EBD}" type="presParOf" srcId="{ACF02D86-4648-4118-81AE-200EE98DD522}" destId="{B196F326-0D66-4953-861E-C00113FBD853}" srcOrd="1" destOrd="0" presId="urn:microsoft.com/office/officeart/2005/8/layout/orgChart1"/>
    <dgm:cxn modelId="{78FAE3FC-33D5-4CAA-BC8F-E3E938DBBA41}" type="presParOf" srcId="{208AD167-B9F3-4342-8C19-2CD0F854CBE8}" destId="{A1E03E0C-5E07-4419-8636-74F14AE105D6}" srcOrd="1" destOrd="0" presId="urn:microsoft.com/office/officeart/2005/8/layout/orgChart1"/>
    <dgm:cxn modelId="{224AEE2F-D648-4487-B85C-C94B93BFCAA3}" type="presParOf" srcId="{208AD167-B9F3-4342-8C19-2CD0F854CBE8}" destId="{A16D8279-E4DB-4531-8C41-11C52DD760E5}" srcOrd="2" destOrd="0" presId="urn:microsoft.com/office/officeart/2005/8/layout/orgChart1"/>
    <dgm:cxn modelId="{285D392E-7564-4BC2-845F-2760725C0EE1}" type="presParOf" srcId="{C38A8F91-3BE9-4934-999B-47CC6171F8D9}" destId="{0C8AB23F-42A8-49AE-AD95-DDA1215DCD1F}" srcOrd="6" destOrd="0" presId="urn:microsoft.com/office/officeart/2005/8/layout/orgChart1"/>
    <dgm:cxn modelId="{3A72B3A6-5643-4941-AC65-8C3070DB409B}" type="presParOf" srcId="{C38A8F91-3BE9-4934-999B-47CC6171F8D9}" destId="{A0DBEB3A-86E6-4408-9566-3065A54E046B}" srcOrd="7" destOrd="0" presId="urn:microsoft.com/office/officeart/2005/8/layout/orgChart1"/>
    <dgm:cxn modelId="{DDC45104-8990-406F-836B-898334919F4A}" type="presParOf" srcId="{A0DBEB3A-86E6-4408-9566-3065A54E046B}" destId="{313899B1-73F8-4D2C-9C26-1713BB83575D}" srcOrd="0" destOrd="0" presId="urn:microsoft.com/office/officeart/2005/8/layout/orgChart1"/>
    <dgm:cxn modelId="{8946F6F0-0C61-4819-962E-FD79F7E3A2D1}" type="presParOf" srcId="{313899B1-73F8-4D2C-9C26-1713BB83575D}" destId="{0D462C9E-C94D-4AF5-9CAD-045962B20AF4}" srcOrd="0" destOrd="0" presId="urn:microsoft.com/office/officeart/2005/8/layout/orgChart1"/>
    <dgm:cxn modelId="{489191D5-5B2A-4D72-8A96-89279DD97B7D}" type="presParOf" srcId="{313899B1-73F8-4D2C-9C26-1713BB83575D}" destId="{0FC7A4A8-F943-4EA8-8456-E3EDE2860585}" srcOrd="1" destOrd="0" presId="urn:microsoft.com/office/officeart/2005/8/layout/orgChart1"/>
    <dgm:cxn modelId="{4F40D941-68CB-4E6E-B6F8-B8B88E1A9AA2}" type="presParOf" srcId="{A0DBEB3A-86E6-4408-9566-3065A54E046B}" destId="{1C6044D6-9A5A-4592-A6E7-71DC02FD8B9C}" srcOrd="1" destOrd="0" presId="urn:microsoft.com/office/officeart/2005/8/layout/orgChart1"/>
    <dgm:cxn modelId="{2AB8F7E8-540F-4A6F-8AF1-E415A7FFE4D6}" type="presParOf" srcId="{A0DBEB3A-86E6-4408-9566-3065A54E046B}" destId="{A3DD01B6-5CD2-4027-9D9C-F09D91174F9C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(12)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(13)</a:t>
          </a:r>
        </a:p>
      </dgm:t>
    </dgm:pt>
    <dgm:pt modelId="{69FE76DB-F7B4-400A-9722-E7C99D90703F}" type="parTrans" cxnId="{A15B1AE0-E8FA-40A8-8537-594BD7D42D0E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(17)</a:t>
          </a:r>
        </a:p>
      </dgm:t>
    </dgm:pt>
    <dgm:pt modelId="{5DEB8AC6-0920-4370-A3CC-B4E02EAB245E}" type="parTrans" cxnId="{6EE1670B-3471-4777-B56F-05EC410D23E9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(15)</a:t>
          </a:r>
        </a:p>
      </dgm:t>
    </dgm:pt>
    <dgm:pt modelId="{87DC2726-E308-4371-8A47-DDF8DB79C86B}" type="parTrans" cxnId="{C1EE683B-7210-427D-B4BC-09A61EDF3ED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1693D9-B78D-4FDD-B634-D629ABD6DB86}" type="pres">
      <dgm:prSet presAssocID="{D780F22C-6AA9-4204-9C56-7832FFA6C557}" presName="hierRoot1" presStyleCnt="0">
        <dgm:presLayoutVars>
          <dgm:hierBranch val="init"/>
        </dgm:presLayoutVars>
      </dgm:prSet>
      <dgm:spPr/>
    </dgm:pt>
    <dgm:pt modelId="{602D8028-D7A2-465D-9E7C-D4AE9CA8CCF1}" type="pres">
      <dgm:prSet presAssocID="{D780F22C-6AA9-4204-9C56-7832FFA6C557}" presName="rootComposite1" presStyleCnt="0"/>
      <dgm:spPr/>
    </dgm:pt>
    <dgm:pt modelId="{66253E5B-C40B-48F2-B7F6-775AF142A0C7}" type="pres">
      <dgm:prSet presAssocID="{D780F22C-6AA9-4204-9C56-7832FFA6C557}" presName="rootText1" presStyleLbl="node0" presStyleIdx="0" presStyleCnt="1">
        <dgm:presLayoutVars>
          <dgm:chPref val="3"/>
        </dgm:presLayoutVars>
      </dgm:prSet>
      <dgm:spPr/>
    </dgm:pt>
    <dgm:pt modelId="{C9898FB8-CBEA-4044-94C8-4DE7932F9E7B}" type="pres">
      <dgm:prSet presAssocID="{D780F22C-6AA9-4204-9C56-7832FFA6C557}" presName="rootConnector1" presStyleLbl="node1" presStyleIdx="0" presStyleCnt="0"/>
      <dgm:spPr/>
    </dgm:pt>
    <dgm:pt modelId="{BA87E20C-8E63-4899-B316-F3EAE2EE7F6C}" type="pres">
      <dgm:prSet presAssocID="{D780F22C-6AA9-4204-9C56-7832FFA6C55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0" presStyleCnt="4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0" presStyleCnt="4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0" presStyleCnt="4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2" presStyleIdx="1" presStyleCnt="4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2" presStyleIdx="1" presStyleCnt="4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2" presStyleIdx="1" presStyleCnt="4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2" presStyleIdx="2" presStyleCnt="4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2" presStyleIdx="2" presStyleCnt="4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2" presStyleIdx="2" presStyleCnt="4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2" presStyleIdx="3" presStyleCnt="4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2" presStyleIdx="3" presStyleCnt="4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2" presStyleIdx="3" presStyleCnt="4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6D607783-348D-4873-9630-7A325A19E067}" type="pres">
      <dgm:prSet presAssocID="{D780F22C-6AA9-4204-9C56-7832FFA6C557}" presName="hierChild3" presStyleCnt="0"/>
      <dgm:spPr/>
    </dgm:pt>
  </dgm:ptLst>
  <dgm:cxnLst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AADF491C-AB82-43B0-BDDD-D2495ADF719C}" type="presOf" srcId="{D780F22C-6AA9-4204-9C56-7832FFA6C557}" destId="{C9898FB8-CBEA-4044-94C8-4DE7932F9E7B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0C2DF41C-1391-49CA-8F24-5655988C16EA}" type="presOf" srcId="{D780F22C-6AA9-4204-9C56-7832FFA6C557}" destId="{66253E5B-C40B-48F2-B7F6-775AF142A0C7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DC90155D-6644-492D-B84A-8AA9E4E48E72}" type="presOf" srcId="{87DC2726-E308-4371-8A47-DDF8DB79C86B}" destId="{0C8AB23F-42A8-49AE-AD95-DDA1215DCD1F}" srcOrd="0" destOrd="0" presId="urn:microsoft.com/office/officeart/2005/8/layout/orgChart1"/>
    <dgm:cxn modelId="{AC9C2841-9CC8-4056-9995-5E7B59C89EC3}" type="presOf" srcId="{68663FAA-1002-477C-81BE-1F9F3CED17CA}" destId="{B20033BF-8BE9-4685-9271-83485C16CEBC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10795250-646A-436B-A042-A507689F70EE}" type="presOf" srcId="{703476F9-5086-4416-B373-8CC0DDA98607}" destId="{1517A36E-060F-4C18-94B0-2D8F686527A8}" srcOrd="0" destOrd="0" presId="urn:microsoft.com/office/officeart/2005/8/layout/orgChart1"/>
    <dgm:cxn modelId="{84E20C83-6F93-4693-8FC1-4F9E94F5D7CD}" type="presOf" srcId="{426A7134-B8E1-4EF4-BC5E-F8F61490CAE1}" destId="{214B4D1C-C7B3-4D0B-A56B-7BE4CB6C97D3}" srcOrd="0" destOrd="0" presId="urn:microsoft.com/office/officeart/2005/8/layout/orgChart1"/>
    <dgm:cxn modelId="{6DEF548C-DBD1-4DCF-B232-22AAD6D6933F}" type="presOf" srcId="{BFD7776A-8F73-4254-AD24-D022F223D943}" destId="{0FC7A4A8-F943-4EA8-8456-E3EDE2860585}" srcOrd="1" destOrd="0" presId="urn:microsoft.com/office/officeart/2005/8/layout/orgChart1"/>
    <dgm:cxn modelId="{85254D92-A73E-40CE-9A3A-E3FE8E117ADA}" srcId="{6E1C6D14-778C-43CF-BEBD-2E0302B559C8}" destId="{D780F22C-6AA9-4204-9C56-7832FFA6C557}" srcOrd="0" destOrd="0" parTransId="{5418F16C-B405-4843-9050-F5DC06730DBF}" sibTransId="{DCACC7B4-75D9-435C-8299-45D139611122}"/>
    <dgm:cxn modelId="{18227FA3-EAA2-4E81-8FDE-12C64E623536}" type="presOf" srcId="{226B6356-AE32-4BF1-AF2B-3AF035CD5B75}" destId="{94178CEA-71F4-4F1E-8A50-B3B85B412B37}" srcOrd="0" destOrd="0" presId="urn:microsoft.com/office/officeart/2005/8/layout/orgChart1"/>
    <dgm:cxn modelId="{CCD6F3B1-3303-4A75-A3C6-1A4737B21270}" type="presOf" srcId="{69FE76DB-F7B4-400A-9722-E7C99D90703F}" destId="{F16BA948-21CB-41B0-9378-F0F3918B0345}" srcOrd="0" destOrd="0" presId="urn:microsoft.com/office/officeart/2005/8/layout/orgChart1"/>
    <dgm:cxn modelId="{140387B7-EA08-457F-9983-8C909CDBCBAE}" type="presOf" srcId="{226B6356-AE32-4BF1-AF2B-3AF035CD5B75}" destId="{B062ADD4-6C70-4E4D-A42D-2B01987A89A4}" srcOrd="1" destOrd="0" presId="urn:microsoft.com/office/officeart/2005/8/layout/orgChart1"/>
    <dgm:cxn modelId="{6ABBDAC8-77A5-4DF8-B013-478277FA5D08}" type="presOf" srcId="{68663FAA-1002-477C-81BE-1F9F3CED17CA}" destId="{B196F326-0D66-4953-861E-C00113FBD853}" srcOrd="1" destOrd="0" presId="urn:microsoft.com/office/officeart/2005/8/layout/orgChart1"/>
    <dgm:cxn modelId="{C3C046CA-0F36-4C65-8A73-A7D7272FAF50}" type="presOf" srcId="{BFD7776A-8F73-4254-AD24-D022F223D943}" destId="{0D462C9E-C94D-4AF5-9CAD-045962B20AF4}" srcOrd="0" destOrd="0" presId="urn:microsoft.com/office/officeart/2005/8/layout/orgChart1"/>
    <dgm:cxn modelId="{BC1C2FDC-5C0F-4492-9DD1-C898E6DE9E69}" type="presOf" srcId="{426A7134-B8E1-4EF4-BC5E-F8F61490CAE1}" destId="{BA15C20B-36C8-4CA8-BD5A-291303F472F3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F135DFC-B7AC-4CCA-9924-6AAB7D08C297}" type="presOf" srcId="{5DEB8AC6-0920-4370-A3CC-B4E02EAB245E}" destId="{B00BFFA1-001D-4D7D-9A8A-FCE15E54786D}" srcOrd="0" destOrd="0" presId="urn:microsoft.com/office/officeart/2005/8/layout/orgChart1"/>
    <dgm:cxn modelId="{3FE475C2-615A-4F50-9EBC-38C9B08632FB}" type="presParOf" srcId="{AC5B1213-EB5D-4211-AE17-C58539B3EB29}" destId="{B61693D9-B78D-4FDD-B634-D629ABD6DB86}" srcOrd="0" destOrd="0" presId="urn:microsoft.com/office/officeart/2005/8/layout/orgChart1"/>
    <dgm:cxn modelId="{78C012CE-0365-4307-88B1-BCB4E5CDE303}" type="presParOf" srcId="{B61693D9-B78D-4FDD-B634-D629ABD6DB86}" destId="{602D8028-D7A2-465D-9E7C-D4AE9CA8CCF1}" srcOrd="0" destOrd="0" presId="urn:microsoft.com/office/officeart/2005/8/layout/orgChart1"/>
    <dgm:cxn modelId="{9E997918-2C96-4AAB-B2D5-779B5DF3C846}" type="presParOf" srcId="{602D8028-D7A2-465D-9E7C-D4AE9CA8CCF1}" destId="{66253E5B-C40B-48F2-B7F6-775AF142A0C7}" srcOrd="0" destOrd="0" presId="urn:microsoft.com/office/officeart/2005/8/layout/orgChart1"/>
    <dgm:cxn modelId="{66FF355F-A1AB-4A18-ACF6-2BE635BDC702}" type="presParOf" srcId="{602D8028-D7A2-465D-9E7C-D4AE9CA8CCF1}" destId="{C9898FB8-CBEA-4044-94C8-4DE7932F9E7B}" srcOrd="1" destOrd="0" presId="urn:microsoft.com/office/officeart/2005/8/layout/orgChart1"/>
    <dgm:cxn modelId="{33416244-AEE9-48DC-9E04-17C7D9D000CB}" type="presParOf" srcId="{B61693D9-B78D-4FDD-B634-D629ABD6DB86}" destId="{BA87E20C-8E63-4899-B316-F3EAE2EE7F6C}" srcOrd="1" destOrd="0" presId="urn:microsoft.com/office/officeart/2005/8/layout/orgChart1"/>
    <dgm:cxn modelId="{944593D3-DAA2-4CE0-A6A9-6A2A7C82181A}" type="presParOf" srcId="{BA87E20C-8E63-4899-B316-F3EAE2EE7F6C}" destId="{1517A36E-060F-4C18-94B0-2D8F686527A8}" srcOrd="0" destOrd="0" presId="urn:microsoft.com/office/officeart/2005/8/layout/orgChart1"/>
    <dgm:cxn modelId="{A87BC334-C4A5-42AE-B02C-7125ADB51F9B}" type="presParOf" srcId="{BA87E20C-8E63-4899-B316-F3EAE2EE7F6C}" destId="{C99B5716-DE9B-42A7-8515-F13553E939DE}" srcOrd="1" destOrd="0" presId="urn:microsoft.com/office/officeart/2005/8/layout/orgChart1"/>
    <dgm:cxn modelId="{231CEFF2-46D9-4459-8B94-2BC685310625}" type="presParOf" srcId="{C99B5716-DE9B-42A7-8515-F13553E939DE}" destId="{8CA7CC2F-BF48-4F4E-B477-D1D7CA1DF129}" srcOrd="0" destOrd="0" presId="urn:microsoft.com/office/officeart/2005/8/layout/orgChart1"/>
    <dgm:cxn modelId="{0BAA3189-30D4-45AA-8C36-6CC2683DA816}" type="presParOf" srcId="{8CA7CC2F-BF48-4F4E-B477-D1D7CA1DF129}" destId="{94178CEA-71F4-4F1E-8A50-B3B85B412B37}" srcOrd="0" destOrd="0" presId="urn:microsoft.com/office/officeart/2005/8/layout/orgChart1"/>
    <dgm:cxn modelId="{86036E13-9008-4D6D-8CEA-2AE977B1DB4A}" type="presParOf" srcId="{8CA7CC2F-BF48-4F4E-B477-D1D7CA1DF129}" destId="{B062ADD4-6C70-4E4D-A42D-2B01987A89A4}" srcOrd="1" destOrd="0" presId="urn:microsoft.com/office/officeart/2005/8/layout/orgChart1"/>
    <dgm:cxn modelId="{5205F0D8-0F36-4881-8EE8-28B49FBF52BB}" type="presParOf" srcId="{C99B5716-DE9B-42A7-8515-F13553E939DE}" destId="{03F3CF2B-B9FF-4F7D-9458-DB3E967ADC3D}" srcOrd="1" destOrd="0" presId="urn:microsoft.com/office/officeart/2005/8/layout/orgChart1"/>
    <dgm:cxn modelId="{E21B70B2-6A72-40C9-8D3C-E39B83271572}" type="presParOf" srcId="{C99B5716-DE9B-42A7-8515-F13553E939DE}" destId="{684C10E6-3754-47C2-AC84-63555A69E2E0}" srcOrd="2" destOrd="0" presId="urn:microsoft.com/office/officeart/2005/8/layout/orgChart1"/>
    <dgm:cxn modelId="{6F199556-DC4F-4DE4-81B8-F6CF1952BAAB}" type="presParOf" srcId="{BA87E20C-8E63-4899-B316-F3EAE2EE7F6C}" destId="{F16BA948-21CB-41B0-9378-F0F3918B0345}" srcOrd="2" destOrd="0" presId="urn:microsoft.com/office/officeart/2005/8/layout/orgChart1"/>
    <dgm:cxn modelId="{123F4882-E1A8-4CB1-A563-F5B6E5372E65}" type="presParOf" srcId="{BA87E20C-8E63-4899-B316-F3EAE2EE7F6C}" destId="{B6F105E7-AD14-4D93-BFEC-78B99DD46666}" srcOrd="3" destOrd="0" presId="urn:microsoft.com/office/officeart/2005/8/layout/orgChart1"/>
    <dgm:cxn modelId="{10882714-DDD7-4DDC-A028-131547C9F36A}" type="presParOf" srcId="{B6F105E7-AD14-4D93-BFEC-78B99DD46666}" destId="{43A79C22-46B3-4F11-B39A-111BBB3859D6}" srcOrd="0" destOrd="0" presId="urn:microsoft.com/office/officeart/2005/8/layout/orgChart1"/>
    <dgm:cxn modelId="{EC2B5FDD-5BFC-4699-AA38-2BA073E08195}" type="presParOf" srcId="{43A79C22-46B3-4F11-B39A-111BBB3859D6}" destId="{214B4D1C-C7B3-4D0B-A56B-7BE4CB6C97D3}" srcOrd="0" destOrd="0" presId="urn:microsoft.com/office/officeart/2005/8/layout/orgChart1"/>
    <dgm:cxn modelId="{7053D684-006B-43A8-9517-9F8BCECA6495}" type="presParOf" srcId="{43A79C22-46B3-4F11-B39A-111BBB3859D6}" destId="{BA15C20B-36C8-4CA8-BD5A-291303F472F3}" srcOrd="1" destOrd="0" presId="urn:microsoft.com/office/officeart/2005/8/layout/orgChart1"/>
    <dgm:cxn modelId="{AC16A3AB-3303-4847-AEFB-ED20A741D3EA}" type="presParOf" srcId="{B6F105E7-AD14-4D93-BFEC-78B99DD46666}" destId="{18D95CC5-E7F3-40C0-9015-6BBC38A718E2}" srcOrd="1" destOrd="0" presId="urn:microsoft.com/office/officeart/2005/8/layout/orgChart1"/>
    <dgm:cxn modelId="{4C489BD6-AF64-40AE-BDB4-1A4A00DA8C7F}" type="presParOf" srcId="{B6F105E7-AD14-4D93-BFEC-78B99DD46666}" destId="{CB64E5E2-71BA-483D-AF43-5B910FAA16FF}" srcOrd="2" destOrd="0" presId="urn:microsoft.com/office/officeart/2005/8/layout/orgChart1"/>
    <dgm:cxn modelId="{9A162B2B-492F-4386-B180-85C24864594E}" type="presParOf" srcId="{BA87E20C-8E63-4899-B316-F3EAE2EE7F6C}" destId="{B00BFFA1-001D-4D7D-9A8A-FCE15E54786D}" srcOrd="4" destOrd="0" presId="urn:microsoft.com/office/officeart/2005/8/layout/orgChart1"/>
    <dgm:cxn modelId="{8AE6F21B-FFDD-4B93-A4D6-48D36CE79D84}" type="presParOf" srcId="{BA87E20C-8E63-4899-B316-F3EAE2EE7F6C}" destId="{208AD167-B9F3-4342-8C19-2CD0F854CBE8}" srcOrd="5" destOrd="0" presId="urn:microsoft.com/office/officeart/2005/8/layout/orgChart1"/>
    <dgm:cxn modelId="{2895D109-267D-4CD5-A521-33653C1829B8}" type="presParOf" srcId="{208AD167-B9F3-4342-8C19-2CD0F854CBE8}" destId="{ACF02D86-4648-4118-81AE-200EE98DD522}" srcOrd="0" destOrd="0" presId="urn:microsoft.com/office/officeart/2005/8/layout/orgChart1"/>
    <dgm:cxn modelId="{C796B591-79A2-47DF-A4E9-4921D5E9169D}" type="presParOf" srcId="{ACF02D86-4648-4118-81AE-200EE98DD522}" destId="{B20033BF-8BE9-4685-9271-83485C16CEBC}" srcOrd="0" destOrd="0" presId="urn:microsoft.com/office/officeart/2005/8/layout/orgChart1"/>
    <dgm:cxn modelId="{FF28AF35-A993-4303-B385-C01781072FFD}" type="presParOf" srcId="{ACF02D86-4648-4118-81AE-200EE98DD522}" destId="{B196F326-0D66-4953-861E-C00113FBD853}" srcOrd="1" destOrd="0" presId="urn:microsoft.com/office/officeart/2005/8/layout/orgChart1"/>
    <dgm:cxn modelId="{DD86E788-C7C0-4939-BA8F-40A18ECCC1A7}" type="presParOf" srcId="{208AD167-B9F3-4342-8C19-2CD0F854CBE8}" destId="{A1E03E0C-5E07-4419-8636-74F14AE105D6}" srcOrd="1" destOrd="0" presId="urn:microsoft.com/office/officeart/2005/8/layout/orgChart1"/>
    <dgm:cxn modelId="{BC3933A6-00AA-49D4-81BC-75C5786DC8F4}" type="presParOf" srcId="{208AD167-B9F3-4342-8C19-2CD0F854CBE8}" destId="{A16D8279-E4DB-4531-8C41-11C52DD760E5}" srcOrd="2" destOrd="0" presId="urn:microsoft.com/office/officeart/2005/8/layout/orgChart1"/>
    <dgm:cxn modelId="{C05B65F7-A626-48C9-A437-A38E4976D628}" type="presParOf" srcId="{BA87E20C-8E63-4899-B316-F3EAE2EE7F6C}" destId="{0C8AB23F-42A8-49AE-AD95-DDA1215DCD1F}" srcOrd="6" destOrd="0" presId="urn:microsoft.com/office/officeart/2005/8/layout/orgChart1"/>
    <dgm:cxn modelId="{5A3618C7-E8A2-4EA7-80C3-FD5268DA52BD}" type="presParOf" srcId="{BA87E20C-8E63-4899-B316-F3EAE2EE7F6C}" destId="{A0DBEB3A-86E6-4408-9566-3065A54E046B}" srcOrd="7" destOrd="0" presId="urn:microsoft.com/office/officeart/2005/8/layout/orgChart1"/>
    <dgm:cxn modelId="{32FA43DC-2608-4D56-8054-FC122C41B800}" type="presParOf" srcId="{A0DBEB3A-86E6-4408-9566-3065A54E046B}" destId="{313899B1-73F8-4D2C-9C26-1713BB83575D}" srcOrd="0" destOrd="0" presId="urn:microsoft.com/office/officeart/2005/8/layout/orgChart1"/>
    <dgm:cxn modelId="{154402E0-9AE5-4B3A-B918-1123346473A9}" type="presParOf" srcId="{313899B1-73F8-4D2C-9C26-1713BB83575D}" destId="{0D462C9E-C94D-4AF5-9CAD-045962B20AF4}" srcOrd="0" destOrd="0" presId="urn:microsoft.com/office/officeart/2005/8/layout/orgChart1"/>
    <dgm:cxn modelId="{72622BE6-45A3-4A63-8BD4-85AE06BE20EC}" type="presParOf" srcId="{313899B1-73F8-4D2C-9C26-1713BB83575D}" destId="{0FC7A4A8-F943-4EA8-8456-E3EDE2860585}" srcOrd="1" destOrd="0" presId="urn:microsoft.com/office/officeart/2005/8/layout/orgChart1"/>
    <dgm:cxn modelId="{674D1499-3587-4F35-8FED-63E162D5749A}" type="presParOf" srcId="{A0DBEB3A-86E6-4408-9566-3065A54E046B}" destId="{1C6044D6-9A5A-4592-A6E7-71DC02FD8B9C}" srcOrd="1" destOrd="0" presId="urn:microsoft.com/office/officeart/2005/8/layout/orgChart1"/>
    <dgm:cxn modelId="{2695F64B-31F2-456D-A497-3860F864B6BC}" type="presParOf" srcId="{A0DBEB3A-86E6-4408-9566-3065A54E046B}" destId="{A3DD01B6-5CD2-4027-9D9C-F09D91174F9C}" srcOrd="2" destOrd="0" presId="urn:microsoft.com/office/officeart/2005/8/layout/orgChart1"/>
    <dgm:cxn modelId="{693C9F79-1F3A-457C-BB1A-9D23903EB6E2}" type="presParOf" srcId="{B61693D9-B78D-4FDD-B634-D629ABD6DB86}" destId="{6D607783-348D-4873-9630-7A325A19E0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shared systems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Systems team</a:t>
          </a:r>
        </a:p>
        <a:p>
          <a:r>
            <a:rPr lang="en-US" dirty="0"/>
            <a:t>(75)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2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2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2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3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3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3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3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2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2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2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2" presStyleCnt="3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2" presStyleCnt="3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2" presStyleCnt="3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1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1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1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2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2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2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2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2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2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DEE1BE-29A4-4E9E-B4DD-2B2CE6A64851}">
      <dgm:prSet phldrT="[Text]"/>
      <dgm:spPr/>
      <dgm:t>
        <a:bodyPr/>
        <a:lstStyle/>
        <a:p>
          <a:r>
            <a:rPr lang="en-US" dirty="0"/>
            <a:t>software development</a:t>
          </a:r>
        </a:p>
      </dgm:t>
    </dgm:pt>
    <dgm:pt modelId="{EDC6E90A-6843-47EF-B7C2-5A07731C8B60}" type="parTrans" cxnId="{034B673C-F582-4915-B3B3-7ABC3409D307}">
      <dgm:prSet/>
      <dgm:spPr/>
      <dgm:t>
        <a:bodyPr/>
        <a:lstStyle/>
        <a:p>
          <a:endParaRPr lang="en-US"/>
        </a:p>
      </dgm:t>
    </dgm:pt>
    <dgm:pt modelId="{EC0CEA94-5CDF-4384-8FFC-BCE602602D29}" type="sibTrans" cxnId="{034B673C-F582-4915-B3B3-7ABC3409D307}">
      <dgm:prSet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10AE36BA-3C20-4349-B647-527D5B6E1C9D}">
      <dgm:prSet phldrT="[Text]"/>
      <dgm:spPr/>
      <dgm:t>
        <a:bodyPr/>
        <a:lstStyle/>
        <a:p>
          <a:r>
            <a:rPr lang="en-US" dirty="0"/>
            <a:t>teams</a:t>
          </a:r>
        </a:p>
      </dgm:t>
    </dgm:pt>
    <dgm:pt modelId="{89EA063F-D4EC-49E1-89F2-A4CDC4FB600D}" type="parTrans" cxnId="{AB3CF8A0-B289-4DFB-A80C-798836D1725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2C86A0-40BB-4F08-A3DD-6C4CACA71EA8}" type="sibTrans" cxnId="{AB3CF8A0-B289-4DFB-A80C-798836D17253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0B4F719C-D916-409D-8642-2F2577B6E8A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designs</a:t>
          </a:r>
        </a:p>
      </dgm:t>
    </dgm:pt>
    <dgm:pt modelId="{1B3F00E0-41A9-48C5-888A-B1AC4ECDEC92}" type="parTrans" cxnId="{DDFC7749-78E2-4DE6-A1E1-A82FA2E25F0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DC01976-4F83-4A5B-B67E-73795ECF6C3A}" type="sibTrans" cxnId="{DDFC7749-78E2-4DE6-A1E1-A82FA2E25F07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E29CCBBE-E131-4D8D-83CD-CFF83E1DF9E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executables</a:t>
          </a:r>
        </a:p>
      </dgm:t>
    </dgm:pt>
    <dgm:pt modelId="{118809BA-C090-4D57-8313-EE79E2B70831}" type="parTrans" cxnId="{2742B5B3-7587-4E32-B873-055FA4D6E73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4E4F300E-952C-4600-95AA-1A161B7C2D91}" type="sibTrans" cxnId="{2742B5B3-7587-4E32-B873-055FA4D6E73F}">
      <dgm:prSet/>
      <dgm:spPr/>
      <dgm:t>
        <a:bodyPr/>
        <a:lstStyle/>
        <a:p>
          <a:endParaRPr lang="en-US"/>
        </a:p>
      </dgm:t>
    </dgm:pt>
    <dgm:pt modelId="{7B05A94E-187D-447E-9844-941876E50387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infrastructure</a:t>
          </a:r>
        </a:p>
      </dgm:t>
    </dgm:pt>
    <dgm:pt modelId="{B0B9CC4D-7CDC-4ECF-A1A5-E1AD3EEDD6BA}" type="parTrans" cxnId="{A3FEB212-63E6-45DA-97BF-FA7619DBF878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BDA60EA4-64A2-4F1E-90E1-FE19899C14F7}" type="sibTrans" cxnId="{A3FEB212-63E6-45DA-97BF-FA7619DBF878}">
      <dgm:prSet/>
      <dgm:spPr/>
      <dgm:t>
        <a:bodyPr/>
        <a:lstStyle/>
        <a:p>
          <a:endParaRPr lang="en-US"/>
        </a:p>
      </dgm:t>
    </dgm:pt>
    <dgm:pt modelId="{9BC9A7E0-0C45-4221-897E-A9E537E787F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hand-offs</a:t>
          </a:r>
        </a:p>
      </dgm:t>
    </dgm:pt>
    <dgm:pt modelId="{BC10ECB2-6DCC-4E81-B937-8E64CDA31DB5}" type="parTrans" cxnId="{CD5F0901-48FD-4FEF-A5F2-5DFC41302C2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28435BE-504B-406D-8E91-07C67BAE6777}" type="sibTrans" cxnId="{CD5F0901-48FD-4FEF-A5F2-5DFC41302C23}">
      <dgm:prSet/>
      <dgm:spPr/>
      <dgm:t>
        <a:bodyPr/>
        <a:lstStyle/>
        <a:p>
          <a:endParaRPr lang="en-US"/>
        </a:p>
      </dgm:t>
    </dgm:pt>
    <dgm:pt modelId="{30763E92-4873-46BA-A4B3-FECAF6107F1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tasks</a:t>
          </a:r>
        </a:p>
      </dgm:t>
    </dgm:pt>
    <dgm:pt modelId="{0E5631F4-A2D3-48F6-96A1-7A53306F0382}" type="parTrans" cxnId="{EDC2E6F9-F118-4784-BA1A-BA31BA0D59A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9076D7B-7382-442A-B060-0E41C5561D93}" type="sibTrans" cxnId="{EDC2E6F9-F118-4784-BA1A-BA31BA0D59AA}">
      <dgm:prSet/>
      <dgm:spPr/>
      <dgm:t>
        <a:bodyPr/>
        <a:lstStyle/>
        <a:p>
          <a:endParaRPr lang="en-US"/>
        </a:p>
      </dgm:t>
    </dgm:pt>
    <dgm:pt modelId="{ABD7EBAC-A68B-4037-AE38-E63E15E8B7A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customers</a:t>
          </a:r>
        </a:p>
      </dgm:t>
    </dgm:pt>
    <dgm:pt modelId="{BFE6AF2B-DC0D-4439-9EE0-974C6C5D88A6}" type="parTrans" cxnId="{4AC27269-6601-4EFD-AF5D-C0CBCC7CA28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0075579-B354-4D2A-8AC5-0C333B73B0E0}" type="sibTrans" cxnId="{4AC27269-6601-4EFD-AF5D-C0CBCC7CA286}">
      <dgm:prSet/>
      <dgm:spPr/>
      <dgm:t>
        <a:bodyPr/>
        <a:lstStyle/>
        <a:p>
          <a:endParaRPr lang="en-US"/>
        </a:p>
      </dgm:t>
    </dgm:pt>
    <dgm:pt modelId="{CFF727B8-FB42-42C1-9E4F-60E9580B525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leader</a:t>
          </a:r>
        </a:p>
      </dgm:t>
    </dgm:pt>
    <dgm:pt modelId="{1979586B-2218-4595-A299-CD8AC443132D}" type="parTrans" cxnId="{7C099C6E-EA0E-4553-98CB-51EA971A5B5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77B92C6-9833-4AB7-AEB4-9727E8F1A60D}" type="sibTrans" cxnId="{7C099C6E-EA0E-4553-98CB-51EA971A5B5B}">
      <dgm:prSet/>
      <dgm:spPr/>
      <dgm:t>
        <a:bodyPr/>
        <a:lstStyle/>
        <a:p>
          <a:endParaRPr lang="en-US"/>
        </a:p>
      </dgm:t>
    </dgm:pt>
    <dgm:pt modelId="{829142A8-EF02-4459-8590-B7C7408D00C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SMEs</a:t>
          </a:r>
        </a:p>
      </dgm:t>
    </dgm:pt>
    <dgm:pt modelId="{C349CB02-49A3-4D2A-A36D-E915121ED2B6}" type="parTrans" cxnId="{84256C4D-7831-43EC-9D49-7A2A0A4192E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4F539B3-3820-4E5C-9FBC-3B1E15A83C9A}" type="sibTrans" cxnId="{84256C4D-7831-43EC-9D49-7A2A0A4192E6}">
      <dgm:prSet/>
      <dgm:spPr/>
      <dgm:t>
        <a:bodyPr/>
        <a:lstStyle/>
        <a:p>
          <a:endParaRPr lang="en-US"/>
        </a:p>
      </dgm:t>
    </dgm:pt>
    <dgm:pt modelId="{0B2AF25A-03DF-4949-A3A5-6B35B31BC93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code</a:t>
          </a:r>
        </a:p>
      </dgm:t>
    </dgm:pt>
    <dgm:pt modelId="{994918F1-3BDD-476D-BE40-B27C2B6DCF41}" type="parTrans" cxnId="{5F175920-14A3-43C4-B375-AF7A38A966A1}">
      <dgm:prSet/>
      <dgm:spPr/>
      <dgm:t>
        <a:bodyPr/>
        <a:lstStyle/>
        <a:p>
          <a:endParaRPr lang="en-US"/>
        </a:p>
      </dgm:t>
    </dgm:pt>
    <dgm:pt modelId="{28EA2BDE-0C2E-4082-B8D9-D72D4D18DDD4}" type="sibTrans" cxnId="{5F175920-14A3-43C4-B375-AF7A38A966A1}">
      <dgm:prSet/>
      <dgm:spPr/>
      <dgm:t>
        <a:bodyPr/>
        <a:lstStyle/>
        <a:p>
          <a:endParaRPr lang="en-US"/>
        </a:p>
      </dgm:t>
    </dgm:pt>
    <dgm:pt modelId="{787E7CD8-10FF-4C87-AFB4-A961403DE10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98AEA5FD-7761-42ED-9ACD-998A89AF7683}" type="parTrans" cxnId="{22862A45-ED1B-45EE-A743-7E55769E83B1}">
      <dgm:prSet/>
      <dgm:spPr/>
      <dgm:t>
        <a:bodyPr/>
        <a:lstStyle/>
        <a:p>
          <a:endParaRPr lang="en-US"/>
        </a:p>
      </dgm:t>
    </dgm:pt>
    <dgm:pt modelId="{376F2F1D-A803-4AEB-ADC0-1B970A4735F5}" type="sibTrans" cxnId="{22862A45-ED1B-45EE-A743-7E55769E83B1}">
      <dgm:prSet/>
      <dgm:spPr/>
      <dgm:t>
        <a:bodyPr/>
        <a:lstStyle/>
        <a:p>
          <a:endParaRPr lang="en-US"/>
        </a:p>
      </dgm:t>
    </dgm:pt>
    <dgm:pt modelId="{E5CD7471-DB63-432A-9AF4-9FFD08FD3DF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expectations</a:t>
          </a:r>
        </a:p>
      </dgm:t>
    </dgm:pt>
    <dgm:pt modelId="{5856CA3A-914D-4602-94F9-184BAB3A3EB5}" type="parTrans" cxnId="{B1FC431A-3DBC-4462-A1E6-35AF64459DEB}">
      <dgm:prSet/>
      <dgm:spPr/>
      <dgm:t>
        <a:bodyPr/>
        <a:lstStyle/>
        <a:p>
          <a:endParaRPr lang="en-US"/>
        </a:p>
      </dgm:t>
    </dgm:pt>
    <dgm:pt modelId="{598E200D-8024-4F12-8749-C10E13AEF61F}" type="sibTrans" cxnId="{B1FC431A-3DBC-4462-A1E6-35AF64459DEB}">
      <dgm:prSet/>
      <dgm:spPr/>
      <dgm:t>
        <a:bodyPr/>
        <a:lstStyle/>
        <a:p>
          <a:endParaRPr lang="en-US"/>
        </a:p>
      </dgm:t>
    </dgm:pt>
    <dgm:pt modelId="{F9DBD78B-6E4C-4BA9-BA86-8A5BAA1BFAE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architecture</a:t>
          </a:r>
        </a:p>
      </dgm:t>
    </dgm:pt>
    <dgm:pt modelId="{6CDE3E45-CBC0-4EE8-8784-5FCAFF21B1ED}" type="parTrans" cxnId="{F7840E7B-E773-493F-919D-A48B6E544287}">
      <dgm:prSet/>
      <dgm:spPr/>
      <dgm:t>
        <a:bodyPr/>
        <a:lstStyle/>
        <a:p>
          <a:endParaRPr lang="en-US"/>
        </a:p>
      </dgm:t>
    </dgm:pt>
    <dgm:pt modelId="{9A6E2E6D-A352-42EF-9981-D333BB43919D}" type="sibTrans" cxnId="{F7840E7B-E773-493F-919D-A48B6E544287}">
      <dgm:prSet/>
      <dgm:spPr/>
      <dgm:t>
        <a:bodyPr/>
        <a:lstStyle/>
        <a:p>
          <a:endParaRPr lang="en-US"/>
        </a:p>
      </dgm:t>
    </dgm:pt>
    <dgm:pt modelId="{06EE885A-D90F-42FD-8C2F-E148A3B0F52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nodes</a:t>
          </a:r>
        </a:p>
      </dgm:t>
    </dgm:pt>
    <dgm:pt modelId="{E96DB48D-9EA8-44E5-AECA-3C52C4551E57}" type="parTrans" cxnId="{3DC0418D-EFD9-4E1C-B0CF-D9DDC2507708}">
      <dgm:prSet/>
      <dgm:spPr/>
      <dgm:t>
        <a:bodyPr/>
        <a:lstStyle/>
        <a:p>
          <a:endParaRPr lang="en-US"/>
        </a:p>
      </dgm:t>
    </dgm:pt>
    <dgm:pt modelId="{E9BB28DC-B276-4BA0-A718-0355088FF209}" type="sibTrans" cxnId="{3DC0418D-EFD9-4E1C-B0CF-D9DDC2507708}">
      <dgm:prSet/>
      <dgm:spPr/>
      <dgm:t>
        <a:bodyPr/>
        <a:lstStyle/>
        <a:p>
          <a:endParaRPr lang="en-US"/>
        </a:p>
      </dgm:t>
    </dgm:pt>
    <dgm:pt modelId="{D10AE08D-B0C0-42F3-AD7C-D26BBCE79DE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networks</a:t>
          </a:r>
        </a:p>
      </dgm:t>
    </dgm:pt>
    <dgm:pt modelId="{5CE1A882-3D1F-4927-89B0-7E642C8E304D}" type="parTrans" cxnId="{26EF8DF1-594C-4992-ADB8-7925A0EEB994}">
      <dgm:prSet/>
      <dgm:spPr/>
      <dgm:t>
        <a:bodyPr/>
        <a:lstStyle/>
        <a:p>
          <a:endParaRPr lang="en-US"/>
        </a:p>
      </dgm:t>
    </dgm:pt>
    <dgm:pt modelId="{2F8F7B74-568D-4995-B2E9-14462F38D415}" type="sibTrans" cxnId="{26EF8DF1-594C-4992-ADB8-7925A0EEB994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C608E-3754-4324-AD01-7F5DC277F7B2}" type="pres">
      <dgm:prSet presAssocID="{9BDEE1BE-29A4-4E9E-B4DD-2B2CE6A64851}" presName="hierRoot1" presStyleCnt="0">
        <dgm:presLayoutVars>
          <dgm:hierBranch val="init"/>
        </dgm:presLayoutVars>
      </dgm:prSet>
      <dgm:spPr/>
    </dgm:pt>
    <dgm:pt modelId="{D4121BFF-715C-4CE5-ACF9-E3F123E313FC}" type="pres">
      <dgm:prSet presAssocID="{9BDEE1BE-29A4-4E9E-B4DD-2B2CE6A64851}" presName="rootComposite1" presStyleCnt="0"/>
      <dgm:spPr/>
    </dgm:pt>
    <dgm:pt modelId="{CD412356-A261-4316-B671-0BB6661B3AE0}" type="pres">
      <dgm:prSet presAssocID="{9BDEE1BE-29A4-4E9E-B4DD-2B2CE6A64851}" presName="rootText1" presStyleLbl="node0" presStyleIdx="0" presStyleCnt="1">
        <dgm:presLayoutVars>
          <dgm:chPref val="3"/>
        </dgm:presLayoutVars>
      </dgm:prSet>
      <dgm:spPr/>
    </dgm:pt>
    <dgm:pt modelId="{9EBFC890-1DD1-4FBC-BB55-38123694EA18}" type="pres">
      <dgm:prSet presAssocID="{9BDEE1BE-29A4-4E9E-B4DD-2B2CE6A64851}" presName="rootConnector1" presStyleLbl="node1" presStyleIdx="0" presStyleCnt="0"/>
      <dgm:spPr/>
    </dgm:pt>
    <dgm:pt modelId="{B254B4AD-0707-4C51-BAAA-C41378A96309}" type="pres">
      <dgm:prSet presAssocID="{9BDEE1BE-29A4-4E9E-B4DD-2B2CE6A64851}" presName="hierChild2" presStyleCnt="0"/>
      <dgm:spPr/>
    </dgm:pt>
    <dgm:pt modelId="{B55AFB73-3FC4-4DF8-A2BC-2BFD3069422B}" type="pres">
      <dgm:prSet presAssocID="{C8EE0BD6-6347-4628-9EE8-848A10E7F51F}" presName="Name37" presStyleLbl="parChTrans1D2" presStyleIdx="0" presStyleCnt="3"/>
      <dgm:spPr/>
    </dgm:pt>
    <dgm:pt modelId="{218B9B29-8B9A-41C2-A5EA-D73335852573}" type="pres">
      <dgm:prSet presAssocID="{D33E9C23-0A8F-47A7-9A09-F97633FC094D}" presName="hierRoot2" presStyleCnt="0">
        <dgm:presLayoutVars>
          <dgm:hierBranch val="init"/>
        </dgm:presLayoutVars>
      </dgm:prSet>
      <dgm:spPr/>
    </dgm:pt>
    <dgm:pt modelId="{D00F0569-B2CF-460A-86A5-B4AFC4B34EB3}" type="pres">
      <dgm:prSet presAssocID="{D33E9C23-0A8F-47A7-9A09-F97633FC094D}" presName="rootComposite" presStyleCnt="0"/>
      <dgm:spPr/>
    </dgm:pt>
    <dgm:pt modelId="{B572608B-3097-4607-A63F-B20D969CF460}" type="pres">
      <dgm:prSet presAssocID="{D33E9C23-0A8F-47A7-9A09-F97633FC094D}" presName="rootText" presStyleLbl="node2" presStyleIdx="0" presStyleCnt="3">
        <dgm:presLayoutVars>
          <dgm:chPref val="3"/>
        </dgm:presLayoutVars>
      </dgm:prSet>
      <dgm:spPr/>
    </dgm:pt>
    <dgm:pt modelId="{ABDA0E2E-FE93-4FF7-A48B-48A0551A835E}" type="pres">
      <dgm:prSet presAssocID="{D33E9C23-0A8F-47A7-9A09-F97633FC094D}" presName="rootConnector" presStyleLbl="node2" presStyleIdx="0" presStyleCnt="3"/>
      <dgm:spPr/>
    </dgm:pt>
    <dgm:pt modelId="{9827443E-C69F-4E57-9EFF-A6FDCA706EB5}" type="pres">
      <dgm:prSet presAssocID="{D33E9C23-0A8F-47A7-9A09-F97633FC094D}" presName="hierChild4" presStyleCnt="0"/>
      <dgm:spPr/>
    </dgm:pt>
    <dgm:pt modelId="{67F68E12-D5BE-4E72-9332-0A74A8110CDA}" type="pres">
      <dgm:prSet presAssocID="{89EA063F-D4EC-49E1-89F2-A4CDC4FB600D}" presName="Name37" presStyleLbl="parChTrans1D3" presStyleIdx="0" presStyleCnt="6"/>
      <dgm:spPr/>
    </dgm:pt>
    <dgm:pt modelId="{96824F86-E15D-440F-9D0D-082B8115F3F5}" type="pres">
      <dgm:prSet presAssocID="{10AE36BA-3C20-4349-B647-527D5B6E1C9D}" presName="hierRoot2" presStyleCnt="0">
        <dgm:presLayoutVars>
          <dgm:hierBranch val="init"/>
        </dgm:presLayoutVars>
      </dgm:prSet>
      <dgm:spPr/>
    </dgm:pt>
    <dgm:pt modelId="{E662D87E-B486-44A9-8B12-7847FC423652}" type="pres">
      <dgm:prSet presAssocID="{10AE36BA-3C20-4349-B647-527D5B6E1C9D}" presName="rootComposite" presStyleCnt="0"/>
      <dgm:spPr/>
    </dgm:pt>
    <dgm:pt modelId="{FA30E480-18FC-4D1F-90F7-C9EA4DD82E97}" type="pres">
      <dgm:prSet presAssocID="{10AE36BA-3C20-4349-B647-527D5B6E1C9D}" presName="rootText" presStyleLbl="node3" presStyleIdx="0" presStyleCnt="6">
        <dgm:presLayoutVars>
          <dgm:chPref val="3"/>
        </dgm:presLayoutVars>
      </dgm:prSet>
      <dgm:spPr/>
    </dgm:pt>
    <dgm:pt modelId="{727C2FA7-9064-4027-B30C-D76117861BE4}" type="pres">
      <dgm:prSet presAssocID="{10AE36BA-3C20-4349-B647-527D5B6E1C9D}" presName="rootConnector" presStyleLbl="node3" presStyleIdx="0" presStyleCnt="6"/>
      <dgm:spPr/>
    </dgm:pt>
    <dgm:pt modelId="{8DAA1267-242A-44E5-9D65-CF4E2A1F6591}" type="pres">
      <dgm:prSet presAssocID="{10AE36BA-3C20-4349-B647-527D5B6E1C9D}" presName="hierChild4" presStyleCnt="0"/>
      <dgm:spPr/>
    </dgm:pt>
    <dgm:pt modelId="{DD2806B4-C53D-4A41-8BB0-EA06F1DFD67F}" type="pres">
      <dgm:prSet presAssocID="{BFE6AF2B-DC0D-4439-9EE0-974C6C5D88A6}" presName="Name37" presStyleLbl="parChTrans1D4" presStyleIdx="0" presStyleCnt="9"/>
      <dgm:spPr/>
    </dgm:pt>
    <dgm:pt modelId="{67553BE7-9020-49AC-8953-4D482DDAFE17}" type="pres">
      <dgm:prSet presAssocID="{ABD7EBAC-A68B-4037-AE38-E63E15E8B7AD}" presName="hierRoot2" presStyleCnt="0">
        <dgm:presLayoutVars>
          <dgm:hierBranch val="init"/>
        </dgm:presLayoutVars>
      </dgm:prSet>
      <dgm:spPr/>
    </dgm:pt>
    <dgm:pt modelId="{86D4765A-0BD7-4D83-BD97-BF8EEBD8F5A2}" type="pres">
      <dgm:prSet presAssocID="{ABD7EBAC-A68B-4037-AE38-E63E15E8B7AD}" presName="rootComposite" presStyleCnt="0"/>
      <dgm:spPr/>
    </dgm:pt>
    <dgm:pt modelId="{0573EED0-D14B-49D1-A3F4-9B5D017B408D}" type="pres">
      <dgm:prSet presAssocID="{ABD7EBAC-A68B-4037-AE38-E63E15E8B7AD}" presName="rootText" presStyleLbl="node4" presStyleIdx="0" presStyleCnt="9">
        <dgm:presLayoutVars>
          <dgm:chPref val="3"/>
        </dgm:presLayoutVars>
      </dgm:prSet>
      <dgm:spPr/>
    </dgm:pt>
    <dgm:pt modelId="{C2A367C8-9C3E-46CF-ACFE-4D76D7B8C7DB}" type="pres">
      <dgm:prSet presAssocID="{ABD7EBAC-A68B-4037-AE38-E63E15E8B7AD}" presName="rootConnector" presStyleLbl="node4" presStyleIdx="0" presStyleCnt="9"/>
      <dgm:spPr/>
    </dgm:pt>
    <dgm:pt modelId="{840A717E-5835-421E-8956-95707E22A435}" type="pres">
      <dgm:prSet presAssocID="{ABD7EBAC-A68B-4037-AE38-E63E15E8B7AD}" presName="hierChild4" presStyleCnt="0"/>
      <dgm:spPr/>
    </dgm:pt>
    <dgm:pt modelId="{13593C43-4F26-44CC-AD6A-35DC46042244}" type="pres">
      <dgm:prSet presAssocID="{ABD7EBAC-A68B-4037-AE38-E63E15E8B7AD}" presName="hierChild5" presStyleCnt="0"/>
      <dgm:spPr/>
    </dgm:pt>
    <dgm:pt modelId="{FFA49E0B-36F1-43F9-8001-1C44249198A9}" type="pres">
      <dgm:prSet presAssocID="{1979586B-2218-4595-A299-CD8AC443132D}" presName="Name37" presStyleLbl="parChTrans1D4" presStyleIdx="1" presStyleCnt="9"/>
      <dgm:spPr/>
    </dgm:pt>
    <dgm:pt modelId="{77E00E2C-B463-44A4-901E-1EB6F93DE659}" type="pres">
      <dgm:prSet presAssocID="{CFF727B8-FB42-42C1-9E4F-60E9580B5253}" presName="hierRoot2" presStyleCnt="0">
        <dgm:presLayoutVars>
          <dgm:hierBranch val="init"/>
        </dgm:presLayoutVars>
      </dgm:prSet>
      <dgm:spPr/>
    </dgm:pt>
    <dgm:pt modelId="{B552C97F-1C13-46C9-B45E-F490A00604D3}" type="pres">
      <dgm:prSet presAssocID="{CFF727B8-FB42-42C1-9E4F-60E9580B5253}" presName="rootComposite" presStyleCnt="0"/>
      <dgm:spPr/>
    </dgm:pt>
    <dgm:pt modelId="{14DAC453-5A60-48F2-BCC4-C70CB0E0BA1B}" type="pres">
      <dgm:prSet presAssocID="{CFF727B8-FB42-42C1-9E4F-60E9580B5253}" presName="rootText" presStyleLbl="node4" presStyleIdx="1" presStyleCnt="9">
        <dgm:presLayoutVars>
          <dgm:chPref val="3"/>
        </dgm:presLayoutVars>
      </dgm:prSet>
      <dgm:spPr/>
    </dgm:pt>
    <dgm:pt modelId="{D566718E-467C-4052-BB52-6582852018D7}" type="pres">
      <dgm:prSet presAssocID="{CFF727B8-FB42-42C1-9E4F-60E9580B5253}" presName="rootConnector" presStyleLbl="node4" presStyleIdx="1" presStyleCnt="9"/>
      <dgm:spPr/>
    </dgm:pt>
    <dgm:pt modelId="{054D8A3F-7434-4203-80E7-F9F56764CE09}" type="pres">
      <dgm:prSet presAssocID="{CFF727B8-FB42-42C1-9E4F-60E9580B5253}" presName="hierChild4" presStyleCnt="0"/>
      <dgm:spPr/>
    </dgm:pt>
    <dgm:pt modelId="{5706F00B-6173-4282-A95D-0FBD0A048EE6}" type="pres">
      <dgm:prSet presAssocID="{CFF727B8-FB42-42C1-9E4F-60E9580B5253}" presName="hierChild5" presStyleCnt="0"/>
      <dgm:spPr/>
    </dgm:pt>
    <dgm:pt modelId="{75EC4F80-D7B9-4B22-A4FE-133655177322}" type="pres">
      <dgm:prSet presAssocID="{C349CB02-49A3-4D2A-A36D-E915121ED2B6}" presName="Name37" presStyleLbl="parChTrans1D4" presStyleIdx="2" presStyleCnt="9"/>
      <dgm:spPr/>
    </dgm:pt>
    <dgm:pt modelId="{5F9E16DA-795F-453A-BBD2-79C4A353CF78}" type="pres">
      <dgm:prSet presAssocID="{829142A8-EF02-4459-8590-B7C7408D00C9}" presName="hierRoot2" presStyleCnt="0">
        <dgm:presLayoutVars>
          <dgm:hierBranch val="init"/>
        </dgm:presLayoutVars>
      </dgm:prSet>
      <dgm:spPr/>
    </dgm:pt>
    <dgm:pt modelId="{031590A5-E7E8-4921-8483-3C6E94F6CE53}" type="pres">
      <dgm:prSet presAssocID="{829142A8-EF02-4459-8590-B7C7408D00C9}" presName="rootComposite" presStyleCnt="0"/>
      <dgm:spPr/>
    </dgm:pt>
    <dgm:pt modelId="{43442EE8-D652-4371-8D6D-18DDD0029FC4}" type="pres">
      <dgm:prSet presAssocID="{829142A8-EF02-4459-8590-B7C7408D00C9}" presName="rootText" presStyleLbl="node4" presStyleIdx="2" presStyleCnt="9">
        <dgm:presLayoutVars>
          <dgm:chPref val="3"/>
        </dgm:presLayoutVars>
      </dgm:prSet>
      <dgm:spPr/>
    </dgm:pt>
    <dgm:pt modelId="{C386E039-375D-4E8D-8EBD-B3EE5215BD7B}" type="pres">
      <dgm:prSet presAssocID="{829142A8-EF02-4459-8590-B7C7408D00C9}" presName="rootConnector" presStyleLbl="node4" presStyleIdx="2" presStyleCnt="9"/>
      <dgm:spPr/>
    </dgm:pt>
    <dgm:pt modelId="{6363EB4F-F4E7-4064-A524-297966DBF806}" type="pres">
      <dgm:prSet presAssocID="{829142A8-EF02-4459-8590-B7C7408D00C9}" presName="hierChild4" presStyleCnt="0"/>
      <dgm:spPr/>
    </dgm:pt>
    <dgm:pt modelId="{88B2605E-4663-41FC-A3FD-8FACF42381CF}" type="pres">
      <dgm:prSet presAssocID="{829142A8-EF02-4459-8590-B7C7408D00C9}" presName="hierChild5" presStyleCnt="0"/>
      <dgm:spPr/>
    </dgm:pt>
    <dgm:pt modelId="{5F2C67E2-16D6-43E0-960E-643E0F1B342A}" type="pres">
      <dgm:prSet presAssocID="{10AE36BA-3C20-4349-B647-527D5B6E1C9D}" presName="hierChild5" presStyleCnt="0"/>
      <dgm:spPr/>
    </dgm:pt>
    <dgm:pt modelId="{1F8B1EB9-0A45-45E7-A706-88E077932158}" type="pres">
      <dgm:prSet presAssocID="{D33E9C23-0A8F-47A7-9A09-F97633FC094D}" presName="hierChild5" presStyleCnt="0"/>
      <dgm:spPr/>
    </dgm:pt>
    <dgm:pt modelId="{5171DEAF-EFEE-4621-8553-0A5C5A6D4139}" type="pres">
      <dgm:prSet presAssocID="{4146C00F-B694-4C0D-9CD1-1F33A05A8856}" presName="Name37" presStyleLbl="parChTrans1D2" presStyleIdx="1" presStyleCnt="3"/>
      <dgm:spPr/>
    </dgm:pt>
    <dgm:pt modelId="{8DAB4EE0-E220-4244-AD85-B319007BE8FA}" type="pres">
      <dgm:prSet presAssocID="{09B0BCCA-3D6E-4259-BB19-56B4BE35378D}" presName="hierRoot2" presStyleCnt="0">
        <dgm:presLayoutVars>
          <dgm:hierBranch val="init"/>
        </dgm:presLayoutVars>
      </dgm:prSet>
      <dgm:spPr/>
    </dgm:pt>
    <dgm:pt modelId="{E414CC02-9A71-4E51-8600-53FE5329F57D}" type="pres">
      <dgm:prSet presAssocID="{09B0BCCA-3D6E-4259-BB19-56B4BE35378D}" presName="rootComposite" presStyleCnt="0"/>
      <dgm:spPr/>
    </dgm:pt>
    <dgm:pt modelId="{D9712572-C529-46FA-90B6-351D60D2D8D9}" type="pres">
      <dgm:prSet presAssocID="{09B0BCCA-3D6E-4259-BB19-56B4BE35378D}" presName="rootText" presStyleLbl="node2" presStyleIdx="1" presStyleCnt="3">
        <dgm:presLayoutVars>
          <dgm:chPref val="3"/>
        </dgm:presLayoutVars>
      </dgm:prSet>
      <dgm:spPr/>
    </dgm:pt>
    <dgm:pt modelId="{4A2D8120-0157-4411-8FB9-6FA94F4AB4DA}" type="pres">
      <dgm:prSet presAssocID="{09B0BCCA-3D6E-4259-BB19-56B4BE35378D}" presName="rootConnector" presStyleLbl="node2" presStyleIdx="1" presStyleCnt="3"/>
      <dgm:spPr/>
    </dgm:pt>
    <dgm:pt modelId="{583C43BB-F45D-4AEB-9E28-83A94A4C64F0}" type="pres">
      <dgm:prSet presAssocID="{09B0BCCA-3D6E-4259-BB19-56B4BE35378D}" presName="hierChild4" presStyleCnt="0"/>
      <dgm:spPr/>
    </dgm:pt>
    <dgm:pt modelId="{D9019FF8-11FB-430F-A239-030D699FC34F}" type="pres">
      <dgm:prSet presAssocID="{1B3F00E0-41A9-48C5-888A-B1AC4ECDEC92}" presName="Name37" presStyleLbl="parChTrans1D3" presStyleIdx="1" presStyleCnt="6"/>
      <dgm:spPr/>
    </dgm:pt>
    <dgm:pt modelId="{87030339-D188-4717-8554-5C22D5B81454}" type="pres">
      <dgm:prSet presAssocID="{0B4F719C-D916-409D-8642-2F2577B6E8AA}" presName="hierRoot2" presStyleCnt="0">
        <dgm:presLayoutVars>
          <dgm:hierBranch val="init"/>
        </dgm:presLayoutVars>
      </dgm:prSet>
      <dgm:spPr/>
    </dgm:pt>
    <dgm:pt modelId="{D6CE7958-97D2-4975-8933-7A5016D519CF}" type="pres">
      <dgm:prSet presAssocID="{0B4F719C-D916-409D-8642-2F2577B6E8AA}" presName="rootComposite" presStyleCnt="0"/>
      <dgm:spPr/>
    </dgm:pt>
    <dgm:pt modelId="{4512D3A8-B9FF-43D6-BD5C-DE5C728914A8}" type="pres">
      <dgm:prSet presAssocID="{0B4F719C-D916-409D-8642-2F2577B6E8AA}" presName="rootText" presStyleLbl="node3" presStyleIdx="1" presStyleCnt="6">
        <dgm:presLayoutVars>
          <dgm:chPref val="3"/>
        </dgm:presLayoutVars>
      </dgm:prSet>
      <dgm:spPr/>
    </dgm:pt>
    <dgm:pt modelId="{4FEB6088-BE23-46DA-8688-53654756064D}" type="pres">
      <dgm:prSet presAssocID="{0B4F719C-D916-409D-8642-2F2577B6E8AA}" presName="rootConnector" presStyleLbl="node3" presStyleIdx="1" presStyleCnt="6"/>
      <dgm:spPr/>
    </dgm:pt>
    <dgm:pt modelId="{28D23EA1-DEA0-41CB-978B-3A24F9024A66}" type="pres">
      <dgm:prSet presAssocID="{0B4F719C-D916-409D-8642-2F2577B6E8AA}" presName="hierChild4" presStyleCnt="0"/>
      <dgm:spPr/>
    </dgm:pt>
    <dgm:pt modelId="{5ECB5772-EC9F-4096-B67D-99C70325CE68}" type="pres">
      <dgm:prSet presAssocID="{5856CA3A-914D-4602-94F9-184BAB3A3EB5}" presName="Name37" presStyleLbl="parChTrans1D4" presStyleIdx="3" presStyleCnt="9"/>
      <dgm:spPr/>
    </dgm:pt>
    <dgm:pt modelId="{68CC5910-0943-48B4-88EF-AFE59AFF6E4F}" type="pres">
      <dgm:prSet presAssocID="{E5CD7471-DB63-432A-9AF4-9FFD08FD3DFD}" presName="hierRoot2" presStyleCnt="0">
        <dgm:presLayoutVars>
          <dgm:hierBranch val="init"/>
        </dgm:presLayoutVars>
      </dgm:prSet>
      <dgm:spPr/>
    </dgm:pt>
    <dgm:pt modelId="{28EF9FED-4ACE-43F5-827A-8B24522768C4}" type="pres">
      <dgm:prSet presAssocID="{E5CD7471-DB63-432A-9AF4-9FFD08FD3DFD}" presName="rootComposite" presStyleCnt="0"/>
      <dgm:spPr/>
    </dgm:pt>
    <dgm:pt modelId="{60226D46-2161-470E-A83F-1603991B7BD1}" type="pres">
      <dgm:prSet presAssocID="{E5CD7471-DB63-432A-9AF4-9FFD08FD3DFD}" presName="rootText" presStyleLbl="node4" presStyleIdx="3" presStyleCnt="9">
        <dgm:presLayoutVars>
          <dgm:chPref val="3"/>
        </dgm:presLayoutVars>
      </dgm:prSet>
      <dgm:spPr/>
    </dgm:pt>
    <dgm:pt modelId="{15E107C1-0DE0-46A5-8367-A7EEBAC42D00}" type="pres">
      <dgm:prSet presAssocID="{E5CD7471-DB63-432A-9AF4-9FFD08FD3DFD}" presName="rootConnector" presStyleLbl="node4" presStyleIdx="3" presStyleCnt="9"/>
      <dgm:spPr/>
    </dgm:pt>
    <dgm:pt modelId="{EA0B8FF2-6573-4389-A678-EE796A84C633}" type="pres">
      <dgm:prSet presAssocID="{E5CD7471-DB63-432A-9AF4-9FFD08FD3DFD}" presName="hierChild4" presStyleCnt="0"/>
      <dgm:spPr/>
    </dgm:pt>
    <dgm:pt modelId="{D73F9B1B-BC42-4677-973C-09D322678C15}" type="pres">
      <dgm:prSet presAssocID="{E5CD7471-DB63-432A-9AF4-9FFD08FD3DFD}" presName="hierChild5" presStyleCnt="0"/>
      <dgm:spPr/>
    </dgm:pt>
    <dgm:pt modelId="{D42D8105-A1BA-472D-A382-921BC21C5BC0}" type="pres">
      <dgm:prSet presAssocID="{6CDE3E45-CBC0-4EE8-8784-5FCAFF21B1ED}" presName="Name37" presStyleLbl="parChTrans1D4" presStyleIdx="4" presStyleCnt="9"/>
      <dgm:spPr/>
    </dgm:pt>
    <dgm:pt modelId="{D0AD149C-DE42-4444-9A98-9A1D2EF23AEC}" type="pres">
      <dgm:prSet presAssocID="{F9DBD78B-6E4C-4BA9-BA86-8A5BAA1BFAE5}" presName="hierRoot2" presStyleCnt="0">
        <dgm:presLayoutVars>
          <dgm:hierBranch val="init"/>
        </dgm:presLayoutVars>
      </dgm:prSet>
      <dgm:spPr/>
    </dgm:pt>
    <dgm:pt modelId="{9D9ED015-6FD9-496A-8415-33696CB3C255}" type="pres">
      <dgm:prSet presAssocID="{F9DBD78B-6E4C-4BA9-BA86-8A5BAA1BFAE5}" presName="rootComposite" presStyleCnt="0"/>
      <dgm:spPr/>
    </dgm:pt>
    <dgm:pt modelId="{396D0738-C900-461F-9E1A-B8FB0BD3815C}" type="pres">
      <dgm:prSet presAssocID="{F9DBD78B-6E4C-4BA9-BA86-8A5BAA1BFAE5}" presName="rootText" presStyleLbl="node4" presStyleIdx="4" presStyleCnt="9">
        <dgm:presLayoutVars>
          <dgm:chPref val="3"/>
        </dgm:presLayoutVars>
      </dgm:prSet>
      <dgm:spPr/>
    </dgm:pt>
    <dgm:pt modelId="{8132BCAD-503D-4950-8298-75D0F0B9CB26}" type="pres">
      <dgm:prSet presAssocID="{F9DBD78B-6E4C-4BA9-BA86-8A5BAA1BFAE5}" presName="rootConnector" presStyleLbl="node4" presStyleIdx="4" presStyleCnt="9"/>
      <dgm:spPr/>
    </dgm:pt>
    <dgm:pt modelId="{ECF66B33-6E84-49C5-8C92-FD6E5B24CB43}" type="pres">
      <dgm:prSet presAssocID="{F9DBD78B-6E4C-4BA9-BA86-8A5BAA1BFAE5}" presName="hierChild4" presStyleCnt="0"/>
      <dgm:spPr/>
    </dgm:pt>
    <dgm:pt modelId="{681773EC-A36F-411B-A7CC-44D46D8D69E4}" type="pres">
      <dgm:prSet presAssocID="{F9DBD78B-6E4C-4BA9-BA86-8A5BAA1BFAE5}" presName="hierChild5" presStyleCnt="0"/>
      <dgm:spPr/>
    </dgm:pt>
    <dgm:pt modelId="{BB4BBF33-04F4-4951-940C-8A833AB1B993}" type="pres">
      <dgm:prSet presAssocID="{0B4F719C-D916-409D-8642-2F2577B6E8AA}" presName="hierChild5" presStyleCnt="0"/>
      <dgm:spPr/>
    </dgm:pt>
    <dgm:pt modelId="{ED750E6B-20CF-4EB6-B920-4A3C5C101E08}" type="pres">
      <dgm:prSet presAssocID="{118809BA-C090-4D57-8313-EE79E2B70831}" presName="Name37" presStyleLbl="parChTrans1D3" presStyleIdx="2" presStyleCnt="6"/>
      <dgm:spPr/>
    </dgm:pt>
    <dgm:pt modelId="{B615254C-DB68-41DA-A71A-D7A6149C7DBA}" type="pres">
      <dgm:prSet presAssocID="{E29CCBBE-E131-4D8D-83CD-CFF83E1DF9E0}" presName="hierRoot2" presStyleCnt="0">
        <dgm:presLayoutVars>
          <dgm:hierBranch val="init"/>
        </dgm:presLayoutVars>
      </dgm:prSet>
      <dgm:spPr/>
    </dgm:pt>
    <dgm:pt modelId="{47A032ED-F8B8-443E-965E-A3FA3B709C7B}" type="pres">
      <dgm:prSet presAssocID="{E29CCBBE-E131-4D8D-83CD-CFF83E1DF9E0}" presName="rootComposite" presStyleCnt="0"/>
      <dgm:spPr/>
    </dgm:pt>
    <dgm:pt modelId="{C0250A93-C7CA-41F3-A81E-0C5DD364FEC9}" type="pres">
      <dgm:prSet presAssocID="{E29CCBBE-E131-4D8D-83CD-CFF83E1DF9E0}" presName="rootText" presStyleLbl="node3" presStyleIdx="2" presStyleCnt="6">
        <dgm:presLayoutVars>
          <dgm:chPref val="3"/>
        </dgm:presLayoutVars>
      </dgm:prSet>
      <dgm:spPr/>
    </dgm:pt>
    <dgm:pt modelId="{21768F92-6852-4B69-8365-02CB13CFF57A}" type="pres">
      <dgm:prSet presAssocID="{E29CCBBE-E131-4D8D-83CD-CFF83E1DF9E0}" presName="rootConnector" presStyleLbl="node3" presStyleIdx="2" presStyleCnt="6"/>
      <dgm:spPr/>
    </dgm:pt>
    <dgm:pt modelId="{F409ADFB-A3C6-46D2-A91B-22F980E15B1B}" type="pres">
      <dgm:prSet presAssocID="{E29CCBBE-E131-4D8D-83CD-CFF83E1DF9E0}" presName="hierChild4" presStyleCnt="0"/>
      <dgm:spPr/>
    </dgm:pt>
    <dgm:pt modelId="{F5F87030-558B-4E7C-AA16-7D2A090E61CB}" type="pres">
      <dgm:prSet presAssocID="{994918F1-3BDD-476D-BE40-B27C2B6DCF41}" presName="Name37" presStyleLbl="parChTrans1D4" presStyleIdx="5" presStyleCnt="9"/>
      <dgm:spPr/>
    </dgm:pt>
    <dgm:pt modelId="{9D9D6EA1-1593-4973-9AFD-470218672120}" type="pres">
      <dgm:prSet presAssocID="{0B2AF25A-03DF-4949-A3A5-6B35B31BC933}" presName="hierRoot2" presStyleCnt="0">
        <dgm:presLayoutVars>
          <dgm:hierBranch val="init"/>
        </dgm:presLayoutVars>
      </dgm:prSet>
      <dgm:spPr/>
    </dgm:pt>
    <dgm:pt modelId="{34F7D11D-F191-400F-BF37-8D170A9C3AAA}" type="pres">
      <dgm:prSet presAssocID="{0B2AF25A-03DF-4949-A3A5-6B35B31BC933}" presName="rootComposite" presStyleCnt="0"/>
      <dgm:spPr/>
    </dgm:pt>
    <dgm:pt modelId="{7451281A-98E1-44AB-A4C0-4A3BA6E76F1A}" type="pres">
      <dgm:prSet presAssocID="{0B2AF25A-03DF-4949-A3A5-6B35B31BC933}" presName="rootText" presStyleLbl="node4" presStyleIdx="5" presStyleCnt="9">
        <dgm:presLayoutVars>
          <dgm:chPref val="3"/>
        </dgm:presLayoutVars>
      </dgm:prSet>
      <dgm:spPr/>
    </dgm:pt>
    <dgm:pt modelId="{A178C902-53A1-48F5-BDFA-9D476E05EB33}" type="pres">
      <dgm:prSet presAssocID="{0B2AF25A-03DF-4949-A3A5-6B35B31BC933}" presName="rootConnector" presStyleLbl="node4" presStyleIdx="5" presStyleCnt="9"/>
      <dgm:spPr/>
    </dgm:pt>
    <dgm:pt modelId="{DEA44E62-F552-4298-88B9-FE0C757239D3}" type="pres">
      <dgm:prSet presAssocID="{0B2AF25A-03DF-4949-A3A5-6B35B31BC933}" presName="hierChild4" presStyleCnt="0"/>
      <dgm:spPr/>
    </dgm:pt>
    <dgm:pt modelId="{EA8B0DBC-48B8-45CD-ACFA-72314DD561AC}" type="pres">
      <dgm:prSet presAssocID="{0B2AF25A-03DF-4949-A3A5-6B35B31BC933}" presName="hierChild5" presStyleCnt="0"/>
      <dgm:spPr/>
    </dgm:pt>
    <dgm:pt modelId="{2E0E4A96-CC7D-4ABE-AE34-90A12F7CD98E}" type="pres">
      <dgm:prSet presAssocID="{98AEA5FD-7761-42ED-9ACD-998A89AF7683}" presName="Name37" presStyleLbl="parChTrans1D4" presStyleIdx="6" presStyleCnt="9"/>
      <dgm:spPr/>
    </dgm:pt>
    <dgm:pt modelId="{4B29710A-BA0B-4542-AEFA-61A6BAC223A9}" type="pres">
      <dgm:prSet presAssocID="{787E7CD8-10FF-4C87-AFB4-A961403DE10C}" presName="hierRoot2" presStyleCnt="0">
        <dgm:presLayoutVars>
          <dgm:hierBranch val="init"/>
        </dgm:presLayoutVars>
      </dgm:prSet>
      <dgm:spPr/>
    </dgm:pt>
    <dgm:pt modelId="{9CE70E71-2185-4243-9612-2688451D47E6}" type="pres">
      <dgm:prSet presAssocID="{787E7CD8-10FF-4C87-AFB4-A961403DE10C}" presName="rootComposite" presStyleCnt="0"/>
      <dgm:spPr/>
    </dgm:pt>
    <dgm:pt modelId="{7835FB7F-AF43-4818-8C8B-12E7D47FE3F4}" type="pres">
      <dgm:prSet presAssocID="{787E7CD8-10FF-4C87-AFB4-A961403DE10C}" presName="rootText" presStyleLbl="node4" presStyleIdx="6" presStyleCnt="9">
        <dgm:presLayoutVars>
          <dgm:chPref val="3"/>
        </dgm:presLayoutVars>
      </dgm:prSet>
      <dgm:spPr/>
    </dgm:pt>
    <dgm:pt modelId="{3935EB2C-4097-4344-8295-D0C3764B5439}" type="pres">
      <dgm:prSet presAssocID="{787E7CD8-10FF-4C87-AFB4-A961403DE10C}" presName="rootConnector" presStyleLbl="node4" presStyleIdx="6" presStyleCnt="9"/>
      <dgm:spPr/>
    </dgm:pt>
    <dgm:pt modelId="{84FF1A14-54F4-40D3-A5D0-87FC026092C0}" type="pres">
      <dgm:prSet presAssocID="{787E7CD8-10FF-4C87-AFB4-A961403DE10C}" presName="hierChild4" presStyleCnt="0"/>
      <dgm:spPr/>
    </dgm:pt>
    <dgm:pt modelId="{473FFBA2-52E6-4027-A23A-1916EED72F06}" type="pres">
      <dgm:prSet presAssocID="{787E7CD8-10FF-4C87-AFB4-A961403DE10C}" presName="hierChild5" presStyleCnt="0"/>
      <dgm:spPr/>
    </dgm:pt>
    <dgm:pt modelId="{3675A0C5-DB97-47AE-8F7C-56D893F42131}" type="pres">
      <dgm:prSet presAssocID="{E29CCBBE-E131-4D8D-83CD-CFF83E1DF9E0}" presName="hierChild5" presStyleCnt="0"/>
      <dgm:spPr/>
    </dgm:pt>
    <dgm:pt modelId="{73447ACB-8F86-4B3A-BE24-D9A9E590D5DC}" type="pres">
      <dgm:prSet presAssocID="{B0B9CC4D-7CDC-4ECF-A1A5-E1AD3EEDD6BA}" presName="Name37" presStyleLbl="parChTrans1D3" presStyleIdx="3" presStyleCnt="6"/>
      <dgm:spPr/>
    </dgm:pt>
    <dgm:pt modelId="{1CF1CD28-FC57-4BE1-8A7C-002CFD089EEF}" type="pres">
      <dgm:prSet presAssocID="{7B05A94E-187D-447E-9844-941876E50387}" presName="hierRoot2" presStyleCnt="0">
        <dgm:presLayoutVars>
          <dgm:hierBranch val="init"/>
        </dgm:presLayoutVars>
      </dgm:prSet>
      <dgm:spPr/>
    </dgm:pt>
    <dgm:pt modelId="{244BD63B-C75C-46FC-8AD2-8FE5F330B4C9}" type="pres">
      <dgm:prSet presAssocID="{7B05A94E-187D-447E-9844-941876E50387}" presName="rootComposite" presStyleCnt="0"/>
      <dgm:spPr/>
    </dgm:pt>
    <dgm:pt modelId="{BEE17FC1-047D-4A07-93E1-8A50398AEED3}" type="pres">
      <dgm:prSet presAssocID="{7B05A94E-187D-447E-9844-941876E50387}" presName="rootText" presStyleLbl="node3" presStyleIdx="3" presStyleCnt="6">
        <dgm:presLayoutVars>
          <dgm:chPref val="3"/>
        </dgm:presLayoutVars>
      </dgm:prSet>
      <dgm:spPr/>
    </dgm:pt>
    <dgm:pt modelId="{830BDAB2-CAA1-41C7-8ACF-6F1BF3AFB4E2}" type="pres">
      <dgm:prSet presAssocID="{7B05A94E-187D-447E-9844-941876E50387}" presName="rootConnector" presStyleLbl="node3" presStyleIdx="3" presStyleCnt="6"/>
      <dgm:spPr/>
    </dgm:pt>
    <dgm:pt modelId="{C59E28B3-0FD1-4867-A914-0249AA513F59}" type="pres">
      <dgm:prSet presAssocID="{7B05A94E-187D-447E-9844-941876E50387}" presName="hierChild4" presStyleCnt="0"/>
      <dgm:spPr/>
    </dgm:pt>
    <dgm:pt modelId="{2EF3C8A5-146C-49B7-A3B2-69CD4460FF8C}" type="pres">
      <dgm:prSet presAssocID="{E96DB48D-9EA8-44E5-AECA-3C52C4551E57}" presName="Name37" presStyleLbl="parChTrans1D4" presStyleIdx="7" presStyleCnt="9"/>
      <dgm:spPr/>
    </dgm:pt>
    <dgm:pt modelId="{2A1CB3BB-2AC3-4C6C-B86A-1C699691DFEB}" type="pres">
      <dgm:prSet presAssocID="{06EE885A-D90F-42FD-8C2F-E148A3B0F521}" presName="hierRoot2" presStyleCnt="0">
        <dgm:presLayoutVars>
          <dgm:hierBranch val="init"/>
        </dgm:presLayoutVars>
      </dgm:prSet>
      <dgm:spPr/>
    </dgm:pt>
    <dgm:pt modelId="{7538AECE-5881-4E53-88CF-5BAEB06A6CB8}" type="pres">
      <dgm:prSet presAssocID="{06EE885A-D90F-42FD-8C2F-E148A3B0F521}" presName="rootComposite" presStyleCnt="0"/>
      <dgm:spPr/>
    </dgm:pt>
    <dgm:pt modelId="{153B054E-BC57-4016-BF3D-4149DDF8AB21}" type="pres">
      <dgm:prSet presAssocID="{06EE885A-D90F-42FD-8C2F-E148A3B0F521}" presName="rootText" presStyleLbl="node4" presStyleIdx="7" presStyleCnt="9">
        <dgm:presLayoutVars>
          <dgm:chPref val="3"/>
        </dgm:presLayoutVars>
      </dgm:prSet>
      <dgm:spPr/>
    </dgm:pt>
    <dgm:pt modelId="{200A48B3-52B8-4E18-9C07-28F5B207BA98}" type="pres">
      <dgm:prSet presAssocID="{06EE885A-D90F-42FD-8C2F-E148A3B0F521}" presName="rootConnector" presStyleLbl="node4" presStyleIdx="7" presStyleCnt="9"/>
      <dgm:spPr/>
    </dgm:pt>
    <dgm:pt modelId="{8F0D10B8-1B38-4E90-8C1F-147745E432A7}" type="pres">
      <dgm:prSet presAssocID="{06EE885A-D90F-42FD-8C2F-E148A3B0F521}" presName="hierChild4" presStyleCnt="0"/>
      <dgm:spPr/>
    </dgm:pt>
    <dgm:pt modelId="{5F3430C7-0E55-4863-8C6E-1BE4E30D4458}" type="pres">
      <dgm:prSet presAssocID="{06EE885A-D90F-42FD-8C2F-E148A3B0F521}" presName="hierChild5" presStyleCnt="0"/>
      <dgm:spPr/>
    </dgm:pt>
    <dgm:pt modelId="{6C73AD42-2A5B-4C39-8AD3-49FCA2A3A9FA}" type="pres">
      <dgm:prSet presAssocID="{5CE1A882-3D1F-4927-89B0-7E642C8E304D}" presName="Name37" presStyleLbl="parChTrans1D4" presStyleIdx="8" presStyleCnt="9"/>
      <dgm:spPr/>
    </dgm:pt>
    <dgm:pt modelId="{2B968A9A-48B2-480B-95E7-730CF143A0E3}" type="pres">
      <dgm:prSet presAssocID="{D10AE08D-B0C0-42F3-AD7C-D26BBCE79DE1}" presName="hierRoot2" presStyleCnt="0">
        <dgm:presLayoutVars>
          <dgm:hierBranch val="init"/>
        </dgm:presLayoutVars>
      </dgm:prSet>
      <dgm:spPr/>
    </dgm:pt>
    <dgm:pt modelId="{65E4F6B4-EBC6-4E74-94C3-7253A0CE0BE2}" type="pres">
      <dgm:prSet presAssocID="{D10AE08D-B0C0-42F3-AD7C-D26BBCE79DE1}" presName="rootComposite" presStyleCnt="0"/>
      <dgm:spPr/>
    </dgm:pt>
    <dgm:pt modelId="{87B4FD16-7FD2-45EE-8318-A71E9435AA5A}" type="pres">
      <dgm:prSet presAssocID="{D10AE08D-B0C0-42F3-AD7C-D26BBCE79DE1}" presName="rootText" presStyleLbl="node4" presStyleIdx="8" presStyleCnt="9">
        <dgm:presLayoutVars>
          <dgm:chPref val="3"/>
        </dgm:presLayoutVars>
      </dgm:prSet>
      <dgm:spPr/>
    </dgm:pt>
    <dgm:pt modelId="{EB4EB294-1DC1-426D-8F01-E6F48A15CAC0}" type="pres">
      <dgm:prSet presAssocID="{D10AE08D-B0C0-42F3-AD7C-D26BBCE79DE1}" presName="rootConnector" presStyleLbl="node4" presStyleIdx="8" presStyleCnt="9"/>
      <dgm:spPr/>
    </dgm:pt>
    <dgm:pt modelId="{30682A71-93F6-4345-8D3C-45FDE7FAD770}" type="pres">
      <dgm:prSet presAssocID="{D10AE08D-B0C0-42F3-AD7C-D26BBCE79DE1}" presName="hierChild4" presStyleCnt="0"/>
      <dgm:spPr/>
    </dgm:pt>
    <dgm:pt modelId="{72CBB05D-8DB2-4038-8A69-DE78811DB8ED}" type="pres">
      <dgm:prSet presAssocID="{D10AE08D-B0C0-42F3-AD7C-D26BBCE79DE1}" presName="hierChild5" presStyleCnt="0"/>
      <dgm:spPr/>
    </dgm:pt>
    <dgm:pt modelId="{338084AE-73EF-4065-A612-168C604AB74A}" type="pres">
      <dgm:prSet presAssocID="{7B05A94E-187D-447E-9844-941876E50387}" presName="hierChild5" presStyleCnt="0"/>
      <dgm:spPr/>
    </dgm:pt>
    <dgm:pt modelId="{5BA53C2C-FBA7-4387-B294-A6A39E960322}" type="pres">
      <dgm:prSet presAssocID="{09B0BCCA-3D6E-4259-BB19-56B4BE35378D}" presName="hierChild5" presStyleCnt="0"/>
      <dgm:spPr/>
    </dgm:pt>
    <dgm:pt modelId="{1B4463C6-691F-4DAA-B77F-E59FEE28E7B5}" type="pres">
      <dgm:prSet presAssocID="{1C883E97-E11A-4AA2-91D6-74EF77941919}" presName="Name37" presStyleLbl="parChTrans1D2" presStyleIdx="2" presStyleCnt="3"/>
      <dgm:spPr/>
    </dgm:pt>
    <dgm:pt modelId="{6ABB6C91-9064-42D1-A93D-9FE7FEFBDCB3}" type="pres">
      <dgm:prSet presAssocID="{F2CFB9AB-FD21-4267-8A98-A97E51ABF870}" presName="hierRoot2" presStyleCnt="0">
        <dgm:presLayoutVars>
          <dgm:hierBranch val="init"/>
        </dgm:presLayoutVars>
      </dgm:prSet>
      <dgm:spPr/>
    </dgm:pt>
    <dgm:pt modelId="{20FFECC6-8B4B-423A-9A5E-0840724D95BF}" type="pres">
      <dgm:prSet presAssocID="{F2CFB9AB-FD21-4267-8A98-A97E51ABF870}" presName="rootComposite" presStyleCnt="0"/>
      <dgm:spPr/>
    </dgm:pt>
    <dgm:pt modelId="{DB8C7C88-4901-4965-8BC3-FA6097113D82}" type="pres">
      <dgm:prSet presAssocID="{F2CFB9AB-FD21-4267-8A98-A97E51ABF870}" presName="rootText" presStyleLbl="node2" presStyleIdx="2" presStyleCnt="3">
        <dgm:presLayoutVars>
          <dgm:chPref val="3"/>
        </dgm:presLayoutVars>
      </dgm:prSet>
      <dgm:spPr/>
    </dgm:pt>
    <dgm:pt modelId="{03657E03-1ED4-4D18-B815-A268BBBF9322}" type="pres">
      <dgm:prSet presAssocID="{F2CFB9AB-FD21-4267-8A98-A97E51ABF870}" presName="rootConnector" presStyleLbl="node2" presStyleIdx="2" presStyleCnt="3"/>
      <dgm:spPr/>
    </dgm:pt>
    <dgm:pt modelId="{D2BEA73C-4F87-4FB7-A2E7-CB68DE26772E}" type="pres">
      <dgm:prSet presAssocID="{F2CFB9AB-FD21-4267-8A98-A97E51ABF870}" presName="hierChild4" presStyleCnt="0"/>
      <dgm:spPr/>
    </dgm:pt>
    <dgm:pt modelId="{16A9B2CE-2349-42D1-AB5D-938031368B3F}" type="pres">
      <dgm:prSet presAssocID="{BC10ECB2-6DCC-4E81-B937-8E64CDA31DB5}" presName="Name37" presStyleLbl="parChTrans1D3" presStyleIdx="4" presStyleCnt="6"/>
      <dgm:spPr/>
    </dgm:pt>
    <dgm:pt modelId="{426627DA-3CFE-4746-B2B7-346BB805171F}" type="pres">
      <dgm:prSet presAssocID="{9BC9A7E0-0C45-4221-897E-A9E537E787F2}" presName="hierRoot2" presStyleCnt="0">
        <dgm:presLayoutVars>
          <dgm:hierBranch val="init"/>
        </dgm:presLayoutVars>
      </dgm:prSet>
      <dgm:spPr/>
    </dgm:pt>
    <dgm:pt modelId="{88F204C3-C48E-4A05-8830-2CE200007881}" type="pres">
      <dgm:prSet presAssocID="{9BC9A7E0-0C45-4221-897E-A9E537E787F2}" presName="rootComposite" presStyleCnt="0"/>
      <dgm:spPr/>
    </dgm:pt>
    <dgm:pt modelId="{3FF76645-ACA6-4F38-AF02-EE0282E796EA}" type="pres">
      <dgm:prSet presAssocID="{9BC9A7E0-0C45-4221-897E-A9E537E787F2}" presName="rootText" presStyleLbl="node3" presStyleIdx="4" presStyleCnt="6" custLinFactY="43525" custLinFactNeighborX="-436" custLinFactNeighborY="100000">
        <dgm:presLayoutVars>
          <dgm:chPref val="3"/>
        </dgm:presLayoutVars>
      </dgm:prSet>
      <dgm:spPr/>
    </dgm:pt>
    <dgm:pt modelId="{5E06FBF9-4989-4310-BB51-5AC9894883D0}" type="pres">
      <dgm:prSet presAssocID="{9BC9A7E0-0C45-4221-897E-A9E537E787F2}" presName="rootConnector" presStyleLbl="node3" presStyleIdx="4" presStyleCnt="6"/>
      <dgm:spPr/>
    </dgm:pt>
    <dgm:pt modelId="{A8E8D6A2-2E2D-42BC-A7C5-C3BC1044DAF2}" type="pres">
      <dgm:prSet presAssocID="{9BC9A7E0-0C45-4221-897E-A9E537E787F2}" presName="hierChild4" presStyleCnt="0"/>
      <dgm:spPr/>
    </dgm:pt>
    <dgm:pt modelId="{17B9A1E9-DF19-4586-A5BC-D8D4FDBC221A}" type="pres">
      <dgm:prSet presAssocID="{9BC9A7E0-0C45-4221-897E-A9E537E787F2}" presName="hierChild5" presStyleCnt="0"/>
      <dgm:spPr/>
    </dgm:pt>
    <dgm:pt modelId="{36C2C7F0-2C3C-4723-BB43-86518528C43B}" type="pres">
      <dgm:prSet presAssocID="{0E5631F4-A2D3-48F6-96A1-7A53306F0382}" presName="Name37" presStyleLbl="parChTrans1D3" presStyleIdx="5" presStyleCnt="6"/>
      <dgm:spPr/>
    </dgm:pt>
    <dgm:pt modelId="{1295ACB7-0833-4213-909E-79B529CA4071}" type="pres">
      <dgm:prSet presAssocID="{30763E92-4873-46BA-A4B3-FECAF6107F18}" presName="hierRoot2" presStyleCnt="0">
        <dgm:presLayoutVars>
          <dgm:hierBranch val="init"/>
        </dgm:presLayoutVars>
      </dgm:prSet>
      <dgm:spPr/>
    </dgm:pt>
    <dgm:pt modelId="{60159F8A-1C70-4923-BA4D-28F0E6D86C99}" type="pres">
      <dgm:prSet presAssocID="{30763E92-4873-46BA-A4B3-FECAF6107F18}" presName="rootComposite" presStyleCnt="0"/>
      <dgm:spPr/>
    </dgm:pt>
    <dgm:pt modelId="{0ACD722E-874A-4774-8A7E-9566B9F06A8F}" type="pres">
      <dgm:prSet presAssocID="{30763E92-4873-46BA-A4B3-FECAF6107F18}" presName="rootText" presStyleLbl="node3" presStyleIdx="5" presStyleCnt="6" custLinFactY="43525" custLinFactNeighborX="-436" custLinFactNeighborY="100000">
        <dgm:presLayoutVars>
          <dgm:chPref val="3"/>
        </dgm:presLayoutVars>
      </dgm:prSet>
      <dgm:spPr/>
    </dgm:pt>
    <dgm:pt modelId="{66F0A019-58DB-4E58-924F-7796F299A7AC}" type="pres">
      <dgm:prSet presAssocID="{30763E92-4873-46BA-A4B3-FECAF6107F18}" presName="rootConnector" presStyleLbl="node3" presStyleIdx="5" presStyleCnt="6"/>
      <dgm:spPr/>
    </dgm:pt>
    <dgm:pt modelId="{67106542-6057-474E-87DC-36740ADBE8DA}" type="pres">
      <dgm:prSet presAssocID="{30763E92-4873-46BA-A4B3-FECAF6107F18}" presName="hierChild4" presStyleCnt="0"/>
      <dgm:spPr/>
    </dgm:pt>
    <dgm:pt modelId="{8B84BF5A-2893-42FF-899F-B1106601D41E}" type="pres">
      <dgm:prSet presAssocID="{30763E92-4873-46BA-A4B3-FECAF6107F18}" presName="hierChild5" presStyleCnt="0"/>
      <dgm:spPr/>
    </dgm:pt>
    <dgm:pt modelId="{C3D057D0-9253-402A-8F00-2C1C7DDD0E31}" type="pres">
      <dgm:prSet presAssocID="{F2CFB9AB-FD21-4267-8A98-A97E51ABF870}" presName="hierChild5" presStyleCnt="0"/>
      <dgm:spPr/>
    </dgm:pt>
    <dgm:pt modelId="{E9DB8EA0-BBAC-435D-9E32-C5AD4A104C17}" type="pres">
      <dgm:prSet presAssocID="{9BDEE1BE-29A4-4E9E-B4DD-2B2CE6A64851}" presName="hierChild3" presStyleCnt="0"/>
      <dgm:spPr/>
    </dgm:pt>
  </dgm:ptLst>
  <dgm:cxnLst>
    <dgm:cxn modelId="{CD5F0901-48FD-4FEF-A5F2-5DFC41302C23}" srcId="{F2CFB9AB-FD21-4267-8A98-A97E51ABF870}" destId="{9BC9A7E0-0C45-4221-897E-A9E537E787F2}" srcOrd="0" destOrd="0" parTransId="{BC10ECB2-6DCC-4E81-B937-8E64CDA31DB5}" sibTransId="{028435BE-504B-406D-8E91-07C67BAE6777}"/>
    <dgm:cxn modelId="{F0EFEA03-A4E4-4660-A372-4F133B54E4C9}" type="presOf" srcId="{994918F1-3BDD-476D-BE40-B27C2B6DCF41}" destId="{F5F87030-558B-4E7C-AA16-7D2A090E61CB}" srcOrd="0" destOrd="0" presId="urn:microsoft.com/office/officeart/2005/8/layout/orgChart1"/>
    <dgm:cxn modelId="{7260B50E-0D23-4A02-B89E-D1B93BD11270}" type="presOf" srcId="{F9DBD78B-6E4C-4BA9-BA86-8A5BAA1BFAE5}" destId="{8132BCAD-503D-4950-8298-75D0F0B9CB26}" srcOrd="1" destOrd="0" presId="urn:microsoft.com/office/officeart/2005/8/layout/orgChart1"/>
    <dgm:cxn modelId="{A3FEB212-63E6-45DA-97BF-FA7619DBF878}" srcId="{09B0BCCA-3D6E-4259-BB19-56B4BE35378D}" destId="{7B05A94E-187D-447E-9844-941876E50387}" srcOrd="2" destOrd="0" parTransId="{B0B9CC4D-7CDC-4ECF-A1A5-E1AD3EEDD6BA}" sibTransId="{BDA60EA4-64A2-4F1E-90E1-FE19899C14F7}"/>
    <dgm:cxn modelId="{3EF93517-EE89-4113-A790-9FAE1A4A9FD5}" srcId="{9BDEE1BE-29A4-4E9E-B4DD-2B2CE6A64851}" destId="{09B0BCCA-3D6E-4259-BB19-56B4BE35378D}" srcOrd="1" destOrd="0" parTransId="{4146C00F-B694-4C0D-9CD1-1F33A05A8856}" sibTransId="{027A4AB7-FBC2-422C-951A-3AC392B4C38C}"/>
    <dgm:cxn modelId="{B1FC431A-3DBC-4462-A1E6-35AF64459DEB}" srcId="{0B4F719C-D916-409D-8642-2F2577B6E8AA}" destId="{E5CD7471-DB63-432A-9AF4-9FFD08FD3DFD}" srcOrd="0" destOrd="0" parTransId="{5856CA3A-914D-4602-94F9-184BAB3A3EB5}" sibTransId="{598E200D-8024-4F12-8749-C10E13AEF61F}"/>
    <dgm:cxn modelId="{0BFB211E-CCE9-4D43-A201-42DD516867F2}" type="presOf" srcId="{1979586B-2218-4595-A299-CD8AC443132D}" destId="{FFA49E0B-36F1-43F9-8001-1C44249198A9}" srcOrd="0" destOrd="0" presId="urn:microsoft.com/office/officeart/2005/8/layout/orgChart1"/>
    <dgm:cxn modelId="{5F175920-14A3-43C4-B375-AF7A38A966A1}" srcId="{E29CCBBE-E131-4D8D-83CD-CFF83E1DF9E0}" destId="{0B2AF25A-03DF-4949-A3A5-6B35B31BC933}" srcOrd="0" destOrd="0" parTransId="{994918F1-3BDD-476D-BE40-B27C2B6DCF41}" sibTransId="{28EA2BDE-0C2E-4082-B8D9-D72D4D18DDD4}"/>
    <dgm:cxn modelId="{55512226-CEED-4DEC-B36F-7A49177C59BD}" type="presOf" srcId="{7B05A94E-187D-447E-9844-941876E50387}" destId="{830BDAB2-CAA1-41C7-8ACF-6F1BF3AFB4E2}" srcOrd="1" destOrd="0" presId="urn:microsoft.com/office/officeart/2005/8/layout/orgChart1"/>
    <dgm:cxn modelId="{B5EF6A2E-F022-4620-9B39-8451E03FE812}" type="presOf" srcId="{C349CB02-49A3-4D2A-A36D-E915121ED2B6}" destId="{75EC4F80-D7B9-4B22-A4FE-133655177322}" srcOrd="0" destOrd="0" presId="urn:microsoft.com/office/officeart/2005/8/layout/orgChart1"/>
    <dgm:cxn modelId="{93246135-1992-4441-8269-781AA2B73A25}" type="presOf" srcId="{ABD7EBAC-A68B-4037-AE38-E63E15E8B7AD}" destId="{0573EED0-D14B-49D1-A3F4-9B5D017B408D}" srcOrd="0" destOrd="0" presId="urn:microsoft.com/office/officeart/2005/8/layout/orgChart1"/>
    <dgm:cxn modelId="{034B673C-F582-4915-B3B3-7ABC3409D307}" srcId="{AF2A373A-FB3D-454F-8A65-56CD0CC0A29E}" destId="{9BDEE1BE-29A4-4E9E-B4DD-2B2CE6A64851}" srcOrd="0" destOrd="0" parTransId="{EDC6E90A-6843-47EF-B7C2-5A07731C8B60}" sibTransId="{EC0CEA94-5CDF-4384-8FFC-BCE602602D29}"/>
    <dgm:cxn modelId="{8C417D3C-8C29-45BC-A52C-960510768BFD}" type="presOf" srcId="{30763E92-4873-46BA-A4B3-FECAF6107F18}" destId="{66F0A019-58DB-4E58-924F-7796F299A7AC}" srcOrd="1" destOrd="0" presId="urn:microsoft.com/office/officeart/2005/8/layout/orgChart1"/>
    <dgm:cxn modelId="{F8E7393E-A3DA-4E3D-845C-7DD34AF65ECD}" type="presOf" srcId="{89EA063F-D4EC-49E1-89F2-A4CDC4FB600D}" destId="{67F68E12-D5BE-4E72-9332-0A74A8110CDA}" srcOrd="0" destOrd="0" presId="urn:microsoft.com/office/officeart/2005/8/layout/orgChart1"/>
    <dgm:cxn modelId="{244DB23F-0312-41EA-B289-E23820859A63}" type="presOf" srcId="{787E7CD8-10FF-4C87-AFB4-A961403DE10C}" destId="{3935EB2C-4097-4344-8295-D0C3764B5439}" srcOrd="1" destOrd="0" presId="urn:microsoft.com/office/officeart/2005/8/layout/orgChart1"/>
    <dgm:cxn modelId="{946F4F42-D927-43FD-8274-91302A834B68}" type="presOf" srcId="{C8EE0BD6-6347-4628-9EE8-848A10E7F51F}" destId="{B55AFB73-3FC4-4DF8-A2BC-2BFD3069422B}" srcOrd="0" destOrd="0" presId="urn:microsoft.com/office/officeart/2005/8/layout/orgChart1"/>
    <dgm:cxn modelId="{B2F9B562-2A01-4F43-AE23-D65017F1337B}" type="presOf" srcId="{CFF727B8-FB42-42C1-9E4F-60E9580B5253}" destId="{D566718E-467C-4052-BB52-6582852018D7}" srcOrd="1" destOrd="0" presId="urn:microsoft.com/office/officeart/2005/8/layout/orgChart1"/>
    <dgm:cxn modelId="{EC35E662-0D79-4D50-820F-525BF6111D01}" type="presOf" srcId="{829142A8-EF02-4459-8590-B7C7408D00C9}" destId="{43442EE8-D652-4371-8D6D-18DDD0029FC4}" srcOrd="0" destOrd="0" presId="urn:microsoft.com/office/officeart/2005/8/layout/orgChart1"/>
    <dgm:cxn modelId="{01BC7863-58D9-4C4C-B4A7-4647AD8EA54B}" type="presOf" srcId="{0B4F719C-D916-409D-8642-2F2577B6E8AA}" destId="{4512D3A8-B9FF-43D6-BD5C-DE5C728914A8}" srcOrd="0" destOrd="0" presId="urn:microsoft.com/office/officeart/2005/8/layout/orgChart1"/>
    <dgm:cxn modelId="{22862A45-ED1B-45EE-A743-7E55769E83B1}" srcId="{E29CCBBE-E131-4D8D-83CD-CFF83E1DF9E0}" destId="{787E7CD8-10FF-4C87-AFB4-A961403DE10C}" srcOrd="1" destOrd="0" parTransId="{98AEA5FD-7761-42ED-9ACD-998A89AF7683}" sibTransId="{376F2F1D-A803-4AEB-ADC0-1B970A4735F5}"/>
    <dgm:cxn modelId="{2DFE5946-046A-49C0-AB82-7B080A2D79E7}" type="presOf" srcId="{BC10ECB2-6DCC-4E81-B937-8E64CDA31DB5}" destId="{16A9B2CE-2349-42D1-AB5D-938031368B3F}" srcOrd="0" destOrd="0" presId="urn:microsoft.com/office/officeart/2005/8/layout/orgChart1"/>
    <dgm:cxn modelId="{8E4D9347-E58C-4C9E-A8ED-1E3724695D41}" type="presOf" srcId="{06EE885A-D90F-42FD-8C2F-E148A3B0F521}" destId="{200A48B3-52B8-4E18-9C07-28F5B207BA98}" srcOrd="1" destOrd="0" presId="urn:microsoft.com/office/officeart/2005/8/layout/orgChart1"/>
    <dgm:cxn modelId="{1BD0E568-31FA-4367-A011-C0F314D470FC}" type="presOf" srcId="{9BDEE1BE-29A4-4E9E-B4DD-2B2CE6A64851}" destId="{CD412356-A261-4316-B671-0BB6661B3AE0}" srcOrd="0" destOrd="0" presId="urn:microsoft.com/office/officeart/2005/8/layout/orgChart1"/>
    <dgm:cxn modelId="{CB643269-E896-4726-95B3-A9800E8EC604}" type="presOf" srcId="{10AE36BA-3C20-4349-B647-527D5B6E1C9D}" destId="{727C2FA7-9064-4027-B30C-D76117861BE4}" srcOrd="1" destOrd="0" presId="urn:microsoft.com/office/officeart/2005/8/layout/orgChart1"/>
    <dgm:cxn modelId="{4AC27269-6601-4EFD-AF5D-C0CBCC7CA286}" srcId="{10AE36BA-3C20-4349-B647-527D5B6E1C9D}" destId="{ABD7EBAC-A68B-4037-AE38-E63E15E8B7AD}" srcOrd="0" destOrd="0" parTransId="{BFE6AF2B-DC0D-4439-9EE0-974C6C5D88A6}" sibTransId="{50075579-B354-4D2A-8AC5-0C333B73B0E0}"/>
    <dgm:cxn modelId="{DDFC7749-78E2-4DE6-A1E1-A82FA2E25F07}" srcId="{09B0BCCA-3D6E-4259-BB19-56B4BE35378D}" destId="{0B4F719C-D916-409D-8642-2F2577B6E8AA}" srcOrd="0" destOrd="0" parTransId="{1B3F00E0-41A9-48C5-888A-B1AC4ECDEC92}" sibTransId="{DDC01976-4F83-4A5B-B67E-73795ECF6C3A}"/>
    <dgm:cxn modelId="{2AEE1E6A-70E4-48A7-9E54-2DB10132CA63}" srcId="{9BDEE1BE-29A4-4E9E-B4DD-2B2CE6A64851}" destId="{F2CFB9AB-FD21-4267-8A98-A97E51ABF870}" srcOrd="2" destOrd="0" parTransId="{1C883E97-E11A-4AA2-91D6-74EF77941919}" sibTransId="{AD75C69B-B870-49C5-AE3E-04DC7A991C46}"/>
    <dgm:cxn modelId="{01856C6B-24B9-4788-B1B8-8480D1220E36}" type="presOf" srcId="{5856CA3A-914D-4602-94F9-184BAB3A3EB5}" destId="{5ECB5772-EC9F-4096-B67D-99C70325CE68}" srcOrd="0" destOrd="0" presId="urn:microsoft.com/office/officeart/2005/8/layout/orgChart1"/>
    <dgm:cxn modelId="{84256C4D-7831-43EC-9D49-7A2A0A4192E6}" srcId="{10AE36BA-3C20-4349-B647-527D5B6E1C9D}" destId="{829142A8-EF02-4459-8590-B7C7408D00C9}" srcOrd="2" destOrd="0" parTransId="{C349CB02-49A3-4D2A-A36D-E915121ED2B6}" sibTransId="{E4F539B3-3820-4E5C-9FBC-3B1E15A83C9A}"/>
    <dgm:cxn modelId="{7C099C6E-EA0E-4553-98CB-51EA971A5B5B}" srcId="{10AE36BA-3C20-4349-B647-527D5B6E1C9D}" destId="{CFF727B8-FB42-42C1-9E4F-60E9580B5253}" srcOrd="1" destOrd="0" parTransId="{1979586B-2218-4595-A299-CD8AC443132D}" sibTransId="{977B92C6-9833-4AB7-AEB4-9727E8F1A60D}"/>
    <dgm:cxn modelId="{536D3E71-F6DC-4FD6-95EB-314C6A467AC2}" type="presOf" srcId="{1B3F00E0-41A9-48C5-888A-B1AC4ECDEC92}" destId="{D9019FF8-11FB-430F-A239-030D699FC34F}" srcOrd="0" destOrd="0" presId="urn:microsoft.com/office/officeart/2005/8/layout/orgChart1"/>
    <dgm:cxn modelId="{A3F53E52-2487-443E-8C3D-6D56126BA90D}" type="presOf" srcId="{F9DBD78B-6E4C-4BA9-BA86-8A5BAA1BFAE5}" destId="{396D0738-C900-461F-9E1A-B8FB0BD3815C}" srcOrd="0" destOrd="0" presId="urn:microsoft.com/office/officeart/2005/8/layout/orgChart1"/>
    <dgm:cxn modelId="{559B3F56-448D-4D0E-9C5B-7F5B63FF2539}" type="presOf" srcId="{0B2AF25A-03DF-4949-A3A5-6B35B31BC933}" destId="{A178C902-53A1-48F5-BDFA-9D476E05EB33}" srcOrd="1" destOrd="0" presId="urn:microsoft.com/office/officeart/2005/8/layout/orgChart1"/>
    <dgm:cxn modelId="{35D75456-4799-4A51-A2BC-B35E97E7710A}" type="presOf" srcId="{787E7CD8-10FF-4C87-AFB4-A961403DE10C}" destId="{7835FB7F-AF43-4818-8C8B-12E7D47FE3F4}" srcOrd="0" destOrd="0" presId="urn:microsoft.com/office/officeart/2005/8/layout/orgChart1"/>
    <dgm:cxn modelId="{21FDD876-71B4-41B8-A92A-019DAE24C8B3}" type="presOf" srcId="{0E5631F4-A2D3-48F6-96A1-7A53306F0382}" destId="{36C2C7F0-2C3C-4723-BB43-86518528C43B}" srcOrd="0" destOrd="0" presId="urn:microsoft.com/office/officeart/2005/8/layout/orgChart1"/>
    <dgm:cxn modelId="{C5008477-383C-447A-B71A-989E01AE3384}" type="presOf" srcId="{CFF727B8-FB42-42C1-9E4F-60E9580B5253}" destId="{14DAC453-5A60-48F2-BCC4-C70CB0E0BA1B}" srcOrd="0" destOrd="0" presId="urn:microsoft.com/office/officeart/2005/8/layout/orgChart1"/>
    <dgm:cxn modelId="{D6A58E58-46E1-468C-93C2-3D7317A28C01}" type="presOf" srcId="{30763E92-4873-46BA-A4B3-FECAF6107F18}" destId="{0ACD722E-874A-4774-8A7E-9566B9F06A8F}" srcOrd="0" destOrd="0" presId="urn:microsoft.com/office/officeart/2005/8/layout/orgChart1"/>
    <dgm:cxn modelId="{83FFCF78-8DFF-4CC8-8948-A5F34AFCE02D}" type="presOf" srcId="{06EE885A-D90F-42FD-8C2F-E148A3B0F521}" destId="{153B054E-BC57-4016-BF3D-4149DDF8AB21}" srcOrd="0" destOrd="0" presId="urn:microsoft.com/office/officeart/2005/8/layout/orgChart1"/>
    <dgm:cxn modelId="{F7840E7B-E773-493F-919D-A48B6E544287}" srcId="{0B4F719C-D916-409D-8642-2F2577B6E8AA}" destId="{F9DBD78B-6E4C-4BA9-BA86-8A5BAA1BFAE5}" srcOrd="1" destOrd="0" parTransId="{6CDE3E45-CBC0-4EE8-8784-5FCAFF21B1ED}" sibTransId="{9A6E2E6D-A352-42EF-9981-D333BB43919D}"/>
    <dgm:cxn modelId="{9DEA7283-3A09-4500-AAC8-A1755AEBE4F9}" type="presOf" srcId="{E5CD7471-DB63-432A-9AF4-9FFD08FD3DFD}" destId="{15E107C1-0DE0-46A5-8367-A7EEBAC42D00}" srcOrd="1" destOrd="0" presId="urn:microsoft.com/office/officeart/2005/8/layout/orgChart1"/>
    <dgm:cxn modelId="{D498348B-4E3A-42EE-8D07-68EE23771CF8}" type="presOf" srcId="{1C883E97-E11A-4AA2-91D6-74EF77941919}" destId="{1B4463C6-691F-4DAA-B77F-E59FEE28E7B5}" srcOrd="0" destOrd="0" presId="urn:microsoft.com/office/officeart/2005/8/layout/orgChart1"/>
    <dgm:cxn modelId="{3DC0418D-EFD9-4E1C-B0CF-D9DDC2507708}" srcId="{7B05A94E-187D-447E-9844-941876E50387}" destId="{06EE885A-D90F-42FD-8C2F-E148A3B0F521}" srcOrd="0" destOrd="0" parTransId="{E96DB48D-9EA8-44E5-AECA-3C52C4551E57}" sibTransId="{E9BB28DC-B276-4BA0-A718-0355088FF209}"/>
    <dgm:cxn modelId="{812BE290-AFA6-4B11-8F08-A4AF03D2A674}" type="presOf" srcId="{D10AE08D-B0C0-42F3-AD7C-D26BBCE79DE1}" destId="{87B4FD16-7FD2-45EE-8318-A71E9435AA5A}" srcOrd="0" destOrd="0" presId="urn:microsoft.com/office/officeart/2005/8/layout/orgChart1"/>
    <dgm:cxn modelId="{20BA4495-CB63-47B8-9CFF-AC751B85C132}" type="presOf" srcId="{98AEA5FD-7761-42ED-9ACD-998A89AF7683}" destId="{2E0E4A96-CC7D-4ABE-AE34-90A12F7CD98E}" srcOrd="0" destOrd="0" presId="urn:microsoft.com/office/officeart/2005/8/layout/orgChart1"/>
    <dgm:cxn modelId="{D63FB09C-3D6D-41A6-A061-B3BC6527B1C6}" type="presOf" srcId="{9BC9A7E0-0C45-4221-897E-A9E537E787F2}" destId="{5E06FBF9-4989-4310-BB51-5AC9894883D0}" srcOrd="1" destOrd="0" presId="urn:microsoft.com/office/officeart/2005/8/layout/orgChart1"/>
    <dgm:cxn modelId="{C17DFD9D-10B6-4754-87A4-8346FC147FD9}" type="presOf" srcId="{BFE6AF2B-DC0D-4439-9EE0-974C6C5D88A6}" destId="{DD2806B4-C53D-4A41-8BB0-EA06F1DFD67F}" srcOrd="0" destOrd="0" presId="urn:microsoft.com/office/officeart/2005/8/layout/orgChart1"/>
    <dgm:cxn modelId="{F61F1EA0-8C9E-45D5-A487-0A8CD30BDDEC}" type="presOf" srcId="{9BC9A7E0-0C45-4221-897E-A9E537E787F2}" destId="{3FF76645-ACA6-4F38-AF02-EE0282E796EA}" srcOrd="0" destOrd="0" presId="urn:microsoft.com/office/officeart/2005/8/layout/orgChart1"/>
    <dgm:cxn modelId="{AB3CF8A0-B289-4DFB-A80C-798836D17253}" srcId="{D33E9C23-0A8F-47A7-9A09-F97633FC094D}" destId="{10AE36BA-3C20-4349-B647-527D5B6E1C9D}" srcOrd="0" destOrd="0" parTransId="{89EA063F-D4EC-49E1-89F2-A4CDC4FB600D}" sibTransId="{382C86A0-40BB-4F08-A3DD-6C4CACA71EA8}"/>
    <dgm:cxn modelId="{5843A7A7-BD77-4910-B5DA-9CC0179DA6C0}" type="presOf" srcId="{F2CFB9AB-FD21-4267-8A98-A97E51ABF870}" destId="{DB8C7C88-4901-4965-8BC3-FA6097113D82}" srcOrd="0" destOrd="0" presId="urn:microsoft.com/office/officeart/2005/8/layout/orgChart1"/>
    <dgm:cxn modelId="{6DEDAFAA-4E5C-4370-822A-EE3E9EAD2732}" type="presOf" srcId="{7B05A94E-187D-447E-9844-941876E50387}" destId="{BEE17FC1-047D-4A07-93E1-8A50398AEED3}" srcOrd="0" destOrd="0" presId="urn:microsoft.com/office/officeart/2005/8/layout/orgChart1"/>
    <dgm:cxn modelId="{ACBD64AB-6700-4DF0-B5EE-3CD6C2AAA12B}" type="presOf" srcId="{09B0BCCA-3D6E-4259-BB19-56B4BE35378D}" destId="{4A2D8120-0157-4411-8FB9-6FA94F4AB4DA}" srcOrd="1" destOrd="0" presId="urn:microsoft.com/office/officeart/2005/8/layout/orgChart1"/>
    <dgm:cxn modelId="{0C4663AC-EFE9-4545-B411-E50937FF1D67}" type="presOf" srcId="{E29CCBBE-E131-4D8D-83CD-CFF83E1DF9E0}" destId="{21768F92-6852-4B69-8365-02CB13CFF57A}" srcOrd="1" destOrd="0" presId="urn:microsoft.com/office/officeart/2005/8/layout/orgChart1"/>
    <dgm:cxn modelId="{0793A1AD-D3F4-4950-B3C0-8D386B7D8876}" type="presOf" srcId="{B0B9CC4D-7CDC-4ECF-A1A5-E1AD3EEDD6BA}" destId="{73447ACB-8F86-4B3A-BE24-D9A9E590D5DC}" srcOrd="0" destOrd="0" presId="urn:microsoft.com/office/officeart/2005/8/layout/orgChart1"/>
    <dgm:cxn modelId="{B5CA6AB3-C5C1-4945-BDE8-0C73798D3D00}" type="presOf" srcId="{D10AE08D-B0C0-42F3-AD7C-D26BBCE79DE1}" destId="{EB4EB294-1DC1-426D-8F01-E6F48A15CAC0}" srcOrd="1" destOrd="0" presId="urn:microsoft.com/office/officeart/2005/8/layout/orgChart1"/>
    <dgm:cxn modelId="{2742B5B3-7587-4E32-B873-055FA4D6E73F}" srcId="{09B0BCCA-3D6E-4259-BB19-56B4BE35378D}" destId="{E29CCBBE-E131-4D8D-83CD-CFF83E1DF9E0}" srcOrd="1" destOrd="0" parTransId="{118809BA-C090-4D57-8313-EE79E2B70831}" sibTransId="{4E4F300E-952C-4600-95AA-1A161B7C2D91}"/>
    <dgm:cxn modelId="{DCC9F7B5-8AD2-41DA-8C62-F828F3664B18}" type="presOf" srcId="{09B0BCCA-3D6E-4259-BB19-56B4BE35378D}" destId="{D9712572-C529-46FA-90B6-351D60D2D8D9}" srcOrd="0" destOrd="0" presId="urn:microsoft.com/office/officeart/2005/8/layout/orgChart1"/>
    <dgm:cxn modelId="{0E0A8BBB-D73E-4B31-8E05-0A25D605438C}" type="presOf" srcId="{0B2AF25A-03DF-4949-A3A5-6B35B31BC933}" destId="{7451281A-98E1-44AB-A4C0-4A3BA6E76F1A}" srcOrd="0" destOrd="0" presId="urn:microsoft.com/office/officeart/2005/8/layout/orgChart1"/>
    <dgm:cxn modelId="{0CEFE0C0-E598-47BB-A631-B8F8E3067A26}" srcId="{9BDEE1BE-29A4-4E9E-B4DD-2B2CE6A64851}" destId="{D33E9C23-0A8F-47A7-9A09-F97633FC094D}" srcOrd="0" destOrd="0" parTransId="{C8EE0BD6-6347-4628-9EE8-848A10E7F51F}" sibTransId="{68913C08-8F6D-4085-853B-2196A57FE038}"/>
    <dgm:cxn modelId="{649586C1-9D64-452D-86F2-3157C4246DF3}" type="presOf" srcId="{D33E9C23-0A8F-47A7-9A09-F97633FC094D}" destId="{B572608B-3097-4607-A63F-B20D969CF460}" srcOrd="0" destOrd="0" presId="urn:microsoft.com/office/officeart/2005/8/layout/orgChart1"/>
    <dgm:cxn modelId="{5152C2C4-64ED-404F-BB2B-CA01E1AF208A}" type="presOf" srcId="{5CE1A882-3D1F-4927-89B0-7E642C8E304D}" destId="{6C73AD42-2A5B-4C39-8AD3-49FCA2A3A9FA}" srcOrd="0" destOrd="0" presId="urn:microsoft.com/office/officeart/2005/8/layout/orgChart1"/>
    <dgm:cxn modelId="{3D5527CB-437E-4D08-8525-0FB8BECDCE13}" type="presOf" srcId="{6CDE3E45-CBC0-4EE8-8784-5FCAFF21B1ED}" destId="{D42D8105-A1BA-472D-A382-921BC21C5BC0}" srcOrd="0" destOrd="0" presId="urn:microsoft.com/office/officeart/2005/8/layout/orgChart1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8EFFD7D4-57E7-4E73-AD7D-C09BD32CA36F}" type="presOf" srcId="{10AE36BA-3C20-4349-B647-527D5B6E1C9D}" destId="{FA30E480-18FC-4D1F-90F7-C9EA4DD82E97}" srcOrd="0" destOrd="0" presId="urn:microsoft.com/office/officeart/2005/8/layout/orgChart1"/>
    <dgm:cxn modelId="{C74ABADC-A72D-4090-8E94-F915E081A21E}" type="presOf" srcId="{118809BA-C090-4D57-8313-EE79E2B70831}" destId="{ED750E6B-20CF-4EB6-B920-4A3C5C101E08}" srcOrd="0" destOrd="0" presId="urn:microsoft.com/office/officeart/2005/8/layout/orgChart1"/>
    <dgm:cxn modelId="{3A19ACE0-9EE7-4ADA-968C-B208E6262DBA}" type="presOf" srcId="{ABD7EBAC-A68B-4037-AE38-E63E15E8B7AD}" destId="{C2A367C8-9C3E-46CF-ACFE-4D76D7B8C7DB}" srcOrd="1" destOrd="0" presId="urn:microsoft.com/office/officeart/2005/8/layout/orgChart1"/>
    <dgm:cxn modelId="{43311CE2-B4FA-4B0C-8780-F943F0966387}" type="presOf" srcId="{4146C00F-B694-4C0D-9CD1-1F33A05A8856}" destId="{5171DEAF-EFEE-4621-8553-0A5C5A6D4139}" srcOrd="0" destOrd="0" presId="urn:microsoft.com/office/officeart/2005/8/layout/orgChart1"/>
    <dgm:cxn modelId="{714C66E6-C58C-40AB-9131-9C0E32389AF1}" type="presOf" srcId="{E5CD7471-DB63-432A-9AF4-9FFD08FD3DFD}" destId="{60226D46-2161-470E-A83F-1603991B7BD1}" srcOrd="0" destOrd="0" presId="urn:microsoft.com/office/officeart/2005/8/layout/orgChart1"/>
    <dgm:cxn modelId="{96155FE7-A310-493F-991A-FC6441031F9F}" type="presOf" srcId="{F2CFB9AB-FD21-4267-8A98-A97E51ABF870}" destId="{03657E03-1ED4-4D18-B815-A268BBBF9322}" srcOrd="1" destOrd="0" presId="urn:microsoft.com/office/officeart/2005/8/layout/orgChart1"/>
    <dgm:cxn modelId="{26EF8DF1-594C-4992-ADB8-7925A0EEB994}" srcId="{7B05A94E-187D-447E-9844-941876E50387}" destId="{D10AE08D-B0C0-42F3-AD7C-D26BBCE79DE1}" srcOrd="1" destOrd="0" parTransId="{5CE1A882-3D1F-4927-89B0-7E642C8E304D}" sibTransId="{2F8F7B74-568D-4995-B2E9-14462F38D415}"/>
    <dgm:cxn modelId="{3531A8F5-8848-4A1A-8043-D7023A0C3E3D}" type="presOf" srcId="{829142A8-EF02-4459-8590-B7C7408D00C9}" destId="{C386E039-375D-4E8D-8EBD-B3EE5215BD7B}" srcOrd="1" destOrd="0" presId="urn:microsoft.com/office/officeart/2005/8/layout/orgChart1"/>
    <dgm:cxn modelId="{D1A911F6-97C7-40B2-BDA7-00B8A9E26772}" type="presOf" srcId="{0B4F719C-D916-409D-8642-2F2577B6E8AA}" destId="{4FEB6088-BE23-46DA-8688-53654756064D}" srcOrd="1" destOrd="0" presId="urn:microsoft.com/office/officeart/2005/8/layout/orgChart1"/>
    <dgm:cxn modelId="{BE5BFFF8-4F4C-45DC-896E-BBB97A924046}" type="presOf" srcId="{D33E9C23-0A8F-47A7-9A09-F97633FC094D}" destId="{ABDA0E2E-FE93-4FF7-A48B-48A0551A835E}" srcOrd="1" destOrd="0" presId="urn:microsoft.com/office/officeart/2005/8/layout/orgChart1"/>
    <dgm:cxn modelId="{EDC2E6F9-F118-4784-BA1A-BA31BA0D59AA}" srcId="{F2CFB9AB-FD21-4267-8A98-A97E51ABF870}" destId="{30763E92-4873-46BA-A4B3-FECAF6107F18}" srcOrd="1" destOrd="0" parTransId="{0E5631F4-A2D3-48F6-96A1-7A53306F0382}" sibTransId="{39076D7B-7382-442A-B060-0E41C5561D93}"/>
    <dgm:cxn modelId="{4DA046FA-5053-40FC-A221-A105FDF248FD}" type="presOf" srcId="{9BDEE1BE-29A4-4E9E-B4DD-2B2CE6A64851}" destId="{9EBFC890-1DD1-4FBC-BB55-38123694EA18}" srcOrd="1" destOrd="0" presId="urn:microsoft.com/office/officeart/2005/8/layout/orgChart1"/>
    <dgm:cxn modelId="{7011B1FA-4DAF-4A2D-BF46-156C3356E9A5}" type="presOf" srcId="{E96DB48D-9EA8-44E5-AECA-3C52C4551E57}" destId="{2EF3C8A5-146C-49B7-A3B2-69CD4460FF8C}" srcOrd="0" destOrd="0" presId="urn:microsoft.com/office/officeart/2005/8/layout/orgChart1"/>
    <dgm:cxn modelId="{7744C0FB-E8A4-4A7F-B958-C47A5FC22500}" type="presOf" srcId="{E29CCBBE-E131-4D8D-83CD-CFF83E1DF9E0}" destId="{C0250A93-C7CA-41F3-A81E-0C5DD364FEC9}" srcOrd="0" destOrd="0" presId="urn:microsoft.com/office/officeart/2005/8/layout/orgChart1"/>
    <dgm:cxn modelId="{29177902-3C70-4D6C-8D8E-40BFAE436408}" type="presParOf" srcId="{9BE117E2-3BEF-490B-A587-16DC3B4EB0EE}" destId="{A34C608E-3754-4324-AD01-7F5DC277F7B2}" srcOrd="0" destOrd="0" presId="urn:microsoft.com/office/officeart/2005/8/layout/orgChart1"/>
    <dgm:cxn modelId="{3E9FFFFA-5487-4CAA-8357-65B85F76AACD}" type="presParOf" srcId="{A34C608E-3754-4324-AD01-7F5DC277F7B2}" destId="{D4121BFF-715C-4CE5-ACF9-E3F123E313FC}" srcOrd="0" destOrd="0" presId="urn:microsoft.com/office/officeart/2005/8/layout/orgChart1"/>
    <dgm:cxn modelId="{03F41C54-99EF-4EC5-A4F1-68153616B56D}" type="presParOf" srcId="{D4121BFF-715C-4CE5-ACF9-E3F123E313FC}" destId="{CD412356-A261-4316-B671-0BB6661B3AE0}" srcOrd="0" destOrd="0" presId="urn:microsoft.com/office/officeart/2005/8/layout/orgChart1"/>
    <dgm:cxn modelId="{0C9003C4-5042-487F-AEC9-5BD775F14437}" type="presParOf" srcId="{D4121BFF-715C-4CE5-ACF9-E3F123E313FC}" destId="{9EBFC890-1DD1-4FBC-BB55-38123694EA18}" srcOrd="1" destOrd="0" presId="urn:microsoft.com/office/officeart/2005/8/layout/orgChart1"/>
    <dgm:cxn modelId="{7CA9D4A2-D04D-489B-BD35-05505366C385}" type="presParOf" srcId="{A34C608E-3754-4324-AD01-7F5DC277F7B2}" destId="{B254B4AD-0707-4C51-BAAA-C41378A96309}" srcOrd="1" destOrd="0" presId="urn:microsoft.com/office/officeart/2005/8/layout/orgChart1"/>
    <dgm:cxn modelId="{9CE9434A-5CFF-4984-B264-E8F4A8F3F1C4}" type="presParOf" srcId="{B254B4AD-0707-4C51-BAAA-C41378A96309}" destId="{B55AFB73-3FC4-4DF8-A2BC-2BFD3069422B}" srcOrd="0" destOrd="0" presId="urn:microsoft.com/office/officeart/2005/8/layout/orgChart1"/>
    <dgm:cxn modelId="{CE6728CE-8C8B-48A4-A19B-C5F8C0DD1CB0}" type="presParOf" srcId="{B254B4AD-0707-4C51-BAAA-C41378A96309}" destId="{218B9B29-8B9A-41C2-A5EA-D73335852573}" srcOrd="1" destOrd="0" presId="urn:microsoft.com/office/officeart/2005/8/layout/orgChart1"/>
    <dgm:cxn modelId="{29614251-40CC-451C-9743-ADB9CC9AC02B}" type="presParOf" srcId="{218B9B29-8B9A-41C2-A5EA-D73335852573}" destId="{D00F0569-B2CF-460A-86A5-B4AFC4B34EB3}" srcOrd="0" destOrd="0" presId="urn:microsoft.com/office/officeart/2005/8/layout/orgChart1"/>
    <dgm:cxn modelId="{46A15511-69B4-4B06-9EB1-1E96D0B4DBA0}" type="presParOf" srcId="{D00F0569-B2CF-460A-86A5-B4AFC4B34EB3}" destId="{B572608B-3097-4607-A63F-B20D969CF460}" srcOrd="0" destOrd="0" presId="urn:microsoft.com/office/officeart/2005/8/layout/orgChart1"/>
    <dgm:cxn modelId="{5F143E74-A809-4633-8EC7-C47B0C7A0E43}" type="presParOf" srcId="{D00F0569-B2CF-460A-86A5-B4AFC4B34EB3}" destId="{ABDA0E2E-FE93-4FF7-A48B-48A0551A835E}" srcOrd="1" destOrd="0" presId="urn:microsoft.com/office/officeart/2005/8/layout/orgChart1"/>
    <dgm:cxn modelId="{9BED2036-4F06-45DE-8452-64E785DD0673}" type="presParOf" srcId="{218B9B29-8B9A-41C2-A5EA-D73335852573}" destId="{9827443E-C69F-4E57-9EFF-A6FDCA706EB5}" srcOrd="1" destOrd="0" presId="urn:microsoft.com/office/officeart/2005/8/layout/orgChart1"/>
    <dgm:cxn modelId="{9D43DAD7-ECE4-425C-9D3D-E3FB98A101DF}" type="presParOf" srcId="{9827443E-C69F-4E57-9EFF-A6FDCA706EB5}" destId="{67F68E12-D5BE-4E72-9332-0A74A8110CDA}" srcOrd="0" destOrd="0" presId="urn:microsoft.com/office/officeart/2005/8/layout/orgChart1"/>
    <dgm:cxn modelId="{7679D3FD-CEC5-43FE-9546-BD27038C26C4}" type="presParOf" srcId="{9827443E-C69F-4E57-9EFF-A6FDCA706EB5}" destId="{96824F86-E15D-440F-9D0D-082B8115F3F5}" srcOrd="1" destOrd="0" presId="urn:microsoft.com/office/officeart/2005/8/layout/orgChart1"/>
    <dgm:cxn modelId="{B6C9D9B4-253C-4A86-A07E-2B451F3B65B4}" type="presParOf" srcId="{96824F86-E15D-440F-9D0D-082B8115F3F5}" destId="{E662D87E-B486-44A9-8B12-7847FC423652}" srcOrd="0" destOrd="0" presId="urn:microsoft.com/office/officeart/2005/8/layout/orgChart1"/>
    <dgm:cxn modelId="{D54900D0-76B1-4588-BFF7-922C0A32ADB9}" type="presParOf" srcId="{E662D87E-B486-44A9-8B12-7847FC423652}" destId="{FA30E480-18FC-4D1F-90F7-C9EA4DD82E97}" srcOrd="0" destOrd="0" presId="urn:microsoft.com/office/officeart/2005/8/layout/orgChart1"/>
    <dgm:cxn modelId="{A254E766-588A-4374-BD17-067C5FD8F557}" type="presParOf" srcId="{E662D87E-B486-44A9-8B12-7847FC423652}" destId="{727C2FA7-9064-4027-B30C-D76117861BE4}" srcOrd="1" destOrd="0" presId="urn:microsoft.com/office/officeart/2005/8/layout/orgChart1"/>
    <dgm:cxn modelId="{2584BCEC-3BD6-4BFE-9BDF-6D096B0BE714}" type="presParOf" srcId="{96824F86-E15D-440F-9D0D-082B8115F3F5}" destId="{8DAA1267-242A-44E5-9D65-CF4E2A1F6591}" srcOrd="1" destOrd="0" presId="urn:microsoft.com/office/officeart/2005/8/layout/orgChart1"/>
    <dgm:cxn modelId="{31D96ED6-5E22-4C9F-93AB-2043C14D4B5B}" type="presParOf" srcId="{8DAA1267-242A-44E5-9D65-CF4E2A1F6591}" destId="{DD2806B4-C53D-4A41-8BB0-EA06F1DFD67F}" srcOrd="0" destOrd="0" presId="urn:microsoft.com/office/officeart/2005/8/layout/orgChart1"/>
    <dgm:cxn modelId="{5C060369-8828-4399-B36A-FB131ADA50EB}" type="presParOf" srcId="{8DAA1267-242A-44E5-9D65-CF4E2A1F6591}" destId="{67553BE7-9020-49AC-8953-4D482DDAFE17}" srcOrd="1" destOrd="0" presId="urn:microsoft.com/office/officeart/2005/8/layout/orgChart1"/>
    <dgm:cxn modelId="{F741F570-7154-48A1-912C-9A754325D952}" type="presParOf" srcId="{67553BE7-9020-49AC-8953-4D482DDAFE17}" destId="{86D4765A-0BD7-4D83-BD97-BF8EEBD8F5A2}" srcOrd="0" destOrd="0" presId="urn:microsoft.com/office/officeart/2005/8/layout/orgChart1"/>
    <dgm:cxn modelId="{BADADBB2-A725-46B3-A421-E537CA7C6B89}" type="presParOf" srcId="{86D4765A-0BD7-4D83-BD97-BF8EEBD8F5A2}" destId="{0573EED0-D14B-49D1-A3F4-9B5D017B408D}" srcOrd="0" destOrd="0" presId="urn:microsoft.com/office/officeart/2005/8/layout/orgChart1"/>
    <dgm:cxn modelId="{0BF6EAA7-C503-433D-80F6-D9AE9FB50349}" type="presParOf" srcId="{86D4765A-0BD7-4D83-BD97-BF8EEBD8F5A2}" destId="{C2A367C8-9C3E-46CF-ACFE-4D76D7B8C7DB}" srcOrd="1" destOrd="0" presId="urn:microsoft.com/office/officeart/2005/8/layout/orgChart1"/>
    <dgm:cxn modelId="{92D54AD4-41EE-4E38-AC20-DE15022EDAFA}" type="presParOf" srcId="{67553BE7-9020-49AC-8953-4D482DDAFE17}" destId="{840A717E-5835-421E-8956-95707E22A435}" srcOrd="1" destOrd="0" presId="urn:microsoft.com/office/officeart/2005/8/layout/orgChart1"/>
    <dgm:cxn modelId="{24854632-9569-49C2-BD09-D767FD4DDC1C}" type="presParOf" srcId="{67553BE7-9020-49AC-8953-4D482DDAFE17}" destId="{13593C43-4F26-44CC-AD6A-35DC46042244}" srcOrd="2" destOrd="0" presId="urn:microsoft.com/office/officeart/2005/8/layout/orgChart1"/>
    <dgm:cxn modelId="{1010FF4E-1C2C-4C62-A449-1B363B36BC16}" type="presParOf" srcId="{8DAA1267-242A-44E5-9D65-CF4E2A1F6591}" destId="{FFA49E0B-36F1-43F9-8001-1C44249198A9}" srcOrd="2" destOrd="0" presId="urn:microsoft.com/office/officeart/2005/8/layout/orgChart1"/>
    <dgm:cxn modelId="{03F25FC8-8B02-43E1-8E0B-8BEE2C4F8A02}" type="presParOf" srcId="{8DAA1267-242A-44E5-9D65-CF4E2A1F6591}" destId="{77E00E2C-B463-44A4-901E-1EB6F93DE659}" srcOrd="3" destOrd="0" presId="urn:microsoft.com/office/officeart/2005/8/layout/orgChart1"/>
    <dgm:cxn modelId="{5096B64D-7047-4429-A7DE-4AE21A91551F}" type="presParOf" srcId="{77E00E2C-B463-44A4-901E-1EB6F93DE659}" destId="{B552C97F-1C13-46C9-B45E-F490A00604D3}" srcOrd="0" destOrd="0" presId="urn:microsoft.com/office/officeart/2005/8/layout/orgChart1"/>
    <dgm:cxn modelId="{B669F4F2-D6EF-49E2-8D49-324A8DE0FCDB}" type="presParOf" srcId="{B552C97F-1C13-46C9-B45E-F490A00604D3}" destId="{14DAC453-5A60-48F2-BCC4-C70CB0E0BA1B}" srcOrd="0" destOrd="0" presId="urn:microsoft.com/office/officeart/2005/8/layout/orgChart1"/>
    <dgm:cxn modelId="{87E26D8D-A8C0-4449-A22C-180DF0E557D2}" type="presParOf" srcId="{B552C97F-1C13-46C9-B45E-F490A00604D3}" destId="{D566718E-467C-4052-BB52-6582852018D7}" srcOrd="1" destOrd="0" presId="urn:microsoft.com/office/officeart/2005/8/layout/orgChart1"/>
    <dgm:cxn modelId="{D17BD076-757D-46B9-9A88-6F72837BCA8B}" type="presParOf" srcId="{77E00E2C-B463-44A4-901E-1EB6F93DE659}" destId="{054D8A3F-7434-4203-80E7-F9F56764CE09}" srcOrd="1" destOrd="0" presId="urn:microsoft.com/office/officeart/2005/8/layout/orgChart1"/>
    <dgm:cxn modelId="{B268642A-A8D3-4796-84D5-4E6252C500FA}" type="presParOf" srcId="{77E00E2C-B463-44A4-901E-1EB6F93DE659}" destId="{5706F00B-6173-4282-A95D-0FBD0A048EE6}" srcOrd="2" destOrd="0" presId="urn:microsoft.com/office/officeart/2005/8/layout/orgChart1"/>
    <dgm:cxn modelId="{F592C9F5-F45B-43FB-A7D7-A346170E629F}" type="presParOf" srcId="{8DAA1267-242A-44E5-9D65-CF4E2A1F6591}" destId="{75EC4F80-D7B9-4B22-A4FE-133655177322}" srcOrd="4" destOrd="0" presId="urn:microsoft.com/office/officeart/2005/8/layout/orgChart1"/>
    <dgm:cxn modelId="{886A129B-7FEF-4977-AF3F-96A03F9A81E7}" type="presParOf" srcId="{8DAA1267-242A-44E5-9D65-CF4E2A1F6591}" destId="{5F9E16DA-795F-453A-BBD2-79C4A353CF78}" srcOrd="5" destOrd="0" presId="urn:microsoft.com/office/officeart/2005/8/layout/orgChart1"/>
    <dgm:cxn modelId="{8FA6C57D-6AC5-466F-8CAC-562A6EC51081}" type="presParOf" srcId="{5F9E16DA-795F-453A-BBD2-79C4A353CF78}" destId="{031590A5-E7E8-4921-8483-3C6E94F6CE53}" srcOrd="0" destOrd="0" presId="urn:microsoft.com/office/officeart/2005/8/layout/orgChart1"/>
    <dgm:cxn modelId="{B39FC4DC-8A97-4F9E-85C7-581284047E34}" type="presParOf" srcId="{031590A5-E7E8-4921-8483-3C6E94F6CE53}" destId="{43442EE8-D652-4371-8D6D-18DDD0029FC4}" srcOrd="0" destOrd="0" presId="urn:microsoft.com/office/officeart/2005/8/layout/orgChart1"/>
    <dgm:cxn modelId="{CBFF286C-C163-4B43-B7EB-9213C3E306A8}" type="presParOf" srcId="{031590A5-E7E8-4921-8483-3C6E94F6CE53}" destId="{C386E039-375D-4E8D-8EBD-B3EE5215BD7B}" srcOrd="1" destOrd="0" presId="urn:microsoft.com/office/officeart/2005/8/layout/orgChart1"/>
    <dgm:cxn modelId="{561A1659-C7F8-41F1-8238-DB28440A2F4C}" type="presParOf" srcId="{5F9E16DA-795F-453A-BBD2-79C4A353CF78}" destId="{6363EB4F-F4E7-4064-A524-297966DBF806}" srcOrd="1" destOrd="0" presId="urn:microsoft.com/office/officeart/2005/8/layout/orgChart1"/>
    <dgm:cxn modelId="{13F0970B-AA08-4BF7-84CE-314CE58F517C}" type="presParOf" srcId="{5F9E16DA-795F-453A-BBD2-79C4A353CF78}" destId="{88B2605E-4663-41FC-A3FD-8FACF42381CF}" srcOrd="2" destOrd="0" presId="urn:microsoft.com/office/officeart/2005/8/layout/orgChart1"/>
    <dgm:cxn modelId="{B978570D-8A75-4597-A7A1-E373BAFF32F5}" type="presParOf" srcId="{96824F86-E15D-440F-9D0D-082B8115F3F5}" destId="{5F2C67E2-16D6-43E0-960E-643E0F1B342A}" srcOrd="2" destOrd="0" presId="urn:microsoft.com/office/officeart/2005/8/layout/orgChart1"/>
    <dgm:cxn modelId="{7A82E965-9B27-46D0-BE7D-D5FAC5D5C33F}" type="presParOf" srcId="{218B9B29-8B9A-41C2-A5EA-D73335852573}" destId="{1F8B1EB9-0A45-45E7-A706-88E077932158}" srcOrd="2" destOrd="0" presId="urn:microsoft.com/office/officeart/2005/8/layout/orgChart1"/>
    <dgm:cxn modelId="{B54AEBD7-EAF9-4DF6-AF14-990C8B9AC72B}" type="presParOf" srcId="{B254B4AD-0707-4C51-BAAA-C41378A96309}" destId="{5171DEAF-EFEE-4621-8553-0A5C5A6D4139}" srcOrd="2" destOrd="0" presId="urn:microsoft.com/office/officeart/2005/8/layout/orgChart1"/>
    <dgm:cxn modelId="{3F3F152B-8F3D-4D30-B818-F99D469E4977}" type="presParOf" srcId="{B254B4AD-0707-4C51-BAAA-C41378A96309}" destId="{8DAB4EE0-E220-4244-AD85-B319007BE8FA}" srcOrd="3" destOrd="0" presId="urn:microsoft.com/office/officeart/2005/8/layout/orgChart1"/>
    <dgm:cxn modelId="{5911DF12-E8AB-4091-B5C0-FEDA063B3EB3}" type="presParOf" srcId="{8DAB4EE0-E220-4244-AD85-B319007BE8FA}" destId="{E414CC02-9A71-4E51-8600-53FE5329F57D}" srcOrd="0" destOrd="0" presId="urn:microsoft.com/office/officeart/2005/8/layout/orgChart1"/>
    <dgm:cxn modelId="{D7B9ED66-EA94-4727-A79D-BF7F4FA160DF}" type="presParOf" srcId="{E414CC02-9A71-4E51-8600-53FE5329F57D}" destId="{D9712572-C529-46FA-90B6-351D60D2D8D9}" srcOrd="0" destOrd="0" presId="urn:microsoft.com/office/officeart/2005/8/layout/orgChart1"/>
    <dgm:cxn modelId="{9C155874-ADFA-4B41-961F-576DD269097C}" type="presParOf" srcId="{E414CC02-9A71-4E51-8600-53FE5329F57D}" destId="{4A2D8120-0157-4411-8FB9-6FA94F4AB4DA}" srcOrd="1" destOrd="0" presId="urn:microsoft.com/office/officeart/2005/8/layout/orgChart1"/>
    <dgm:cxn modelId="{52D03106-E5BA-41E9-A9A7-472BC12CED9F}" type="presParOf" srcId="{8DAB4EE0-E220-4244-AD85-B319007BE8FA}" destId="{583C43BB-F45D-4AEB-9E28-83A94A4C64F0}" srcOrd="1" destOrd="0" presId="urn:microsoft.com/office/officeart/2005/8/layout/orgChart1"/>
    <dgm:cxn modelId="{0AC4940D-11AF-4E36-B238-E96F2738B3CE}" type="presParOf" srcId="{583C43BB-F45D-4AEB-9E28-83A94A4C64F0}" destId="{D9019FF8-11FB-430F-A239-030D699FC34F}" srcOrd="0" destOrd="0" presId="urn:microsoft.com/office/officeart/2005/8/layout/orgChart1"/>
    <dgm:cxn modelId="{76BDC2C9-D089-4CE6-9545-1A99FA0E7024}" type="presParOf" srcId="{583C43BB-F45D-4AEB-9E28-83A94A4C64F0}" destId="{87030339-D188-4717-8554-5C22D5B81454}" srcOrd="1" destOrd="0" presId="urn:microsoft.com/office/officeart/2005/8/layout/orgChart1"/>
    <dgm:cxn modelId="{2F8233D3-C8BD-49A3-A70A-2BC9F88DF1E9}" type="presParOf" srcId="{87030339-D188-4717-8554-5C22D5B81454}" destId="{D6CE7958-97D2-4975-8933-7A5016D519CF}" srcOrd="0" destOrd="0" presId="urn:microsoft.com/office/officeart/2005/8/layout/orgChart1"/>
    <dgm:cxn modelId="{F362E937-500C-4E6B-BDBC-0D412D480F67}" type="presParOf" srcId="{D6CE7958-97D2-4975-8933-7A5016D519CF}" destId="{4512D3A8-B9FF-43D6-BD5C-DE5C728914A8}" srcOrd="0" destOrd="0" presId="urn:microsoft.com/office/officeart/2005/8/layout/orgChart1"/>
    <dgm:cxn modelId="{4B2BA305-34ED-4D83-BFA2-B5F92F3B05D6}" type="presParOf" srcId="{D6CE7958-97D2-4975-8933-7A5016D519CF}" destId="{4FEB6088-BE23-46DA-8688-53654756064D}" srcOrd="1" destOrd="0" presId="urn:microsoft.com/office/officeart/2005/8/layout/orgChart1"/>
    <dgm:cxn modelId="{D1754262-4F8A-4F78-AAC8-74C0B7DF55DA}" type="presParOf" srcId="{87030339-D188-4717-8554-5C22D5B81454}" destId="{28D23EA1-DEA0-41CB-978B-3A24F9024A66}" srcOrd="1" destOrd="0" presId="urn:microsoft.com/office/officeart/2005/8/layout/orgChart1"/>
    <dgm:cxn modelId="{85FA2098-6BE6-4433-B605-F25FC90AC3FC}" type="presParOf" srcId="{28D23EA1-DEA0-41CB-978B-3A24F9024A66}" destId="{5ECB5772-EC9F-4096-B67D-99C70325CE68}" srcOrd="0" destOrd="0" presId="urn:microsoft.com/office/officeart/2005/8/layout/orgChart1"/>
    <dgm:cxn modelId="{4F968872-88E0-4498-A12E-1008A9C2B209}" type="presParOf" srcId="{28D23EA1-DEA0-41CB-978B-3A24F9024A66}" destId="{68CC5910-0943-48B4-88EF-AFE59AFF6E4F}" srcOrd="1" destOrd="0" presId="urn:microsoft.com/office/officeart/2005/8/layout/orgChart1"/>
    <dgm:cxn modelId="{BA37DE7A-781B-4719-9BA0-EF1AB9992F01}" type="presParOf" srcId="{68CC5910-0943-48B4-88EF-AFE59AFF6E4F}" destId="{28EF9FED-4ACE-43F5-827A-8B24522768C4}" srcOrd="0" destOrd="0" presId="urn:microsoft.com/office/officeart/2005/8/layout/orgChart1"/>
    <dgm:cxn modelId="{EF133668-E9BE-42A4-9EA2-B4B5A831BFD1}" type="presParOf" srcId="{28EF9FED-4ACE-43F5-827A-8B24522768C4}" destId="{60226D46-2161-470E-A83F-1603991B7BD1}" srcOrd="0" destOrd="0" presId="urn:microsoft.com/office/officeart/2005/8/layout/orgChart1"/>
    <dgm:cxn modelId="{9D48A4FC-D8DC-4335-894C-75BBD45C22F5}" type="presParOf" srcId="{28EF9FED-4ACE-43F5-827A-8B24522768C4}" destId="{15E107C1-0DE0-46A5-8367-A7EEBAC42D00}" srcOrd="1" destOrd="0" presId="urn:microsoft.com/office/officeart/2005/8/layout/orgChart1"/>
    <dgm:cxn modelId="{923C201F-5D7B-4AB4-82C8-46610E658617}" type="presParOf" srcId="{68CC5910-0943-48B4-88EF-AFE59AFF6E4F}" destId="{EA0B8FF2-6573-4389-A678-EE796A84C633}" srcOrd="1" destOrd="0" presId="urn:microsoft.com/office/officeart/2005/8/layout/orgChart1"/>
    <dgm:cxn modelId="{4389F3A2-3BF7-4CB1-ACAE-F61670CEF24E}" type="presParOf" srcId="{68CC5910-0943-48B4-88EF-AFE59AFF6E4F}" destId="{D73F9B1B-BC42-4677-973C-09D322678C15}" srcOrd="2" destOrd="0" presId="urn:microsoft.com/office/officeart/2005/8/layout/orgChart1"/>
    <dgm:cxn modelId="{AD7B89F6-3A7D-446B-99B5-3BE4FA6BA4BE}" type="presParOf" srcId="{28D23EA1-DEA0-41CB-978B-3A24F9024A66}" destId="{D42D8105-A1BA-472D-A382-921BC21C5BC0}" srcOrd="2" destOrd="0" presId="urn:microsoft.com/office/officeart/2005/8/layout/orgChart1"/>
    <dgm:cxn modelId="{0580406C-5E39-4021-8863-2D4E1209EE17}" type="presParOf" srcId="{28D23EA1-DEA0-41CB-978B-3A24F9024A66}" destId="{D0AD149C-DE42-4444-9A98-9A1D2EF23AEC}" srcOrd="3" destOrd="0" presId="urn:microsoft.com/office/officeart/2005/8/layout/orgChart1"/>
    <dgm:cxn modelId="{C7EFB04B-1C3D-4646-84D8-78A8979F6038}" type="presParOf" srcId="{D0AD149C-DE42-4444-9A98-9A1D2EF23AEC}" destId="{9D9ED015-6FD9-496A-8415-33696CB3C255}" srcOrd="0" destOrd="0" presId="urn:microsoft.com/office/officeart/2005/8/layout/orgChart1"/>
    <dgm:cxn modelId="{9F0D01FE-5C8A-4CF4-BE6C-81743DBDFBB0}" type="presParOf" srcId="{9D9ED015-6FD9-496A-8415-33696CB3C255}" destId="{396D0738-C900-461F-9E1A-B8FB0BD3815C}" srcOrd="0" destOrd="0" presId="urn:microsoft.com/office/officeart/2005/8/layout/orgChart1"/>
    <dgm:cxn modelId="{5DF7328E-57DA-49AE-A353-78A43971CEF5}" type="presParOf" srcId="{9D9ED015-6FD9-496A-8415-33696CB3C255}" destId="{8132BCAD-503D-4950-8298-75D0F0B9CB26}" srcOrd="1" destOrd="0" presId="urn:microsoft.com/office/officeart/2005/8/layout/orgChart1"/>
    <dgm:cxn modelId="{B11B19C9-54DC-4232-8C77-BCDBDC510750}" type="presParOf" srcId="{D0AD149C-DE42-4444-9A98-9A1D2EF23AEC}" destId="{ECF66B33-6E84-49C5-8C92-FD6E5B24CB43}" srcOrd="1" destOrd="0" presId="urn:microsoft.com/office/officeart/2005/8/layout/orgChart1"/>
    <dgm:cxn modelId="{D1D9441E-0C52-45C8-9782-990CD2961A82}" type="presParOf" srcId="{D0AD149C-DE42-4444-9A98-9A1D2EF23AEC}" destId="{681773EC-A36F-411B-A7CC-44D46D8D69E4}" srcOrd="2" destOrd="0" presId="urn:microsoft.com/office/officeart/2005/8/layout/orgChart1"/>
    <dgm:cxn modelId="{1434891A-CC9A-4BE9-ACB1-7E305BDCEAAD}" type="presParOf" srcId="{87030339-D188-4717-8554-5C22D5B81454}" destId="{BB4BBF33-04F4-4951-940C-8A833AB1B993}" srcOrd="2" destOrd="0" presId="urn:microsoft.com/office/officeart/2005/8/layout/orgChart1"/>
    <dgm:cxn modelId="{3250D735-C7D6-483B-A95A-7531748EE2BE}" type="presParOf" srcId="{583C43BB-F45D-4AEB-9E28-83A94A4C64F0}" destId="{ED750E6B-20CF-4EB6-B920-4A3C5C101E08}" srcOrd="2" destOrd="0" presId="urn:microsoft.com/office/officeart/2005/8/layout/orgChart1"/>
    <dgm:cxn modelId="{C98EF854-93C3-46A1-BB92-A47C42B8D810}" type="presParOf" srcId="{583C43BB-F45D-4AEB-9E28-83A94A4C64F0}" destId="{B615254C-DB68-41DA-A71A-D7A6149C7DBA}" srcOrd="3" destOrd="0" presId="urn:microsoft.com/office/officeart/2005/8/layout/orgChart1"/>
    <dgm:cxn modelId="{F0E134F1-B67E-44F7-B6C9-547A578AFA8D}" type="presParOf" srcId="{B615254C-DB68-41DA-A71A-D7A6149C7DBA}" destId="{47A032ED-F8B8-443E-965E-A3FA3B709C7B}" srcOrd="0" destOrd="0" presId="urn:microsoft.com/office/officeart/2005/8/layout/orgChart1"/>
    <dgm:cxn modelId="{E94F0B8E-AAE5-4D69-9D3C-DCACD62C7830}" type="presParOf" srcId="{47A032ED-F8B8-443E-965E-A3FA3B709C7B}" destId="{C0250A93-C7CA-41F3-A81E-0C5DD364FEC9}" srcOrd="0" destOrd="0" presId="urn:microsoft.com/office/officeart/2005/8/layout/orgChart1"/>
    <dgm:cxn modelId="{6B08AA91-C6FF-4AA7-8637-8E77D422C71F}" type="presParOf" srcId="{47A032ED-F8B8-443E-965E-A3FA3B709C7B}" destId="{21768F92-6852-4B69-8365-02CB13CFF57A}" srcOrd="1" destOrd="0" presId="urn:microsoft.com/office/officeart/2005/8/layout/orgChart1"/>
    <dgm:cxn modelId="{6F3A96C3-A536-4262-B424-3C1CCCE84FCF}" type="presParOf" srcId="{B615254C-DB68-41DA-A71A-D7A6149C7DBA}" destId="{F409ADFB-A3C6-46D2-A91B-22F980E15B1B}" srcOrd="1" destOrd="0" presId="urn:microsoft.com/office/officeart/2005/8/layout/orgChart1"/>
    <dgm:cxn modelId="{86DFB003-F12B-4439-8E6C-B9D836C80667}" type="presParOf" srcId="{F409ADFB-A3C6-46D2-A91B-22F980E15B1B}" destId="{F5F87030-558B-4E7C-AA16-7D2A090E61CB}" srcOrd="0" destOrd="0" presId="urn:microsoft.com/office/officeart/2005/8/layout/orgChart1"/>
    <dgm:cxn modelId="{B43EF8A5-6F1C-40BB-A9D8-7088AE67A1AA}" type="presParOf" srcId="{F409ADFB-A3C6-46D2-A91B-22F980E15B1B}" destId="{9D9D6EA1-1593-4973-9AFD-470218672120}" srcOrd="1" destOrd="0" presId="urn:microsoft.com/office/officeart/2005/8/layout/orgChart1"/>
    <dgm:cxn modelId="{2C1C35A1-B314-49B6-86E8-6A324A86D2F7}" type="presParOf" srcId="{9D9D6EA1-1593-4973-9AFD-470218672120}" destId="{34F7D11D-F191-400F-BF37-8D170A9C3AAA}" srcOrd="0" destOrd="0" presId="urn:microsoft.com/office/officeart/2005/8/layout/orgChart1"/>
    <dgm:cxn modelId="{82311229-0FF4-4515-BCD8-EE33D4C6ADB1}" type="presParOf" srcId="{34F7D11D-F191-400F-BF37-8D170A9C3AAA}" destId="{7451281A-98E1-44AB-A4C0-4A3BA6E76F1A}" srcOrd="0" destOrd="0" presId="urn:microsoft.com/office/officeart/2005/8/layout/orgChart1"/>
    <dgm:cxn modelId="{E859D8D7-CEF9-479A-861B-A1498D653A0A}" type="presParOf" srcId="{34F7D11D-F191-400F-BF37-8D170A9C3AAA}" destId="{A178C902-53A1-48F5-BDFA-9D476E05EB33}" srcOrd="1" destOrd="0" presId="urn:microsoft.com/office/officeart/2005/8/layout/orgChart1"/>
    <dgm:cxn modelId="{DF87DA79-F45A-450E-BD65-AED86784EB73}" type="presParOf" srcId="{9D9D6EA1-1593-4973-9AFD-470218672120}" destId="{DEA44E62-F552-4298-88B9-FE0C757239D3}" srcOrd="1" destOrd="0" presId="urn:microsoft.com/office/officeart/2005/8/layout/orgChart1"/>
    <dgm:cxn modelId="{0E8907DA-816F-447C-BF0C-99345B31456D}" type="presParOf" srcId="{9D9D6EA1-1593-4973-9AFD-470218672120}" destId="{EA8B0DBC-48B8-45CD-ACFA-72314DD561AC}" srcOrd="2" destOrd="0" presId="urn:microsoft.com/office/officeart/2005/8/layout/orgChart1"/>
    <dgm:cxn modelId="{CA640062-580D-43B6-89EC-D106717343E6}" type="presParOf" srcId="{F409ADFB-A3C6-46D2-A91B-22F980E15B1B}" destId="{2E0E4A96-CC7D-4ABE-AE34-90A12F7CD98E}" srcOrd="2" destOrd="0" presId="urn:microsoft.com/office/officeart/2005/8/layout/orgChart1"/>
    <dgm:cxn modelId="{CDD44040-A1C7-493F-A07C-AFD0094F2330}" type="presParOf" srcId="{F409ADFB-A3C6-46D2-A91B-22F980E15B1B}" destId="{4B29710A-BA0B-4542-AEFA-61A6BAC223A9}" srcOrd="3" destOrd="0" presId="urn:microsoft.com/office/officeart/2005/8/layout/orgChart1"/>
    <dgm:cxn modelId="{4DD99F6E-45C6-4BF4-B8F9-63A65AC3728C}" type="presParOf" srcId="{4B29710A-BA0B-4542-AEFA-61A6BAC223A9}" destId="{9CE70E71-2185-4243-9612-2688451D47E6}" srcOrd="0" destOrd="0" presId="urn:microsoft.com/office/officeart/2005/8/layout/orgChart1"/>
    <dgm:cxn modelId="{9E529D74-3290-48A7-B661-D1E983F726A7}" type="presParOf" srcId="{9CE70E71-2185-4243-9612-2688451D47E6}" destId="{7835FB7F-AF43-4818-8C8B-12E7D47FE3F4}" srcOrd="0" destOrd="0" presId="urn:microsoft.com/office/officeart/2005/8/layout/orgChart1"/>
    <dgm:cxn modelId="{FFCA472D-A21A-48D2-8BF9-6F99646434B9}" type="presParOf" srcId="{9CE70E71-2185-4243-9612-2688451D47E6}" destId="{3935EB2C-4097-4344-8295-D0C3764B5439}" srcOrd="1" destOrd="0" presId="urn:microsoft.com/office/officeart/2005/8/layout/orgChart1"/>
    <dgm:cxn modelId="{98E638B1-E7B2-43D7-AEC9-82652DC76AC7}" type="presParOf" srcId="{4B29710A-BA0B-4542-AEFA-61A6BAC223A9}" destId="{84FF1A14-54F4-40D3-A5D0-87FC026092C0}" srcOrd="1" destOrd="0" presId="urn:microsoft.com/office/officeart/2005/8/layout/orgChart1"/>
    <dgm:cxn modelId="{74BF54A4-80C0-4544-9371-8FE439B0CC7C}" type="presParOf" srcId="{4B29710A-BA0B-4542-AEFA-61A6BAC223A9}" destId="{473FFBA2-52E6-4027-A23A-1916EED72F06}" srcOrd="2" destOrd="0" presId="urn:microsoft.com/office/officeart/2005/8/layout/orgChart1"/>
    <dgm:cxn modelId="{D166D8E4-11A2-4E79-ABA1-6D7B33D39F21}" type="presParOf" srcId="{B615254C-DB68-41DA-A71A-D7A6149C7DBA}" destId="{3675A0C5-DB97-47AE-8F7C-56D893F42131}" srcOrd="2" destOrd="0" presId="urn:microsoft.com/office/officeart/2005/8/layout/orgChart1"/>
    <dgm:cxn modelId="{8E350BBA-2789-4F8C-96D8-42D7A97D6C20}" type="presParOf" srcId="{583C43BB-F45D-4AEB-9E28-83A94A4C64F0}" destId="{73447ACB-8F86-4B3A-BE24-D9A9E590D5DC}" srcOrd="4" destOrd="0" presId="urn:microsoft.com/office/officeart/2005/8/layout/orgChart1"/>
    <dgm:cxn modelId="{CFEFBF3C-A305-4366-BD2D-B2AD2163EE9F}" type="presParOf" srcId="{583C43BB-F45D-4AEB-9E28-83A94A4C64F0}" destId="{1CF1CD28-FC57-4BE1-8A7C-002CFD089EEF}" srcOrd="5" destOrd="0" presId="urn:microsoft.com/office/officeart/2005/8/layout/orgChart1"/>
    <dgm:cxn modelId="{D2559AB0-1399-4A07-AA3D-BCF2A555D0D0}" type="presParOf" srcId="{1CF1CD28-FC57-4BE1-8A7C-002CFD089EEF}" destId="{244BD63B-C75C-46FC-8AD2-8FE5F330B4C9}" srcOrd="0" destOrd="0" presId="urn:microsoft.com/office/officeart/2005/8/layout/orgChart1"/>
    <dgm:cxn modelId="{24078FC0-6796-47E1-89A6-CDCFF4F5EF66}" type="presParOf" srcId="{244BD63B-C75C-46FC-8AD2-8FE5F330B4C9}" destId="{BEE17FC1-047D-4A07-93E1-8A50398AEED3}" srcOrd="0" destOrd="0" presId="urn:microsoft.com/office/officeart/2005/8/layout/orgChart1"/>
    <dgm:cxn modelId="{2EFF5061-AFE9-459D-B24D-E8C7CD4D3FC9}" type="presParOf" srcId="{244BD63B-C75C-46FC-8AD2-8FE5F330B4C9}" destId="{830BDAB2-CAA1-41C7-8ACF-6F1BF3AFB4E2}" srcOrd="1" destOrd="0" presId="urn:microsoft.com/office/officeart/2005/8/layout/orgChart1"/>
    <dgm:cxn modelId="{253E88AB-9069-43BC-AB8B-DBB10EAE05EB}" type="presParOf" srcId="{1CF1CD28-FC57-4BE1-8A7C-002CFD089EEF}" destId="{C59E28B3-0FD1-4867-A914-0249AA513F59}" srcOrd="1" destOrd="0" presId="urn:microsoft.com/office/officeart/2005/8/layout/orgChart1"/>
    <dgm:cxn modelId="{24752376-0C18-40FD-A076-C43702168771}" type="presParOf" srcId="{C59E28B3-0FD1-4867-A914-0249AA513F59}" destId="{2EF3C8A5-146C-49B7-A3B2-69CD4460FF8C}" srcOrd="0" destOrd="0" presId="urn:microsoft.com/office/officeart/2005/8/layout/orgChart1"/>
    <dgm:cxn modelId="{D829BC66-D15B-482F-8A4E-B7D59AD6900B}" type="presParOf" srcId="{C59E28B3-0FD1-4867-A914-0249AA513F59}" destId="{2A1CB3BB-2AC3-4C6C-B86A-1C699691DFEB}" srcOrd="1" destOrd="0" presId="urn:microsoft.com/office/officeart/2005/8/layout/orgChart1"/>
    <dgm:cxn modelId="{EFA9AC6D-7638-4303-84A2-C5E78093F187}" type="presParOf" srcId="{2A1CB3BB-2AC3-4C6C-B86A-1C699691DFEB}" destId="{7538AECE-5881-4E53-88CF-5BAEB06A6CB8}" srcOrd="0" destOrd="0" presId="urn:microsoft.com/office/officeart/2005/8/layout/orgChart1"/>
    <dgm:cxn modelId="{D71FDB1F-3121-4215-987E-A554675D7B29}" type="presParOf" srcId="{7538AECE-5881-4E53-88CF-5BAEB06A6CB8}" destId="{153B054E-BC57-4016-BF3D-4149DDF8AB21}" srcOrd="0" destOrd="0" presId="urn:microsoft.com/office/officeart/2005/8/layout/orgChart1"/>
    <dgm:cxn modelId="{08A79D50-4DEF-4492-8F62-5DF52937D2E5}" type="presParOf" srcId="{7538AECE-5881-4E53-88CF-5BAEB06A6CB8}" destId="{200A48B3-52B8-4E18-9C07-28F5B207BA98}" srcOrd="1" destOrd="0" presId="urn:microsoft.com/office/officeart/2005/8/layout/orgChart1"/>
    <dgm:cxn modelId="{6C4BA4A4-AE20-44A5-B64A-DDE7F3B3B12C}" type="presParOf" srcId="{2A1CB3BB-2AC3-4C6C-B86A-1C699691DFEB}" destId="{8F0D10B8-1B38-4E90-8C1F-147745E432A7}" srcOrd="1" destOrd="0" presId="urn:microsoft.com/office/officeart/2005/8/layout/orgChart1"/>
    <dgm:cxn modelId="{78F88EBA-F73E-448F-AF01-A145C15F0D73}" type="presParOf" srcId="{2A1CB3BB-2AC3-4C6C-B86A-1C699691DFEB}" destId="{5F3430C7-0E55-4863-8C6E-1BE4E30D4458}" srcOrd="2" destOrd="0" presId="urn:microsoft.com/office/officeart/2005/8/layout/orgChart1"/>
    <dgm:cxn modelId="{5F006450-71F3-4DE2-AE82-EB87913E39B6}" type="presParOf" srcId="{C59E28B3-0FD1-4867-A914-0249AA513F59}" destId="{6C73AD42-2A5B-4C39-8AD3-49FCA2A3A9FA}" srcOrd="2" destOrd="0" presId="urn:microsoft.com/office/officeart/2005/8/layout/orgChart1"/>
    <dgm:cxn modelId="{79B03031-949C-4CCB-B66B-0C9E535391CF}" type="presParOf" srcId="{C59E28B3-0FD1-4867-A914-0249AA513F59}" destId="{2B968A9A-48B2-480B-95E7-730CF143A0E3}" srcOrd="3" destOrd="0" presId="urn:microsoft.com/office/officeart/2005/8/layout/orgChart1"/>
    <dgm:cxn modelId="{1072ED93-7FBF-4DFE-8512-F637A19AC42E}" type="presParOf" srcId="{2B968A9A-48B2-480B-95E7-730CF143A0E3}" destId="{65E4F6B4-EBC6-4E74-94C3-7253A0CE0BE2}" srcOrd="0" destOrd="0" presId="urn:microsoft.com/office/officeart/2005/8/layout/orgChart1"/>
    <dgm:cxn modelId="{491A8853-BD37-42F7-8FC0-6E716E2C4813}" type="presParOf" srcId="{65E4F6B4-EBC6-4E74-94C3-7253A0CE0BE2}" destId="{87B4FD16-7FD2-45EE-8318-A71E9435AA5A}" srcOrd="0" destOrd="0" presId="urn:microsoft.com/office/officeart/2005/8/layout/orgChart1"/>
    <dgm:cxn modelId="{A8082AD6-D773-4E7D-B95A-530C6480F1A1}" type="presParOf" srcId="{65E4F6B4-EBC6-4E74-94C3-7253A0CE0BE2}" destId="{EB4EB294-1DC1-426D-8F01-E6F48A15CAC0}" srcOrd="1" destOrd="0" presId="urn:microsoft.com/office/officeart/2005/8/layout/orgChart1"/>
    <dgm:cxn modelId="{EB621909-6EA2-4BB3-B7C6-627B7F91E03F}" type="presParOf" srcId="{2B968A9A-48B2-480B-95E7-730CF143A0E3}" destId="{30682A71-93F6-4345-8D3C-45FDE7FAD770}" srcOrd="1" destOrd="0" presId="urn:microsoft.com/office/officeart/2005/8/layout/orgChart1"/>
    <dgm:cxn modelId="{B7DE44E9-37B3-41EA-BEFA-74FBB9B66162}" type="presParOf" srcId="{2B968A9A-48B2-480B-95E7-730CF143A0E3}" destId="{72CBB05D-8DB2-4038-8A69-DE78811DB8ED}" srcOrd="2" destOrd="0" presId="urn:microsoft.com/office/officeart/2005/8/layout/orgChart1"/>
    <dgm:cxn modelId="{417E054D-F286-441F-87AD-59F5B5875968}" type="presParOf" srcId="{1CF1CD28-FC57-4BE1-8A7C-002CFD089EEF}" destId="{338084AE-73EF-4065-A612-168C604AB74A}" srcOrd="2" destOrd="0" presId="urn:microsoft.com/office/officeart/2005/8/layout/orgChart1"/>
    <dgm:cxn modelId="{0C6FBD62-FFAA-4F05-956E-241944E513E4}" type="presParOf" srcId="{8DAB4EE0-E220-4244-AD85-B319007BE8FA}" destId="{5BA53C2C-FBA7-4387-B294-A6A39E960322}" srcOrd="2" destOrd="0" presId="urn:microsoft.com/office/officeart/2005/8/layout/orgChart1"/>
    <dgm:cxn modelId="{024FA133-96A5-4544-AECA-CF49A561E01C}" type="presParOf" srcId="{B254B4AD-0707-4C51-BAAA-C41378A96309}" destId="{1B4463C6-691F-4DAA-B77F-E59FEE28E7B5}" srcOrd="4" destOrd="0" presId="urn:microsoft.com/office/officeart/2005/8/layout/orgChart1"/>
    <dgm:cxn modelId="{6930AC3E-8DB3-4273-AA06-AC78CA36F2D2}" type="presParOf" srcId="{B254B4AD-0707-4C51-BAAA-C41378A96309}" destId="{6ABB6C91-9064-42D1-A93D-9FE7FEFBDCB3}" srcOrd="5" destOrd="0" presId="urn:microsoft.com/office/officeart/2005/8/layout/orgChart1"/>
    <dgm:cxn modelId="{43F498D4-81B2-4864-AC35-8B4787E2D487}" type="presParOf" srcId="{6ABB6C91-9064-42D1-A93D-9FE7FEFBDCB3}" destId="{20FFECC6-8B4B-423A-9A5E-0840724D95BF}" srcOrd="0" destOrd="0" presId="urn:microsoft.com/office/officeart/2005/8/layout/orgChart1"/>
    <dgm:cxn modelId="{29BF72F8-84B4-4DC5-9D2A-EBCEC19AE822}" type="presParOf" srcId="{20FFECC6-8B4B-423A-9A5E-0840724D95BF}" destId="{DB8C7C88-4901-4965-8BC3-FA6097113D82}" srcOrd="0" destOrd="0" presId="urn:microsoft.com/office/officeart/2005/8/layout/orgChart1"/>
    <dgm:cxn modelId="{82D62CCF-5DAA-4877-8AEA-04799951B4B5}" type="presParOf" srcId="{20FFECC6-8B4B-423A-9A5E-0840724D95BF}" destId="{03657E03-1ED4-4D18-B815-A268BBBF9322}" srcOrd="1" destOrd="0" presId="urn:microsoft.com/office/officeart/2005/8/layout/orgChart1"/>
    <dgm:cxn modelId="{B84AD7E9-AD28-4AD0-A6B6-765751AA5669}" type="presParOf" srcId="{6ABB6C91-9064-42D1-A93D-9FE7FEFBDCB3}" destId="{D2BEA73C-4F87-4FB7-A2E7-CB68DE26772E}" srcOrd="1" destOrd="0" presId="urn:microsoft.com/office/officeart/2005/8/layout/orgChart1"/>
    <dgm:cxn modelId="{6E17F206-66A0-48CD-B183-41F916583C5E}" type="presParOf" srcId="{D2BEA73C-4F87-4FB7-A2E7-CB68DE26772E}" destId="{16A9B2CE-2349-42D1-AB5D-938031368B3F}" srcOrd="0" destOrd="0" presId="urn:microsoft.com/office/officeart/2005/8/layout/orgChart1"/>
    <dgm:cxn modelId="{32E9D27A-3A64-4AEF-806B-0D7061871723}" type="presParOf" srcId="{D2BEA73C-4F87-4FB7-A2E7-CB68DE26772E}" destId="{426627DA-3CFE-4746-B2B7-346BB805171F}" srcOrd="1" destOrd="0" presId="urn:microsoft.com/office/officeart/2005/8/layout/orgChart1"/>
    <dgm:cxn modelId="{332E39B3-73AF-4ECD-871E-062F5AA12C30}" type="presParOf" srcId="{426627DA-3CFE-4746-B2B7-346BB805171F}" destId="{88F204C3-C48E-4A05-8830-2CE200007881}" srcOrd="0" destOrd="0" presId="urn:microsoft.com/office/officeart/2005/8/layout/orgChart1"/>
    <dgm:cxn modelId="{1BD195E7-296E-4C52-8100-72CD4EA503B4}" type="presParOf" srcId="{88F204C3-C48E-4A05-8830-2CE200007881}" destId="{3FF76645-ACA6-4F38-AF02-EE0282E796EA}" srcOrd="0" destOrd="0" presId="urn:microsoft.com/office/officeart/2005/8/layout/orgChart1"/>
    <dgm:cxn modelId="{ACABAF08-6A90-4685-A1E1-1423D81DD954}" type="presParOf" srcId="{88F204C3-C48E-4A05-8830-2CE200007881}" destId="{5E06FBF9-4989-4310-BB51-5AC9894883D0}" srcOrd="1" destOrd="0" presId="urn:microsoft.com/office/officeart/2005/8/layout/orgChart1"/>
    <dgm:cxn modelId="{6319453A-7951-45A5-B2CF-5213E30EFF9F}" type="presParOf" srcId="{426627DA-3CFE-4746-B2B7-346BB805171F}" destId="{A8E8D6A2-2E2D-42BC-A7C5-C3BC1044DAF2}" srcOrd="1" destOrd="0" presId="urn:microsoft.com/office/officeart/2005/8/layout/orgChart1"/>
    <dgm:cxn modelId="{EA178A4C-CC32-48C4-A32C-99899F842D10}" type="presParOf" srcId="{426627DA-3CFE-4746-B2B7-346BB805171F}" destId="{17B9A1E9-DF19-4586-A5BC-D8D4FDBC221A}" srcOrd="2" destOrd="0" presId="urn:microsoft.com/office/officeart/2005/8/layout/orgChart1"/>
    <dgm:cxn modelId="{4B357F52-9AD2-49F3-9EBF-3B51C46330CF}" type="presParOf" srcId="{D2BEA73C-4F87-4FB7-A2E7-CB68DE26772E}" destId="{36C2C7F0-2C3C-4723-BB43-86518528C43B}" srcOrd="2" destOrd="0" presId="urn:microsoft.com/office/officeart/2005/8/layout/orgChart1"/>
    <dgm:cxn modelId="{C1C41D88-3635-4A61-9417-4E0EE9BBF4A8}" type="presParOf" srcId="{D2BEA73C-4F87-4FB7-A2E7-CB68DE26772E}" destId="{1295ACB7-0833-4213-909E-79B529CA4071}" srcOrd="3" destOrd="0" presId="urn:microsoft.com/office/officeart/2005/8/layout/orgChart1"/>
    <dgm:cxn modelId="{BA98C261-7008-493F-ABD1-6B660D002F30}" type="presParOf" srcId="{1295ACB7-0833-4213-909E-79B529CA4071}" destId="{60159F8A-1C70-4923-BA4D-28F0E6D86C99}" srcOrd="0" destOrd="0" presId="urn:microsoft.com/office/officeart/2005/8/layout/orgChart1"/>
    <dgm:cxn modelId="{C4572333-64ED-4412-9C40-7461C3DBA69B}" type="presParOf" srcId="{60159F8A-1C70-4923-BA4D-28F0E6D86C99}" destId="{0ACD722E-874A-4774-8A7E-9566B9F06A8F}" srcOrd="0" destOrd="0" presId="urn:microsoft.com/office/officeart/2005/8/layout/orgChart1"/>
    <dgm:cxn modelId="{F82173F1-66D3-480E-B5A1-D0591A65EAB9}" type="presParOf" srcId="{60159F8A-1C70-4923-BA4D-28F0E6D86C99}" destId="{66F0A019-58DB-4E58-924F-7796F299A7AC}" srcOrd="1" destOrd="0" presId="urn:microsoft.com/office/officeart/2005/8/layout/orgChart1"/>
    <dgm:cxn modelId="{520EBEDF-106D-4F98-8BB6-865FC7FAE8F5}" type="presParOf" srcId="{1295ACB7-0833-4213-909E-79B529CA4071}" destId="{67106542-6057-474E-87DC-36740ADBE8DA}" srcOrd="1" destOrd="0" presId="urn:microsoft.com/office/officeart/2005/8/layout/orgChart1"/>
    <dgm:cxn modelId="{E3B14FA3-8E59-4978-B85C-B3FD74591460}" type="presParOf" srcId="{1295ACB7-0833-4213-909E-79B529CA4071}" destId="{8B84BF5A-2893-42FF-899F-B1106601D41E}" srcOrd="2" destOrd="0" presId="urn:microsoft.com/office/officeart/2005/8/layout/orgChart1"/>
    <dgm:cxn modelId="{88D914B5-7602-4CCB-AEE8-30BF8794CCE2}" type="presParOf" srcId="{6ABB6C91-9064-42D1-A93D-9FE7FEFBDCB3}" destId="{C3D057D0-9253-402A-8F00-2C1C7DDD0E31}" srcOrd="2" destOrd="0" presId="urn:microsoft.com/office/officeart/2005/8/layout/orgChart1"/>
    <dgm:cxn modelId="{8FA48500-E24C-485E-BA0F-75E345DDD8D2}" type="presParOf" srcId="{A34C608E-3754-4324-AD01-7F5DC277F7B2}" destId="{E9DB8EA0-BBAC-435D-9E32-C5AD4A104C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EC76B6-3EF9-445B-8D37-E0967BDC3E96}" type="pres">
      <dgm:prSet presAssocID="{D33E9C23-0A8F-47A7-9A09-F97633FC094D}" presName="hierRoot1" presStyleCnt="0">
        <dgm:presLayoutVars>
          <dgm:hierBranch val="init"/>
        </dgm:presLayoutVars>
      </dgm:prSet>
      <dgm:spPr/>
    </dgm:pt>
    <dgm:pt modelId="{081B66A5-3AEB-4593-ACBA-D6823DD887CB}" type="pres">
      <dgm:prSet presAssocID="{D33E9C23-0A8F-47A7-9A09-F97633FC094D}" presName="rootComposite1" presStyleCnt="0"/>
      <dgm:spPr/>
    </dgm:pt>
    <dgm:pt modelId="{0F17C794-5154-473E-9987-07335EF2C7C8}" type="pres">
      <dgm:prSet presAssocID="{D33E9C23-0A8F-47A7-9A09-F97633FC094D}" presName="rootText1" presStyleLbl="node0" presStyleIdx="0" presStyleCnt="3">
        <dgm:presLayoutVars>
          <dgm:chPref val="3"/>
        </dgm:presLayoutVars>
      </dgm:prSet>
      <dgm:spPr/>
    </dgm:pt>
    <dgm:pt modelId="{DA7CCD4E-63DC-4C8E-8AB7-2F51EA15D9B0}" type="pres">
      <dgm:prSet presAssocID="{D33E9C23-0A8F-47A7-9A09-F97633FC094D}" presName="rootConnector1" presStyleLbl="node1" presStyleIdx="0" presStyleCnt="0"/>
      <dgm:spPr/>
    </dgm:pt>
    <dgm:pt modelId="{AA7AA3C9-A338-4687-A78F-7113D24857AF}" type="pres">
      <dgm:prSet presAssocID="{D33E9C23-0A8F-47A7-9A09-F97633FC094D}" presName="hierChild2" presStyleCnt="0"/>
      <dgm:spPr/>
    </dgm:pt>
    <dgm:pt modelId="{3BFF5E8A-5C27-4FD7-B80C-A715543504F0}" type="pres">
      <dgm:prSet presAssocID="{D33E9C23-0A8F-47A7-9A09-F97633FC094D}" presName="hierChild3" presStyleCnt="0"/>
      <dgm:spPr/>
    </dgm:pt>
    <dgm:pt modelId="{1524C1B4-8FEE-4D19-B1E1-B2A187F364A6}" type="pres">
      <dgm:prSet presAssocID="{09B0BCCA-3D6E-4259-BB19-56B4BE35378D}" presName="hierRoot1" presStyleCnt="0">
        <dgm:presLayoutVars>
          <dgm:hierBranch val="init"/>
        </dgm:presLayoutVars>
      </dgm:prSet>
      <dgm:spPr/>
    </dgm:pt>
    <dgm:pt modelId="{CAB54310-4310-451A-849B-ECB49DBFF71D}" type="pres">
      <dgm:prSet presAssocID="{09B0BCCA-3D6E-4259-BB19-56B4BE35378D}" presName="rootComposite1" presStyleCnt="0"/>
      <dgm:spPr/>
    </dgm:pt>
    <dgm:pt modelId="{06174888-89A0-44A4-8651-C0B39F80207C}" type="pres">
      <dgm:prSet presAssocID="{09B0BCCA-3D6E-4259-BB19-56B4BE35378D}" presName="rootText1" presStyleLbl="node0" presStyleIdx="1" presStyleCnt="3" custLinFactNeighborX="0">
        <dgm:presLayoutVars>
          <dgm:chPref val="3"/>
        </dgm:presLayoutVars>
      </dgm:prSet>
      <dgm:spPr/>
    </dgm:pt>
    <dgm:pt modelId="{0B5CB3E9-2CFD-4CFC-BEC1-8253C7494F0F}" type="pres">
      <dgm:prSet presAssocID="{09B0BCCA-3D6E-4259-BB19-56B4BE35378D}" presName="rootConnector1" presStyleLbl="node1" presStyleIdx="0" presStyleCnt="0"/>
      <dgm:spPr/>
    </dgm:pt>
    <dgm:pt modelId="{F4A07B6E-BBF2-42D0-A647-BAD9F25FABB3}" type="pres">
      <dgm:prSet presAssocID="{09B0BCCA-3D6E-4259-BB19-56B4BE35378D}" presName="hierChild2" presStyleCnt="0"/>
      <dgm:spPr/>
    </dgm:pt>
    <dgm:pt modelId="{B89157F2-B525-4AD1-958F-1CA3F600805F}" type="pres">
      <dgm:prSet presAssocID="{09B0BCCA-3D6E-4259-BB19-56B4BE35378D}" presName="hierChild3" presStyleCnt="0"/>
      <dgm:spPr/>
    </dgm:pt>
    <dgm:pt modelId="{2CA2E9CB-756A-458B-ACD4-206353D9C834}" type="pres">
      <dgm:prSet presAssocID="{F2CFB9AB-FD21-4267-8A98-A97E51ABF870}" presName="hierRoot1" presStyleCnt="0">
        <dgm:presLayoutVars>
          <dgm:hierBranch val="init"/>
        </dgm:presLayoutVars>
      </dgm:prSet>
      <dgm:spPr/>
    </dgm:pt>
    <dgm:pt modelId="{6BCDAD69-BEA7-44BF-8D26-D062411220DB}" type="pres">
      <dgm:prSet presAssocID="{F2CFB9AB-FD21-4267-8A98-A97E51ABF870}" presName="rootComposite1" presStyleCnt="0"/>
      <dgm:spPr/>
    </dgm:pt>
    <dgm:pt modelId="{298D7618-C0FF-4DD5-BB0A-6E80DD3DE6D4}" type="pres">
      <dgm:prSet presAssocID="{F2CFB9AB-FD21-4267-8A98-A97E51ABF870}" presName="rootText1" presStyleLbl="node0" presStyleIdx="2" presStyleCnt="3">
        <dgm:presLayoutVars>
          <dgm:chPref val="3"/>
        </dgm:presLayoutVars>
      </dgm:prSet>
      <dgm:spPr/>
    </dgm:pt>
    <dgm:pt modelId="{6F656118-C8C6-4703-810A-3ED949A4F363}" type="pres">
      <dgm:prSet presAssocID="{F2CFB9AB-FD21-4267-8A98-A97E51ABF870}" presName="rootConnector1" presStyleLbl="node1" presStyleIdx="0" presStyleCnt="0"/>
      <dgm:spPr/>
    </dgm:pt>
    <dgm:pt modelId="{92031C4A-CD30-4B36-A1C1-FF52D9059BDD}" type="pres">
      <dgm:prSet presAssocID="{F2CFB9AB-FD21-4267-8A98-A97E51ABF870}" presName="hierChild2" presStyleCnt="0"/>
      <dgm:spPr/>
    </dgm:pt>
    <dgm:pt modelId="{B4DEBCC8-9414-4EED-92F3-634D12968F49}" type="pres">
      <dgm:prSet presAssocID="{F2CFB9AB-FD21-4267-8A98-A97E51ABF870}" presName="hierChild3" presStyleCnt="0"/>
      <dgm:spPr/>
    </dgm:pt>
  </dgm:ptLst>
  <dgm:cxnLst>
    <dgm:cxn modelId="{B66DA611-2EE4-47F3-AC80-3C6C9314E457}" type="presOf" srcId="{D33E9C23-0A8F-47A7-9A09-F97633FC094D}" destId="{DA7CCD4E-63DC-4C8E-8AB7-2F51EA15D9B0}" srcOrd="1" destOrd="0" presId="urn:microsoft.com/office/officeart/2005/8/layout/orgChart1"/>
    <dgm:cxn modelId="{3EF93517-EE89-4113-A790-9FAE1A4A9FD5}" srcId="{AF2A373A-FB3D-454F-8A65-56CD0CC0A29E}" destId="{09B0BCCA-3D6E-4259-BB19-56B4BE35378D}" srcOrd="1" destOrd="0" parTransId="{4146C00F-B694-4C0D-9CD1-1F33A05A8856}" sibTransId="{027A4AB7-FBC2-422C-951A-3AC392B4C38C}"/>
    <dgm:cxn modelId="{BDDC0261-3037-444B-85DA-EE60FDB12C26}" type="presOf" srcId="{09B0BCCA-3D6E-4259-BB19-56B4BE35378D}" destId="{0B5CB3E9-2CFD-4CFC-BEC1-8253C7494F0F}" srcOrd="1" destOrd="0" presId="urn:microsoft.com/office/officeart/2005/8/layout/orgChart1"/>
    <dgm:cxn modelId="{2AEE1E6A-70E4-48A7-9E54-2DB10132CA63}" srcId="{AF2A373A-FB3D-454F-8A65-56CD0CC0A29E}" destId="{F2CFB9AB-FD21-4267-8A98-A97E51ABF870}" srcOrd="2" destOrd="0" parTransId="{1C883E97-E11A-4AA2-91D6-74EF77941919}" sibTransId="{AD75C69B-B870-49C5-AE3E-04DC7A991C46}"/>
    <dgm:cxn modelId="{7B1B796D-CB1A-4C0E-8FD8-4950CB133254}" type="presOf" srcId="{F2CFB9AB-FD21-4267-8A98-A97E51ABF870}" destId="{298D7618-C0FF-4DD5-BB0A-6E80DD3DE6D4}" srcOrd="0" destOrd="0" presId="urn:microsoft.com/office/officeart/2005/8/layout/orgChart1"/>
    <dgm:cxn modelId="{FE22808E-F02B-4FB0-ABC2-18FB2F38D96D}" type="presOf" srcId="{D33E9C23-0A8F-47A7-9A09-F97633FC094D}" destId="{0F17C794-5154-473E-9987-07335EF2C7C8}" srcOrd="0" destOrd="0" presId="urn:microsoft.com/office/officeart/2005/8/layout/orgChart1"/>
    <dgm:cxn modelId="{0CEFE0C0-E598-47BB-A631-B8F8E3067A26}" srcId="{AF2A373A-FB3D-454F-8A65-56CD0CC0A29E}" destId="{D33E9C23-0A8F-47A7-9A09-F97633FC094D}" srcOrd="0" destOrd="0" parTransId="{C8EE0BD6-6347-4628-9EE8-848A10E7F51F}" sibTransId="{68913C08-8F6D-4085-853B-2196A57FE038}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EDBC61EF-E791-4101-962D-587C0C31F672}" type="presOf" srcId="{F2CFB9AB-FD21-4267-8A98-A97E51ABF870}" destId="{6F656118-C8C6-4703-810A-3ED949A4F363}" srcOrd="1" destOrd="0" presId="urn:microsoft.com/office/officeart/2005/8/layout/orgChart1"/>
    <dgm:cxn modelId="{505C74F9-A09D-4F19-85D1-00D94B92EE13}" type="presOf" srcId="{09B0BCCA-3D6E-4259-BB19-56B4BE35378D}" destId="{06174888-89A0-44A4-8651-C0B39F80207C}" srcOrd="0" destOrd="0" presId="urn:microsoft.com/office/officeart/2005/8/layout/orgChart1"/>
    <dgm:cxn modelId="{98647055-9FB3-4EA7-B9AF-AFCF65DF6E34}" type="presParOf" srcId="{9BE117E2-3BEF-490B-A587-16DC3B4EB0EE}" destId="{63EC76B6-3EF9-445B-8D37-E0967BDC3E96}" srcOrd="0" destOrd="0" presId="urn:microsoft.com/office/officeart/2005/8/layout/orgChart1"/>
    <dgm:cxn modelId="{4C90F81C-75CC-4891-BC7C-81BA22E83B75}" type="presParOf" srcId="{63EC76B6-3EF9-445B-8D37-E0967BDC3E96}" destId="{081B66A5-3AEB-4593-ACBA-D6823DD887CB}" srcOrd="0" destOrd="0" presId="urn:microsoft.com/office/officeart/2005/8/layout/orgChart1"/>
    <dgm:cxn modelId="{7A816495-F410-46EC-8BB0-F8944C44C075}" type="presParOf" srcId="{081B66A5-3AEB-4593-ACBA-D6823DD887CB}" destId="{0F17C794-5154-473E-9987-07335EF2C7C8}" srcOrd="0" destOrd="0" presId="urn:microsoft.com/office/officeart/2005/8/layout/orgChart1"/>
    <dgm:cxn modelId="{7D86D60B-FCDA-4D49-855C-0E5002A97094}" type="presParOf" srcId="{081B66A5-3AEB-4593-ACBA-D6823DD887CB}" destId="{DA7CCD4E-63DC-4C8E-8AB7-2F51EA15D9B0}" srcOrd="1" destOrd="0" presId="urn:microsoft.com/office/officeart/2005/8/layout/orgChart1"/>
    <dgm:cxn modelId="{A4575D5B-1FDA-4D96-8836-2972985066E1}" type="presParOf" srcId="{63EC76B6-3EF9-445B-8D37-E0967BDC3E96}" destId="{AA7AA3C9-A338-4687-A78F-7113D24857AF}" srcOrd="1" destOrd="0" presId="urn:microsoft.com/office/officeart/2005/8/layout/orgChart1"/>
    <dgm:cxn modelId="{E7EBA2EC-5644-445E-B29F-B1EC2F007CDE}" type="presParOf" srcId="{63EC76B6-3EF9-445B-8D37-E0967BDC3E96}" destId="{3BFF5E8A-5C27-4FD7-B80C-A715543504F0}" srcOrd="2" destOrd="0" presId="urn:microsoft.com/office/officeart/2005/8/layout/orgChart1"/>
    <dgm:cxn modelId="{08CB89A4-6FA0-472A-BC92-2257600B1E3A}" type="presParOf" srcId="{9BE117E2-3BEF-490B-A587-16DC3B4EB0EE}" destId="{1524C1B4-8FEE-4D19-B1E1-B2A187F364A6}" srcOrd="1" destOrd="0" presId="urn:microsoft.com/office/officeart/2005/8/layout/orgChart1"/>
    <dgm:cxn modelId="{00553961-D219-4743-8242-E54CC6A2AB53}" type="presParOf" srcId="{1524C1B4-8FEE-4D19-B1E1-B2A187F364A6}" destId="{CAB54310-4310-451A-849B-ECB49DBFF71D}" srcOrd="0" destOrd="0" presId="urn:microsoft.com/office/officeart/2005/8/layout/orgChart1"/>
    <dgm:cxn modelId="{0300971F-B90C-45E3-A844-CAB92C83A28E}" type="presParOf" srcId="{CAB54310-4310-451A-849B-ECB49DBFF71D}" destId="{06174888-89A0-44A4-8651-C0B39F80207C}" srcOrd="0" destOrd="0" presId="urn:microsoft.com/office/officeart/2005/8/layout/orgChart1"/>
    <dgm:cxn modelId="{2AC74DDC-C353-43D6-942B-DEB5DDC8F004}" type="presParOf" srcId="{CAB54310-4310-451A-849B-ECB49DBFF71D}" destId="{0B5CB3E9-2CFD-4CFC-BEC1-8253C7494F0F}" srcOrd="1" destOrd="0" presId="urn:microsoft.com/office/officeart/2005/8/layout/orgChart1"/>
    <dgm:cxn modelId="{C6C7B50E-2245-4D48-9571-D98E3D7C18CE}" type="presParOf" srcId="{1524C1B4-8FEE-4D19-B1E1-B2A187F364A6}" destId="{F4A07B6E-BBF2-42D0-A647-BAD9F25FABB3}" srcOrd="1" destOrd="0" presId="urn:microsoft.com/office/officeart/2005/8/layout/orgChart1"/>
    <dgm:cxn modelId="{C6AAD85C-7789-4E2A-B0C3-C363C6A66D39}" type="presParOf" srcId="{1524C1B4-8FEE-4D19-B1E1-B2A187F364A6}" destId="{B89157F2-B525-4AD1-958F-1CA3F600805F}" srcOrd="2" destOrd="0" presId="urn:microsoft.com/office/officeart/2005/8/layout/orgChart1"/>
    <dgm:cxn modelId="{51864ABF-3D4D-4F63-8116-FC9901ED087D}" type="presParOf" srcId="{9BE117E2-3BEF-490B-A587-16DC3B4EB0EE}" destId="{2CA2E9CB-756A-458B-ACD4-206353D9C834}" srcOrd="2" destOrd="0" presId="urn:microsoft.com/office/officeart/2005/8/layout/orgChart1"/>
    <dgm:cxn modelId="{04592C79-3FEC-47B7-A694-FA0026D1CB4F}" type="presParOf" srcId="{2CA2E9CB-756A-458B-ACD4-206353D9C834}" destId="{6BCDAD69-BEA7-44BF-8D26-D062411220DB}" srcOrd="0" destOrd="0" presId="urn:microsoft.com/office/officeart/2005/8/layout/orgChart1"/>
    <dgm:cxn modelId="{D289DF21-C35D-4C78-A9DB-158D4042E419}" type="presParOf" srcId="{6BCDAD69-BEA7-44BF-8D26-D062411220DB}" destId="{298D7618-C0FF-4DD5-BB0A-6E80DD3DE6D4}" srcOrd="0" destOrd="0" presId="urn:microsoft.com/office/officeart/2005/8/layout/orgChart1"/>
    <dgm:cxn modelId="{33696D1D-8FE3-4AEC-9F9D-57C6A7510844}" type="presParOf" srcId="{6BCDAD69-BEA7-44BF-8D26-D062411220DB}" destId="{6F656118-C8C6-4703-810A-3ED949A4F363}" srcOrd="1" destOrd="0" presId="urn:microsoft.com/office/officeart/2005/8/layout/orgChart1"/>
    <dgm:cxn modelId="{16234E3C-4210-4C10-8927-00ADFFD2317B}" type="presParOf" srcId="{2CA2E9CB-756A-458B-ACD4-206353D9C834}" destId="{92031C4A-CD30-4B36-A1C1-FF52D9059BDD}" srcOrd="1" destOrd="0" presId="urn:microsoft.com/office/officeart/2005/8/layout/orgChart1"/>
    <dgm:cxn modelId="{A57745D2-3394-4F68-9535-9DEE098B8698}" type="presParOf" srcId="{2CA2E9CB-756A-458B-ACD4-206353D9C834}" destId="{B4DEBCC8-9414-4EED-92F3-634D12968F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(manager, network, provisioning, middleware, build, deploy, support)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pPr lvl="0"/>
          <a:r>
            <a:rPr lang="en-US" dirty="0"/>
            <a:t>(manager, network, provisioning, middleware, build, deploy, support)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large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general</a:t>
          </a:r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- medium</a:t>
          </a:r>
        </a:p>
        <a:p>
          <a:r>
            <a:rPr lang="en-US" dirty="0"/>
            <a:t>- focused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None/>
          </a:pPr>
          <a:r>
            <a:rPr lang="en-US" dirty="0"/>
            <a:t>Story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medium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focused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low confidence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confident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high confidence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930790" y="2377457"/>
          <a:ext cx="168959" cy="1317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83"/>
              </a:lnTo>
              <a:lnTo>
                <a:pt x="168959" y="131788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930790" y="2377457"/>
          <a:ext cx="168959" cy="51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142"/>
              </a:lnTo>
              <a:lnTo>
                <a:pt x="168959" y="51814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655470" y="1577716"/>
          <a:ext cx="2725879" cy="236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71"/>
              </a:lnTo>
              <a:lnTo>
                <a:pt x="2725879" y="118271"/>
              </a:lnTo>
              <a:lnTo>
                <a:pt x="2725879" y="23654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567851" y="2377457"/>
          <a:ext cx="168959" cy="1317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83"/>
              </a:lnTo>
              <a:lnTo>
                <a:pt x="168959" y="131788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567851" y="2377457"/>
          <a:ext cx="168959" cy="51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142"/>
              </a:lnTo>
              <a:lnTo>
                <a:pt x="168959" y="51814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655470" y="1577716"/>
          <a:ext cx="1362939" cy="236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71"/>
              </a:lnTo>
              <a:lnTo>
                <a:pt x="1362939" y="118271"/>
              </a:lnTo>
              <a:lnTo>
                <a:pt x="1362939" y="23654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4204911" y="2377457"/>
          <a:ext cx="168959" cy="2117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625"/>
              </a:lnTo>
              <a:lnTo>
                <a:pt x="168959" y="211762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4204911" y="2377457"/>
          <a:ext cx="168959" cy="1317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83"/>
              </a:lnTo>
              <a:lnTo>
                <a:pt x="168959" y="1317883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4204911" y="2377457"/>
          <a:ext cx="168959" cy="51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142"/>
              </a:lnTo>
              <a:lnTo>
                <a:pt x="168959" y="51814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609750" y="1577716"/>
          <a:ext cx="91440" cy="2365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54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2841972" y="2377457"/>
          <a:ext cx="168959" cy="1317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83"/>
              </a:lnTo>
              <a:lnTo>
                <a:pt x="168959" y="131788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2841972" y="2377457"/>
          <a:ext cx="168959" cy="51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142"/>
              </a:lnTo>
              <a:lnTo>
                <a:pt x="168959" y="51814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292530" y="1577716"/>
          <a:ext cx="1362939" cy="236543"/>
        </a:xfrm>
        <a:custGeom>
          <a:avLst/>
          <a:gdLst/>
          <a:ahLst/>
          <a:cxnLst/>
          <a:rect l="0" t="0" r="0" b="0"/>
          <a:pathLst>
            <a:path>
              <a:moveTo>
                <a:pt x="1362939" y="0"/>
              </a:moveTo>
              <a:lnTo>
                <a:pt x="1362939" y="118271"/>
              </a:lnTo>
              <a:lnTo>
                <a:pt x="0" y="118271"/>
              </a:lnTo>
              <a:lnTo>
                <a:pt x="0" y="23654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479032" y="2377457"/>
          <a:ext cx="168959" cy="1317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83"/>
              </a:lnTo>
              <a:lnTo>
                <a:pt x="168959" y="131788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479032" y="2377457"/>
          <a:ext cx="168959" cy="51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142"/>
              </a:lnTo>
              <a:lnTo>
                <a:pt x="168959" y="5181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929591" y="1577716"/>
          <a:ext cx="2725879" cy="236543"/>
        </a:xfrm>
        <a:custGeom>
          <a:avLst/>
          <a:gdLst/>
          <a:ahLst/>
          <a:cxnLst/>
          <a:rect l="0" t="0" r="0" b="0"/>
          <a:pathLst>
            <a:path>
              <a:moveTo>
                <a:pt x="2725879" y="0"/>
              </a:moveTo>
              <a:lnTo>
                <a:pt x="2725879" y="118271"/>
              </a:lnTo>
              <a:lnTo>
                <a:pt x="0" y="118271"/>
              </a:lnTo>
              <a:lnTo>
                <a:pt x="0" y="23654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16092" y="2377457"/>
          <a:ext cx="168959" cy="51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142"/>
              </a:lnTo>
              <a:lnTo>
                <a:pt x="168959" y="518142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520931" y="1577716"/>
          <a:ext cx="91440" cy="2365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54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3453" y="1014518"/>
          <a:ext cx="1126396" cy="56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Financial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(director)</a:t>
          </a:r>
        </a:p>
      </dsp:txBody>
      <dsp:txXfrm>
        <a:off x="3453" y="1014518"/>
        <a:ext cx="1126396" cy="563198"/>
      </dsp:txXfrm>
    </dsp:sp>
    <dsp:sp modelId="{B0C830DC-6686-4DA4-964B-E675D3945025}">
      <dsp:nvSpPr>
        <dsp:cNvPr id="0" name=""/>
        <dsp:cNvSpPr/>
      </dsp:nvSpPr>
      <dsp:spPr>
        <a:xfrm>
          <a:off x="3453" y="1814259"/>
          <a:ext cx="1126396" cy="56319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expense department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3453" y="1814259"/>
        <a:ext cx="1126396" cy="563198"/>
      </dsp:txXfrm>
    </dsp:sp>
    <dsp:sp modelId="{C62325E9-78B4-4509-9143-F2F839B15FC4}">
      <dsp:nvSpPr>
        <dsp:cNvPr id="0" name=""/>
        <dsp:cNvSpPr/>
      </dsp:nvSpPr>
      <dsp:spPr>
        <a:xfrm>
          <a:off x="285052" y="2614000"/>
          <a:ext cx="1126396" cy="56319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software expenses</a:t>
          </a:r>
        </a:p>
      </dsp:txBody>
      <dsp:txXfrm>
        <a:off x="285052" y="2614000"/>
        <a:ext cx="1126396" cy="563198"/>
      </dsp:txXfrm>
    </dsp:sp>
    <dsp:sp modelId="{582A0456-1E6F-410F-9311-6349BF03F191}">
      <dsp:nvSpPr>
        <dsp:cNvPr id="0" name=""/>
        <dsp:cNvSpPr/>
      </dsp:nvSpPr>
      <dsp:spPr>
        <a:xfrm>
          <a:off x="4092272" y="1014518"/>
          <a:ext cx="1126396" cy="563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(director)</a:t>
          </a:r>
        </a:p>
      </dsp:txBody>
      <dsp:txXfrm>
        <a:off x="4092272" y="1014518"/>
        <a:ext cx="1126396" cy="563198"/>
      </dsp:txXfrm>
    </dsp:sp>
    <dsp:sp modelId="{B314E076-6DBF-44C9-AD30-DE1C803A3AE6}">
      <dsp:nvSpPr>
        <dsp:cNvPr id="0" name=""/>
        <dsp:cNvSpPr/>
      </dsp:nvSpPr>
      <dsp:spPr>
        <a:xfrm>
          <a:off x="1366392" y="1814259"/>
          <a:ext cx="1126396" cy="56319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1366392" y="1814259"/>
        <a:ext cx="1126396" cy="563198"/>
      </dsp:txXfrm>
    </dsp:sp>
    <dsp:sp modelId="{94178CEA-71F4-4F1E-8A50-B3B85B412B37}">
      <dsp:nvSpPr>
        <dsp:cNvPr id="0" name=""/>
        <dsp:cNvSpPr/>
      </dsp:nvSpPr>
      <dsp:spPr>
        <a:xfrm>
          <a:off x="1647991" y="2614000"/>
          <a:ext cx="1126396" cy="5631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1647991" y="2614000"/>
        <a:ext cx="1126396" cy="563198"/>
      </dsp:txXfrm>
    </dsp:sp>
    <dsp:sp modelId="{214B4D1C-C7B3-4D0B-A56B-7BE4CB6C97D3}">
      <dsp:nvSpPr>
        <dsp:cNvPr id="0" name=""/>
        <dsp:cNvSpPr/>
      </dsp:nvSpPr>
      <dsp:spPr>
        <a:xfrm>
          <a:off x="1647991" y="3413742"/>
          <a:ext cx="1126396" cy="5631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1647991" y="3413742"/>
        <a:ext cx="1126396" cy="563198"/>
      </dsp:txXfrm>
    </dsp:sp>
    <dsp:sp modelId="{F50F8E5B-D962-45D4-BF2A-7C76E81CAF3B}">
      <dsp:nvSpPr>
        <dsp:cNvPr id="0" name=""/>
        <dsp:cNvSpPr/>
      </dsp:nvSpPr>
      <dsp:spPr>
        <a:xfrm>
          <a:off x="2729332" y="1814259"/>
          <a:ext cx="1126396" cy="56319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 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2729332" y="1814259"/>
        <a:ext cx="1126396" cy="563198"/>
      </dsp:txXfrm>
    </dsp:sp>
    <dsp:sp modelId="{152CC20E-A694-4761-B9B9-C6396ED39DC2}">
      <dsp:nvSpPr>
        <dsp:cNvPr id="0" name=""/>
        <dsp:cNvSpPr/>
      </dsp:nvSpPr>
      <dsp:spPr>
        <a:xfrm>
          <a:off x="3010931" y="2614000"/>
          <a:ext cx="1126396" cy="56319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internet</a:t>
          </a:r>
        </a:p>
      </dsp:txBody>
      <dsp:txXfrm>
        <a:off x="3010931" y="2614000"/>
        <a:ext cx="1126396" cy="563198"/>
      </dsp:txXfrm>
    </dsp:sp>
    <dsp:sp modelId="{B700EC89-5A94-4E5E-91E4-2FA66EEE48C5}">
      <dsp:nvSpPr>
        <dsp:cNvPr id="0" name=""/>
        <dsp:cNvSpPr/>
      </dsp:nvSpPr>
      <dsp:spPr>
        <a:xfrm>
          <a:off x="3010931" y="3413742"/>
          <a:ext cx="1126396" cy="56319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identification</a:t>
          </a:r>
        </a:p>
      </dsp:txBody>
      <dsp:txXfrm>
        <a:off x="3010931" y="3413742"/>
        <a:ext cx="1126396" cy="563198"/>
      </dsp:txXfrm>
    </dsp:sp>
    <dsp:sp modelId="{A5638E75-D507-499A-85F7-97AB92586DE0}">
      <dsp:nvSpPr>
        <dsp:cNvPr id="0" name=""/>
        <dsp:cNvSpPr/>
      </dsp:nvSpPr>
      <dsp:spPr>
        <a:xfrm>
          <a:off x="4092272" y="1814259"/>
          <a:ext cx="1126396" cy="56319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 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4092272" y="1814259"/>
        <a:ext cx="1126396" cy="563198"/>
      </dsp:txXfrm>
    </dsp:sp>
    <dsp:sp modelId="{0426F541-A964-46E9-BC6B-1EDE24A71B02}">
      <dsp:nvSpPr>
        <dsp:cNvPr id="0" name=""/>
        <dsp:cNvSpPr/>
      </dsp:nvSpPr>
      <dsp:spPr>
        <a:xfrm>
          <a:off x="4373871" y="2614000"/>
          <a:ext cx="1126396" cy="56319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networking</a:t>
          </a:r>
        </a:p>
      </dsp:txBody>
      <dsp:txXfrm>
        <a:off x="4373871" y="2614000"/>
        <a:ext cx="1126396" cy="563198"/>
      </dsp:txXfrm>
    </dsp:sp>
    <dsp:sp modelId="{ACA20580-BDE4-40E8-8B42-CC7E4F6BE67E}">
      <dsp:nvSpPr>
        <dsp:cNvPr id="0" name=""/>
        <dsp:cNvSpPr/>
      </dsp:nvSpPr>
      <dsp:spPr>
        <a:xfrm>
          <a:off x="4373871" y="3413742"/>
          <a:ext cx="1126396" cy="56319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provisioning</a:t>
          </a:r>
        </a:p>
      </dsp:txBody>
      <dsp:txXfrm>
        <a:off x="4373871" y="3413742"/>
        <a:ext cx="1126396" cy="563198"/>
      </dsp:txXfrm>
    </dsp:sp>
    <dsp:sp modelId="{159AB5A8-ADD9-490B-96F6-BF960F6B3BC4}">
      <dsp:nvSpPr>
        <dsp:cNvPr id="0" name=""/>
        <dsp:cNvSpPr/>
      </dsp:nvSpPr>
      <dsp:spPr>
        <a:xfrm>
          <a:off x="4373871" y="4213483"/>
          <a:ext cx="1126396" cy="56319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middleware</a:t>
          </a:r>
        </a:p>
      </dsp:txBody>
      <dsp:txXfrm>
        <a:off x="4373871" y="4213483"/>
        <a:ext cx="1126396" cy="563198"/>
      </dsp:txXfrm>
    </dsp:sp>
    <dsp:sp modelId="{494D132E-36C2-428E-B9C5-55EB62DABF00}">
      <dsp:nvSpPr>
        <dsp:cNvPr id="0" name=""/>
        <dsp:cNvSpPr/>
      </dsp:nvSpPr>
      <dsp:spPr>
        <a:xfrm>
          <a:off x="5455211" y="1814259"/>
          <a:ext cx="1126396" cy="56319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&amp; deploy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5455211" y="1814259"/>
        <a:ext cx="1126396" cy="563198"/>
      </dsp:txXfrm>
    </dsp:sp>
    <dsp:sp modelId="{1D16DDF1-D5F9-4D0A-87DC-ECB19759C13F}">
      <dsp:nvSpPr>
        <dsp:cNvPr id="0" name=""/>
        <dsp:cNvSpPr/>
      </dsp:nvSpPr>
      <dsp:spPr>
        <a:xfrm>
          <a:off x="5736810" y="2614000"/>
          <a:ext cx="1126396" cy="56319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builds</a:t>
          </a:r>
        </a:p>
      </dsp:txBody>
      <dsp:txXfrm>
        <a:off x="5736810" y="2614000"/>
        <a:ext cx="1126396" cy="563198"/>
      </dsp:txXfrm>
    </dsp:sp>
    <dsp:sp modelId="{16397FED-84C9-404D-A599-2BDE738A1C09}">
      <dsp:nvSpPr>
        <dsp:cNvPr id="0" name=""/>
        <dsp:cNvSpPr/>
      </dsp:nvSpPr>
      <dsp:spPr>
        <a:xfrm>
          <a:off x="5736810" y="3413742"/>
          <a:ext cx="1126396" cy="56319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deploys</a:t>
          </a:r>
        </a:p>
      </dsp:txBody>
      <dsp:txXfrm>
        <a:off x="5736810" y="3413742"/>
        <a:ext cx="1126396" cy="563198"/>
      </dsp:txXfrm>
    </dsp:sp>
    <dsp:sp modelId="{62A016C7-808E-4D62-8EA2-ED40DF749409}">
      <dsp:nvSpPr>
        <dsp:cNvPr id="0" name=""/>
        <dsp:cNvSpPr/>
      </dsp:nvSpPr>
      <dsp:spPr>
        <a:xfrm>
          <a:off x="6818151" y="1814259"/>
          <a:ext cx="1126396" cy="56319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operational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6818151" y="1814259"/>
        <a:ext cx="1126396" cy="563198"/>
      </dsp:txXfrm>
    </dsp:sp>
    <dsp:sp modelId="{7E37481F-5ED3-405A-B046-1DD9BE7FABD5}">
      <dsp:nvSpPr>
        <dsp:cNvPr id="0" name=""/>
        <dsp:cNvSpPr/>
      </dsp:nvSpPr>
      <dsp:spPr>
        <a:xfrm>
          <a:off x="7099750" y="2614000"/>
          <a:ext cx="1126396" cy="56319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call center</a:t>
          </a:r>
        </a:p>
      </dsp:txBody>
      <dsp:txXfrm>
        <a:off x="7099750" y="2614000"/>
        <a:ext cx="1126396" cy="563198"/>
      </dsp:txXfrm>
    </dsp:sp>
    <dsp:sp modelId="{D5E04DE9-E206-4E3F-A694-7167BF9E26F4}">
      <dsp:nvSpPr>
        <dsp:cNvPr id="0" name=""/>
        <dsp:cNvSpPr/>
      </dsp:nvSpPr>
      <dsp:spPr>
        <a:xfrm>
          <a:off x="7099750" y="3413742"/>
          <a:ext cx="1126396" cy="56319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tier 2 support</a:t>
          </a:r>
        </a:p>
      </dsp:txBody>
      <dsp:txXfrm>
        <a:off x="7099750" y="3413742"/>
        <a:ext cx="1126396" cy="5631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4211282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4211282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2642735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2011952" y="116393"/>
              </a:lnTo>
              <a:lnTo>
                <a:pt x="2011952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2869981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2869981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2642735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670650" y="116393"/>
              </a:lnTo>
              <a:lnTo>
                <a:pt x="67065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1528679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1528679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1528679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1972084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670650" y="0"/>
              </a:moveTo>
              <a:lnTo>
                <a:pt x="670650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AB23F-42A8-49AE-AD95-DDA1215DCD1F}">
      <dsp:nvSpPr>
        <dsp:cNvPr id="0" name=""/>
        <dsp:cNvSpPr/>
      </dsp:nvSpPr>
      <dsp:spPr>
        <a:xfrm>
          <a:off x="187377" y="1344461"/>
          <a:ext cx="166277" cy="287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050"/>
              </a:lnTo>
              <a:lnTo>
                <a:pt x="166277" y="28710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187377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87377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87377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630783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2011952" y="0"/>
              </a:moveTo>
              <a:lnTo>
                <a:pt x="2011952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2088478" y="3159"/>
          <a:ext cx="1108513" cy="55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(director)</a:t>
          </a:r>
        </a:p>
      </dsp:txBody>
      <dsp:txXfrm>
        <a:off x="2088478" y="3159"/>
        <a:ext cx="1108513" cy="554256"/>
      </dsp:txXfrm>
    </dsp:sp>
    <dsp:sp modelId="{B314E076-6DBF-44C9-AD30-DE1C803A3AE6}">
      <dsp:nvSpPr>
        <dsp:cNvPr id="0" name=""/>
        <dsp:cNvSpPr/>
      </dsp:nvSpPr>
      <dsp:spPr>
        <a:xfrm>
          <a:off x="76526" y="790204"/>
          <a:ext cx="1108513" cy="55425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76526" y="790204"/>
        <a:ext cx="1108513" cy="554256"/>
      </dsp:txXfrm>
    </dsp:sp>
    <dsp:sp modelId="{94178CEA-71F4-4F1E-8A50-B3B85B412B37}">
      <dsp:nvSpPr>
        <dsp:cNvPr id="0" name=""/>
        <dsp:cNvSpPr/>
      </dsp:nvSpPr>
      <dsp:spPr>
        <a:xfrm>
          <a:off x="353654" y="1577249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(5)</a:t>
          </a:r>
        </a:p>
      </dsp:txBody>
      <dsp:txXfrm>
        <a:off x="353654" y="1577249"/>
        <a:ext cx="1108513" cy="554256"/>
      </dsp:txXfrm>
    </dsp:sp>
    <dsp:sp modelId="{214B4D1C-C7B3-4D0B-A56B-7BE4CB6C97D3}">
      <dsp:nvSpPr>
        <dsp:cNvPr id="0" name=""/>
        <dsp:cNvSpPr/>
      </dsp:nvSpPr>
      <dsp:spPr>
        <a:xfrm>
          <a:off x="353654" y="236429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(6)</a:t>
          </a:r>
        </a:p>
      </dsp:txBody>
      <dsp:txXfrm>
        <a:off x="353654" y="2364293"/>
        <a:ext cx="1108513" cy="554256"/>
      </dsp:txXfrm>
    </dsp:sp>
    <dsp:sp modelId="{B20033BF-8BE9-4685-9271-83485C16CEBC}">
      <dsp:nvSpPr>
        <dsp:cNvPr id="0" name=""/>
        <dsp:cNvSpPr/>
      </dsp:nvSpPr>
      <dsp:spPr>
        <a:xfrm>
          <a:off x="353654" y="3151338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(10)</a:t>
          </a:r>
        </a:p>
      </dsp:txBody>
      <dsp:txXfrm>
        <a:off x="353654" y="3151338"/>
        <a:ext cx="1108513" cy="554256"/>
      </dsp:txXfrm>
    </dsp:sp>
    <dsp:sp modelId="{0D462C9E-C94D-4AF5-9CAD-045962B20AF4}">
      <dsp:nvSpPr>
        <dsp:cNvPr id="0" name=""/>
        <dsp:cNvSpPr/>
      </dsp:nvSpPr>
      <dsp:spPr>
        <a:xfrm>
          <a:off x="353654" y="393838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(8)</a:t>
          </a:r>
        </a:p>
      </dsp:txBody>
      <dsp:txXfrm>
        <a:off x="353654" y="3938383"/>
        <a:ext cx="1108513" cy="554256"/>
      </dsp:txXfrm>
    </dsp:sp>
    <dsp:sp modelId="{A5638E75-D507-499A-85F7-97AB92586DE0}">
      <dsp:nvSpPr>
        <dsp:cNvPr id="0" name=""/>
        <dsp:cNvSpPr/>
      </dsp:nvSpPr>
      <dsp:spPr>
        <a:xfrm>
          <a:off x="1417828" y="790204"/>
          <a:ext cx="1108513" cy="55425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 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1417828" y="790204"/>
        <a:ext cx="1108513" cy="554256"/>
      </dsp:txXfrm>
    </dsp:sp>
    <dsp:sp modelId="{0426F541-A964-46E9-BC6B-1EDE24A71B02}">
      <dsp:nvSpPr>
        <dsp:cNvPr id="0" name=""/>
        <dsp:cNvSpPr/>
      </dsp:nvSpPr>
      <dsp:spPr>
        <a:xfrm>
          <a:off x="1694956" y="1577249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1577249"/>
        <a:ext cx="1108513" cy="554256"/>
      </dsp:txXfrm>
    </dsp:sp>
    <dsp:sp modelId="{ACA20580-BDE4-40E8-8B42-CC7E4F6BE67E}">
      <dsp:nvSpPr>
        <dsp:cNvPr id="0" name=""/>
        <dsp:cNvSpPr/>
      </dsp:nvSpPr>
      <dsp:spPr>
        <a:xfrm>
          <a:off x="1694956" y="2364293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2364293"/>
        <a:ext cx="1108513" cy="554256"/>
      </dsp:txXfrm>
    </dsp:sp>
    <dsp:sp modelId="{159AB5A8-ADD9-490B-96F6-BF960F6B3BC4}">
      <dsp:nvSpPr>
        <dsp:cNvPr id="0" name=""/>
        <dsp:cNvSpPr/>
      </dsp:nvSpPr>
      <dsp:spPr>
        <a:xfrm>
          <a:off x="1694956" y="3151338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middleware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3151338"/>
        <a:ext cx="1108513" cy="554256"/>
      </dsp:txXfrm>
    </dsp:sp>
    <dsp:sp modelId="{494D132E-36C2-428E-B9C5-55EB62DABF00}">
      <dsp:nvSpPr>
        <dsp:cNvPr id="0" name=""/>
        <dsp:cNvSpPr/>
      </dsp:nvSpPr>
      <dsp:spPr>
        <a:xfrm>
          <a:off x="2759129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&amp; deploy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2759129" y="790204"/>
        <a:ext cx="1108513" cy="554256"/>
      </dsp:txXfrm>
    </dsp:sp>
    <dsp:sp modelId="{1D16DDF1-D5F9-4D0A-87DC-ECB19759C13F}">
      <dsp:nvSpPr>
        <dsp:cNvPr id="0" name=""/>
        <dsp:cNvSpPr/>
      </dsp:nvSpPr>
      <dsp:spPr>
        <a:xfrm>
          <a:off x="3036258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1577249"/>
        <a:ext cx="1108513" cy="554256"/>
      </dsp:txXfrm>
    </dsp:sp>
    <dsp:sp modelId="{16397FED-84C9-404D-A599-2BDE738A1C09}">
      <dsp:nvSpPr>
        <dsp:cNvPr id="0" name=""/>
        <dsp:cNvSpPr/>
      </dsp:nvSpPr>
      <dsp:spPr>
        <a:xfrm>
          <a:off x="3036258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2364293"/>
        <a:ext cx="1108513" cy="554256"/>
      </dsp:txXfrm>
    </dsp:sp>
    <dsp:sp modelId="{62A016C7-808E-4D62-8EA2-ED40DF749409}">
      <dsp:nvSpPr>
        <dsp:cNvPr id="0" name=""/>
        <dsp:cNvSpPr/>
      </dsp:nvSpPr>
      <dsp:spPr>
        <a:xfrm>
          <a:off x="4100431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operational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4100431" y="790204"/>
        <a:ext cx="1108513" cy="554256"/>
      </dsp:txXfrm>
    </dsp:sp>
    <dsp:sp modelId="{7E37481F-5ED3-405A-B046-1DD9BE7FABD5}">
      <dsp:nvSpPr>
        <dsp:cNvPr id="0" name=""/>
        <dsp:cNvSpPr/>
      </dsp:nvSpPr>
      <dsp:spPr>
        <a:xfrm>
          <a:off x="4377559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call center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1577249"/>
        <a:ext cx="1108513" cy="554256"/>
      </dsp:txXfrm>
    </dsp:sp>
    <dsp:sp modelId="{D5E04DE9-E206-4E3F-A694-7167BF9E26F4}">
      <dsp:nvSpPr>
        <dsp:cNvPr id="0" name=""/>
        <dsp:cNvSpPr/>
      </dsp:nvSpPr>
      <dsp:spPr>
        <a:xfrm>
          <a:off x="4377559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tier 2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2364293"/>
        <a:ext cx="1108513" cy="5542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AB23F-42A8-49AE-AD95-DDA1215DCD1F}">
      <dsp:nvSpPr>
        <dsp:cNvPr id="0" name=""/>
        <dsp:cNvSpPr/>
      </dsp:nvSpPr>
      <dsp:spPr>
        <a:xfrm>
          <a:off x="2781300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2178331" y="126019"/>
              </a:lnTo>
              <a:lnTo>
                <a:pt x="2178331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2781300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726110" y="126019"/>
              </a:lnTo>
              <a:lnTo>
                <a:pt x="72611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055189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726110" y="0"/>
              </a:moveTo>
              <a:lnTo>
                <a:pt x="726110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602968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2178331" y="0"/>
              </a:moveTo>
              <a:lnTo>
                <a:pt x="2178331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3E5B-C40B-48F2-B7F6-775AF142A0C7}">
      <dsp:nvSpPr>
        <dsp:cNvPr id="0" name=""/>
        <dsp:cNvSpPr/>
      </dsp:nvSpPr>
      <dsp:spPr>
        <a:xfrm>
          <a:off x="2181208" y="1521789"/>
          <a:ext cx="1200182" cy="60009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2181208" y="1521789"/>
        <a:ext cx="1200182" cy="600091"/>
      </dsp:txXfrm>
    </dsp:sp>
    <dsp:sp modelId="{94178CEA-71F4-4F1E-8A50-B3B85B412B37}">
      <dsp:nvSpPr>
        <dsp:cNvPr id="0" name=""/>
        <dsp:cNvSpPr/>
      </dsp:nvSpPr>
      <dsp:spPr>
        <a:xfrm>
          <a:off x="2877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(12)</a:t>
          </a:r>
        </a:p>
      </dsp:txBody>
      <dsp:txXfrm>
        <a:off x="2877" y="2373919"/>
        <a:ext cx="1200182" cy="600091"/>
      </dsp:txXfrm>
    </dsp:sp>
    <dsp:sp modelId="{214B4D1C-C7B3-4D0B-A56B-7BE4CB6C97D3}">
      <dsp:nvSpPr>
        <dsp:cNvPr id="0" name=""/>
        <dsp:cNvSpPr/>
      </dsp:nvSpPr>
      <dsp:spPr>
        <a:xfrm>
          <a:off x="1455098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(13)</a:t>
          </a:r>
        </a:p>
      </dsp:txBody>
      <dsp:txXfrm>
        <a:off x="1455098" y="2373919"/>
        <a:ext cx="1200182" cy="600091"/>
      </dsp:txXfrm>
    </dsp:sp>
    <dsp:sp modelId="{B20033BF-8BE9-4685-9271-83485C16CEBC}">
      <dsp:nvSpPr>
        <dsp:cNvPr id="0" name=""/>
        <dsp:cNvSpPr/>
      </dsp:nvSpPr>
      <dsp:spPr>
        <a:xfrm>
          <a:off x="2907319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(17)</a:t>
          </a:r>
        </a:p>
      </dsp:txBody>
      <dsp:txXfrm>
        <a:off x="2907319" y="2373919"/>
        <a:ext cx="1200182" cy="600091"/>
      </dsp:txXfrm>
    </dsp:sp>
    <dsp:sp modelId="{0D462C9E-C94D-4AF5-9CAD-045962B20AF4}">
      <dsp:nvSpPr>
        <dsp:cNvPr id="0" name=""/>
        <dsp:cNvSpPr/>
      </dsp:nvSpPr>
      <dsp:spPr>
        <a:xfrm>
          <a:off x="4359540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(15)</a:t>
          </a:r>
        </a:p>
      </dsp:txBody>
      <dsp:txXfrm>
        <a:off x="4359540" y="2373919"/>
        <a:ext cx="1200182" cy="6000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7CF5-6C07-4A57-A2FA-5B84B417D4CA}">
      <dsp:nvSpPr>
        <dsp:cNvPr id="0" name=""/>
        <dsp:cNvSpPr/>
      </dsp:nvSpPr>
      <dsp:spPr>
        <a:xfrm>
          <a:off x="2830184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2509655" y="783102"/>
          <a:ext cx="945951" cy="328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3"/>
              </a:lnTo>
              <a:lnTo>
                <a:pt x="945951" y="164173"/>
              </a:lnTo>
              <a:lnTo>
                <a:pt x="945951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59307" y="1893226"/>
          <a:ext cx="234533" cy="182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360"/>
              </a:lnTo>
              <a:lnTo>
                <a:pt x="234533" y="18293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259307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884730" y="783102"/>
          <a:ext cx="1624925" cy="328346"/>
        </a:xfrm>
        <a:custGeom>
          <a:avLst/>
          <a:gdLst/>
          <a:ahLst/>
          <a:cxnLst/>
          <a:rect l="0" t="0" r="0" b="0"/>
          <a:pathLst>
            <a:path>
              <a:moveTo>
                <a:pt x="1624925" y="0"/>
              </a:moveTo>
              <a:lnTo>
                <a:pt x="1624925" y="164173"/>
              </a:lnTo>
              <a:lnTo>
                <a:pt x="0" y="164173"/>
              </a:lnTo>
              <a:lnTo>
                <a:pt x="0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727877" y="1324"/>
          <a:ext cx="1563555" cy="781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727877" y="1324"/>
        <a:ext cx="1563555" cy="781777"/>
      </dsp:txXfrm>
    </dsp:sp>
    <dsp:sp modelId="{B314E076-6DBF-44C9-AD30-DE1C803A3AE6}">
      <dsp:nvSpPr>
        <dsp:cNvPr id="0" name=""/>
        <dsp:cNvSpPr/>
      </dsp:nvSpPr>
      <dsp:spPr>
        <a:xfrm>
          <a:off x="102952" y="1111448"/>
          <a:ext cx="1563555" cy="78177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102952" y="1111448"/>
        <a:ext cx="1563555" cy="781777"/>
      </dsp:txXfrm>
    </dsp:sp>
    <dsp:sp modelId="{94178CEA-71F4-4F1E-8A50-B3B85B412B37}">
      <dsp:nvSpPr>
        <dsp:cNvPr id="0" name=""/>
        <dsp:cNvSpPr/>
      </dsp:nvSpPr>
      <dsp:spPr>
        <a:xfrm>
          <a:off x="493841" y="2221573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2221573"/>
        <a:ext cx="1563555" cy="781777"/>
      </dsp:txXfrm>
    </dsp:sp>
    <dsp:sp modelId="{214B4D1C-C7B3-4D0B-A56B-7BE4CB6C97D3}">
      <dsp:nvSpPr>
        <dsp:cNvPr id="0" name=""/>
        <dsp:cNvSpPr/>
      </dsp:nvSpPr>
      <dsp:spPr>
        <a:xfrm>
          <a:off x="493841" y="3331697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3331697"/>
        <a:ext cx="1563555" cy="781777"/>
      </dsp:txXfrm>
    </dsp:sp>
    <dsp:sp modelId="{A5638E75-D507-499A-85F7-97AB92586DE0}">
      <dsp:nvSpPr>
        <dsp:cNvPr id="0" name=""/>
        <dsp:cNvSpPr/>
      </dsp:nvSpPr>
      <dsp:spPr>
        <a:xfrm>
          <a:off x="2673828" y="1111448"/>
          <a:ext cx="1563555" cy="78177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shared systems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2673828" y="1111448"/>
        <a:ext cx="1563555" cy="781777"/>
      </dsp:txXfrm>
    </dsp:sp>
    <dsp:sp modelId="{0426F541-A964-46E9-BC6B-1EDE24A71B02}">
      <dsp:nvSpPr>
        <dsp:cNvPr id="0" name=""/>
        <dsp:cNvSpPr/>
      </dsp:nvSpPr>
      <dsp:spPr>
        <a:xfrm>
          <a:off x="3064717" y="2221573"/>
          <a:ext cx="1563555" cy="78177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Systems team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(75)</a:t>
          </a:r>
        </a:p>
      </dsp:txBody>
      <dsp:txXfrm>
        <a:off x="3064717" y="2221573"/>
        <a:ext cx="1563555" cy="78177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BA948-21CB-41B0-9378-F0F3918B0345}">
      <dsp:nvSpPr>
        <dsp:cNvPr id="0" name=""/>
        <dsp:cNvSpPr/>
      </dsp:nvSpPr>
      <dsp:spPr>
        <a:xfrm>
          <a:off x="576414" y="1893141"/>
          <a:ext cx="234655" cy="1830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10"/>
              </a:lnTo>
              <a:lnTo>
                <a:pt x="234655" y="18303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576414" y="1893141"/>
          <a:ext cx="234655" cy="71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609"/>
              </a:lnTo>
              <a:lnTo>
                <a:pt x="234655" y="7196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202161" y="782440"/>
          <a:ext cx="679326" cy="328517"/>
        </a:xfrm>
        <a:custGeom>
          <a:avLst/>
          <a:gdLst/>
          <a:ahLst/>
          <a:cxnLst/>
          <a:rect l="0" t="0" r="0" b="0"/>
          <a:pathLst>
            <a:path>
              <a:moveTo>
                <a:pt x="679326" y="0"/>
              </a:moveTo>
              <a:lnTo>
                <a:pt x="679326" y="164258"/>
              </a:lnTo>
              <a:lnTo>
                <a:pt x="0" y="164258"/>
              </a:lnTo>
              <a:lnTo>
                <a:pt x="0" y="32851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099304" y="256"/>
          <a:ext cx="1564368" cy="782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099304" y="256"/>
        <a:ext cx="1564368" cy="782184"/>
      </dsp:txXfrm>
    </dsp:sp>
    <dsp:sp modelId="{B314E076-6DBF-44C9-AD30-DE1C803A3AE6}">
      <dsp:nvSpPr>
        <dsp:cNvPr id="0" name=""/>
        <dsp:cNvSpPr/>
      </dsp:nvSpPr>
      <dsp:spPr>
        <a:xfrm>
          <a:off x="419977" y="1110957"/>
          <a:ext cx="1564368" cy="78218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419977" y="1110957"/>
        <a:ext cx="1564368" cy="782184"/>
      </dsp:txXfrm>
    </dsp:sp>
    <dsp:sp modelId="{94178CEA-71F4-4F1E-8A50-B3B85B412B37}">
      <dsp:nvSpPr>
        <dsp:cNvPr id="0" name=""/>
        <dsp:cNvSpPr/>
      </dsp:nvSpPr>
      <dsp:spPr>
        <a:xfrm>
          <a:off x="811069" y="2221658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2221658"/>
        <a:ext cx="1564368" cy="782184"/>
      </dsp:txXfrm>
    </dsp:sp>
    <dsp:sp modelId="{214B4D1C-C7B3-4D0B-A56B-7BE4CB6C97D3}">
      <dsp:nvSpPr>
        <dsp:cNvPr id="0" name=""/>
        <dsp:cNvSpPr/>
      </dsp:nvSpPr>
      <dsp:spPr>
        <a:xfrm>
          <a:off x="811069" y="3332359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3332359"/>
        <a:ext cx="1564368" cy="78218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2C7F0-2C3C-4723-BB43-86518528C43B}">
      <dsp:nvSpPr>
        <dsp:cNvPr id="0" name=""/>
        <dsp:cNvSpPr/>
      </dsp:nvSpPr>
      <dsp:spPr>
        <a:xfrm>
          <a:off x="6755263" y="1640363"/>
          <a:ext cx="197076" cy="255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4283"/>
              </a:lnTo>
              <a:lnTo>
                <a:pt x="197076" y="255428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9B2CE-2349-42D1-AB5D-938031368B3F}">
      <dsp:nvSpPr>
        <dsp:cNvPr id="0" name=""/>
        <dsp:cNvSpPr/>
      </dsp:nvSpPr>
      <dsp:spPr>
        <a:xfrm>
          <a:off x="6755263" y="1640363"/>
          <a:ext cx="197076" cy="159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530"/>
              </a:lnTo>
              <a:lnTo>
                <a:pt x="197076" y="1593530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463C6-691F-4DAA-B77F-E59FEE28E7B5}">
      <dsp:nvSpPr>
        <dsp:cNvPr id="0" name=""/>
        <dsp:cNvSpPr/>
      </dsp:nvSpPr>
      <dsp:spPr>
        <a:xfrm>
          <a:off x="4021853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3274679" y="142083"/>
              </a:lnTo>
              <a:lnTo>
                <a:pt x="3274679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3AD42-2A5B-4C39-8AD3-49FCA2A3A9FA}">
      <dsp:nvSpPr>
        <dsp:cNvPr id="0" name=""/>
        <dsp:cNvSpPr/>
      </dsp:nvSpPr>
      <dsp:spPr>
        <a:xfrm>
          <a:off x="5117923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3C8A5-146C-49B7-A3B2-69CD4460FF8C}">
      <dsp:nvSpPr>
        <dsp:cNvPr id="0" name=""/>
        <dsp:cNvSpPr/>
      </dsp:nvSpPr>
      <dsp:spPr>
        <a:xfrm>
          <a:off x="5117923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47ACB-8F86-4B3A-BE24-D9A9E590D5DC}">
      <dsp:nvSpPr>
        <dsp:cNvPr id="0" name=""/>
        <dsp:cNvSpPr/>
      </dsp:nvSpPr>
      <dsp:spPr>
        <a:xfrm>
          <a:off x="402185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1637339" y="142083"/>
              </a:lnTo>
              <a:lnTo>
                <a:pt x="1637339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E4A96-CC7D-4ABE-AE34-90A12F7CD98E}">
      <dsp:nvSpPr>
        <dsp:cNvPr id="0" name=""/>
        <dsp:cNvSpPr/>
      </dsp:nvSpPr>
      <dsp:spPr>
        <a:xfrm>
          <a:off x="348058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87030-558B-4E7C-AA16-7D2A090E61CB}">
      <dsp:nvSpPr>
        <dsp:cNvPr id="0" name=""/>
        <dsp:cNvSpPr/>
      </dsp:nvSpPr>
      <dsp:spPr>
        <a:xfrm>
          <a:off x="348058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0E6B-20CF-4EB6-B920-4A3C5C101E08}">
      <dsp:nvSpPr>
        <dsp:cNvPr id="0" name=""/>
        <dsp:cNvSpPr/>
      </dsp:nvSpPr>
      <dsp:spPr>
        <a:xfrm>
          <a:off x="3976133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8105-A1BA-472D-A382-921BC21C5BC0}">
      <dsp:nvSpPr>
        <dsp:cNvPr id="0" name=""/>
        <dsp:cNvSpPr/>
      </dsp:nvSpPr>
      <dsp:spPr>
        <a:xfrm>
          <a:off x="184324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B5772-EC9F-4096-B67D-99C70325CE68}">
      <dsp:nvSpPr>
        <dsp:cNvPr id="0" name=""/>
        <dsp:cNvSpPr/>
      </dsp:nvSpPr>
      <dsp:spPr>
        <a:xfrm>
          <a:off x="184324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19FF8-11FB-430F-A239-030D699FC34F}">
      <dsp:nvSpPr>
        <dsp:cNvPr id="0" name=""/>
        <dsp:cNvSpPr/>
      </dsp:nvSpPr>
      <dsp:spPr>
        <a:xfrm>
          <a:off x="238451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1637339" y="0"/>
              </a:moveTo>
              <a:lnTo>
                <a:pt x="163733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1DEAF-EFEE-4621-8553-0A5C5A6D4139}">
      <dsp:nvSpPr>
        <dsp:cNvPr id="0" name=""/>
        <dsp:cNvSpPr/>
      </dsp:nvSpPr>
      <dsp:spPr>
        <a:xfrm>
          <a:off x="3976133" y="679610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C4F80-D7B9-4B22-A4FE-133655177322}">
      <dsp:nvSpPr>
        <dsp:cNvPr id="0" name=""/>
        <dsp:cNvSpPr/>
      </dsp:nvSpPr>
      <dsp:spPr>
        <a:xfrm>
          <a:off x="205904" y="2601116"/>
          <a:ext cx="202975" cy="2543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965"/>
              </a:lnTo>
              <a:lnTo>
                <a:pt x="202975" y="254396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49E0B-36F1-43F9-8001-1C44249198A9}">
      <dsp:nvSpPr>
        <dsp:cNvPr id="0" name=""/>
        <dsp:cNvSpPr/>
      </dsp:nvSpPr>
      <dsp:spPr>
        <a:xfrm>
          <a:off x="20590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806B4-C53D-4A41-8BB0-EA06F1DFD67F}">
      <dsp:nvSpPr>
        <dsp:cNvPr id="0" name=""/>
        <dsp:cNvSpPr/>
      </dsp:nvSpPr>
      <dsp:spPr>
        <a:xfrm>
          <a:off x="20590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68E12-D5BE-4E72-9332-0A74A8110CDA}">
      <dsp:nvSpPr>
        <dsp:cNvPr id="0" name=""/>
        <dsp:cNvSpPr/>
      </dsp:nvSpPr>
      <dsp:spPr>
        <a:xfrm>
          <a:off x="701454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FB73-3FC4-4DF8-A2BC-2BFD3069422B}">
      <dsp:nvSpPr>
        <dsp:cNvPr id="0" name=""/>
        <dsp:cNvSpPr/>
      </dsp:nvSpPr>
      <dsp:spPr>
        <a:xfrm>
          <a:off x="747174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3274679" y="0"/>
              </a:moveTo>
              <a:lnTo>
                <a:pt x="327467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12356-A261-4316-B671-0BB6661B3AE0}">
      <dsp:nvSpPr>
        <dsp:cNvPr id="0" name=""/>
        <dsp:cNvSpPr/>
      </dsp:nvSpPr>
      <dsp:spPr>
        <a:xfrm>
          <a:off x="3345266" y="3024"/>
          <a:ext cx="1353173" cy="676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software development</a:t>
          </a:r>
        </a:p>
      </dsp:txBody>
      <dsp:txXfrm>
        <a:off x="3345266" y="3024"/>
        <a:ext cx="1353173" cy="676586"/>
      </dsp:txXfrm>
    </dsp:sp>
    <dsp:sp modelId="{B572608B-3097-4607-A63F-B20D969CF460}">
      <dsp:nvSpPr>
        <dsp:cNvPr id="0" name=""/>
        <dsp:cNvSpPr/>
      </dsp:nvSpPr>
      <dsp:spPr>
        <a:xfrm>
          <a:off x="70587" y="963777"/>
          <a:ext cx="1353173" cy="676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</a:t>
          </a:r>
        </a:p>
      </dsp:txBody>
      <dsp:txXfrm>
        <a:off x="70587" y="963777"/>
        <a:ext cx="1353173" cy="676586"/>
      </dsp:txXfrm>
    </dsp:sp>
    <dsp:sp modelId="{FA30E480-18FC-4D1F-90F7-C9EA4DD82E97}">
      <dsp:nvSpPr>
        <dsp:cNvPr id="0" name=""/>
        <dsp:cNvSpPr/>
      </dsp:nvSpPr>
      <dsp:spPr>
        <a:xfrm>
          <a:off x="70587" y="1924530"/>
          <a:ext cx="1353173" cy="676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teams</a:t>
          </a:r>
        </a:p>
      </dsp:txBody>
      <dsp:txXfrm>
        <a:off x="70587" y="1924530"/>
        <a:ext cx="1353173" cy="676586"/>
      </dsp:txXfrm>
    </dsp:sp>
    <dsp:sp modelId="{0573EED0-D14B-49D1-A3F4-9B5D017B408D}">
      <dsp:nvSpPr>
        <dsp:cNvPr id="0" name=""/>
        <dsp:cNvSpPr/>
      </dsp:nvSpPr>
      <dsp:spPr>
        <a:xfrm>
          <a:off x="408880" y="2885283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customers</a:t>
          </a:r>
        </a:p>
      </dsp:txBody>
      <dsp:txXfrm>
        <a:off x="408880" y="2885283"/>
        <a:ext cx="1353173" cy="676586"/>
      </dsp:txXfrm>
    </dsp:sp>
    <dsp:sp modelId="{14DAC453-5A60-48F2-BCC4-C70CB0E0BA1B}">
      <dsp:nvSpPr>
        <dsp:cNvPr id="0" name=""/>
        <dsp:cNvSpPr/>
      </dsp:nvSpPr>
      <dsp:spPr>
        <a:xfrm>
          <a:off x="408880" y="3846036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leader</a:t>
          </a:r>
        </a:p>
      </dsp:txBody>
      <dsp:txXfrm>
        <a:off x="408880" y="3846036"/>
        <a:ext cx="1353173" cy="676586"/>
      </dsp:txXfrm>
    </dsp:sp>
    <dsp:sp modelId="{43442EE8-D652-4371-8D6D-18DDD0029FC4}">
      <dsp:nvSpPr>
        <dsp:cNvPr id="0" name=""/>
        <dsp:cNvSpPr/>
      </dsp:nvSpPr>
      <dsp:spPr>
        <a:xfrm>
          <a:off x="408880" y="4806789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SMEs</a:t>
          </a:r>
        </a:p>
      </dsp:txBody>
      <dsp:txXfrm>
        <a:off x="408880" y="4806789"/>
        <a:ext cx="1353173" cy="676586"/>
      </dsp:txXfrm>
    </dsp:sp>
    <dsp:sp modelId="{D9712572-C529-46FA-90B6-351D60D2D8D9}">
      <dsp:nvSpPr>
        <dsp:cNvPr id="0" name=""/>
        <dsp:cNvSpPr/>
      </dsp:nvSpPr>
      <dsp:spPr>
        <a:xfrm>
          <a:off x="3345266" y="963777"/>
          <a:ext cx="1353173" cy="676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material</a:t>
          </a:r>
        </a:p>
      </dsp:txBody>
      <dsp:txXfrm>
        <a:off x="3345266" y="963777"/>
        <a:ext cx="1353173" cy="676586"/>
      </dsp:txXfrm>
    </dsp:sp>
    <dsp:sp modelId="{4512D3A8-B9FF-43D6-BD5C-DE5C728914A8}">
      <dsp:nvSpPr>
        <dsp:cNvPr id="0" name=""/>
        <dsp:cNvSpPr/>
      </dsp:nvSpPr>
      <dsp:spPr>
        <a:xfrm>
          <a:off x="1707927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designs</a:t>
          </a:r>
        </a:p>
      </dsp:txBody>
      <dsp:txXfrm>
        <a:off x="1707927" y="1924530"/>
        <a:ext cx="1353173" cy="676586"/>
      </dsp:txXfrm>
    </dsp:sp>
    <dsp:sp modelId="{60226D46-2161-470E-A83F-1603991B7BD1}">
      <dsp:nvSpPr>
        <dsp:cNvPr id="0" name=""/>
        <dsp:cNvSpPr/>
      </dsp:nvSpPr>
      <dsp:spPr>
        <a:xfrm>
          <a:off x="204622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expectations</a:t>
          </a:r>
        </a:p>
      </dsp:txBody>
      <dsp:txXfrm>
        <a:off x="2046220" y="2885283"/>
        <a:ext cx="1353173" cy="676586"/>
      </dsp:txXfrm>
    </dsp:sp>
    <dsp:sp modelId="{396D0738-C900-461F-9E1A-B8FB0BD3815C}">
      <dsp:nvSpPr>
        <dsp:cNvPr id="0" name=""/>
        <dsp:cNvSpPr/>
      </dsp:nvSpPr>
      <dsp:spPr>
        <a:xfrm>
          <a:off x="204622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</a:p>
      </dsp:txBody>
      <dsp:txXfrm>
        <a:off x="2046220" y="3846036"/>
        <a:ext cx="1353173" cy="676586"/>
      </dsp:txXfrm>
    </dsp:sp>
    <dsp:sp modelId="{C0250A93-C7CA-41F3-A81E-0C5DD364FEC9}">
      <dsp:nvSpPr>
        <dsp:cNvPr id="0" name=""/>
        <dsp:cNvSpPr/>
      </dsp:nvSpPr>
      <dsp:spPr>
        <a:xfrm>
          <a:off x="334526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executables</a:t>
          </a:r>
        </a:p>
      </dsp:txBody>
      <dsp:txXfrm>
        <a:off x="3345266" y="1924530"/>
        <a:ext cx="1353173" cy="676586"/>
      </dsp:txXfrm>
    </dsp:sp>
    <dsp:sp modelId="{7451281A-98E1-44AB-A4C0-4A3BA6E76F1A}">
      <dsp:nvSpPr>
        <dsp:cNvPr id="0" name=""/>
        <dsp:cNvSpPr/>
      </dsp:nvSpPr>
      <dsp:spPr>
        <a:xfrm>
          <a:off x="368356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</a:p>
      </dsp:txBody>
      <dsp:txXfrm>
        <a:off x="3683560" y="2885283"/>
        <a:ext cx="1353173" cy="676586"/>
      </dsp:txXfrm>
    </dsp:sp>
    <dsp:sp modelId="{7835FB7F-AF43-4818-8C8B-12E7D47FE3F4}">
      <dsp:nvSpPr>
        <dsp:cNvPr id="0" name=""/>
        <dsp:cNvSpPr/>
      </dsp:nvSpPr>
      <dsp:spPr>
        <a:xfrm>
          <a:off x="368356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ci/cd</a:t>
          </a:r>
        </a:p>
      </dsp:txBody>
      <dsp:txXfrm>
        <a:off x="3683560" y="3846036"/>
        <a:ext cx="1353173" cy="676586"/>
      </dsp:txXfrm>
    </dsp:sp>
    <dsp:sp modelId="{BEE17FC1-047D-4A07-93E1-8A50398AEED3}">
      <dsp:nvSpPr>
        <dsp:cNvPr id="0" name=""/>
        <dsp:cNvSpPr/>
      </dsp:nvSpPr>
      <dsp:spPr>
        <a:xfrm>
          <a:off x="498260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infrastructure</a:t>
          </a:r>
        </a:p>
      </dsp:txBody>
      <dsp:txXfrm>
        <a:off x="4982606" y="1924530"/>
        <a:ext cx="1353173" cy="676586"/>
      </dsp:txXfrm>
    </dsp:sp>
    <dsp:sp modelId="{153B054E-BC57-4016-BF3D-4149DDF8AB21}">
      <dsp:nvSpPr>
        <dsp:cNvPr id="0" name=""/>
        <dsp:cNvSpPr/>
      </dsp:nvSpPr>
      <dsp:spPr>
        <a:xfrm>
          <a:off x="5320899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nodes</a:t>
          </a:r>
        </a:p>
      </dsp:txBody>
      <dsp:txXfrm>
        <a:off x="5320899" y="2885283"/>
        <a:ext cx="1353173" cy="676586"/>
      </dsp:txXfrm>
    </dsp:sp>
    <dsp:sp modelId="{87B4FD16-7FD2-45EE-8318-A71E9435AA5A}">
      <dsp:nvSpPr>
        <dsp:cNvPr id="0" name=""/>
        <dsp:cNvSpPr/>
      </dsp:nvSpPr>
      <dsp:spPr>
        <a:xfrm>
          <a:off x="5320899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networks</a:t>
          </a:r>
        </a:p>
      </dsp:txBody>
      <dsp:txXfrm>
        <a:off x="5320899" y="3846036"/>
        <a:ext cx="1353173" cy="676586"/>
      </dsp:txXfrm>
    </dsp:sp>
    <dsp:sp modelId="{DB8C7C88-4901-4965-8BC3-FA6097113D82}">
      <dsp:nvSpPr>
        <dsp:cNvPr id="0" name=""/>
        <dsp:cNvSpPr/>
      </dsp:nvSpPr>
      <dsp:spPr>
        <a:xfrm>
          <a:off x="6619945" y="963777"/>
          <a:ext cx="1353173" cy="676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processes</a:t>
          </a:r>
        </a:p>
      </dsp:txBody>
      <dsp:txXfrm>
        <a:off x="6619945" y="963777"/>
        <a:ext cx="1353173" cy="676586"/>
      </dsp:txXfrm>
    </dsp:sp>
    <dsp:sp modelId="{3FF76645-ACA6-4F38-AF02-EE0282E796EA}">
      <dsp:nvSpPr>
        <dsp:cNvPr id="0" name=""/>
        <dsp:cNvSpPr/>
      </dsp:nvSpPr>
      <dsp:spPr>
        <a:xfrm>
          <a:off x="6952339" y="2895601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hand-offs</a:t>
          </a:r>
        </a:p>
      </dsp:txBody>
      <dsp:txXfrm>
        <a:off x="6952339" y="2895601"/>
        <a:ext cx="1353173" cy="676586"/>
      </dsp:txXfrm>
    </dsp:sp>
    <dsp:sp modelId="{0ACD722E-874A-4774-8A7E-9566B9F06A8F}">
      <dsp:nvSpPr>
        <dsp:cNvPr id="0" name=""/>
        <dsp:cNvSpPr/>
      </dsp:nvSpPr>
      <dsp:spPr>
        <a:xfrm>
          <a:off x="6952339" y="3856354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tasks</a:t>
          </a:r>
        </a:p>
      </dsp:txBody>
      <dsp:txXfrm>
        <a:off x="6952339" y="3856354"/>
        <a:ext cx="1353173" cy="676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7C794-5154-473E-9987-07335EF2C7C8}">
      <dsp:nvSpPr>
        <dsp:cNvPr id="0" name=""/>
        <dsp:cNvSpPr/>
      </dsp:nvSpPr>
      <dsp:spPr>
        <a:xfrm>
          <a:off x="262" y="19433"/>
          <a:ext cx="1141467" cy="57073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people</a:t>
          </a:r>
        </a:p>
      </dsp:txBody>
      <dsp:txXfrm>
        <a:off x="262" y="19433"/>
        <a:ext cx="1141467" cy="570733"/>
      </dsp:txXfrm>
    </dsp:sp>
    <dsp:sp modelId="{06174888-89A0-44A4-8651-C0B39F80207C}">
      <dsp:nvSpPr>
        <dsp:cNvPr id="0" name=""/>
        <dsp:cNvSpPr/>
      </dsp:nvSpPr>
      <dsp:spPr>
        <a:xfrm>
          <a:off x="1381437" y="19433"/>
          <a:ext cx="1141467" cy="57073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material</a:t>
          </a:r>
        </a:p>
      </dsp:txBody>
      <dsp:txXfrm>
        <a:off x="1381437" y="19433"/>
        <a:ext cx="1141467" cy="570733"/>
      </dsp:txXfrm>
    </dsp:sp>
    <dsp:sp modelId="{298D7618-C0FF-4DD5-BB0A-6E80DD3DE6D4}">
      <dsp:nvSpPr>
        <dsp:cNvPr id="0" name=""/>
        <dsp:cNvSpPr/>
      </dsp:nvSpPr>
      <dsp:spPr>
        <a:xfrm>
          <a:off x="2762612" y="19433"/>
          <a:ext cx="1141467" cy="5707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processes</a:t>
          </a:r>
        </a:p>
      </dsp:txBody>
      <dsp:txXfrm>
        <a:off x="2762612" y="19433"/>
        <a:ext cx="1141467" cy="570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241151" y="3497098"/>
          <a:ext cx="360898" cy="110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56"/>
              </a:lnTo>
              <a:lnTo>
                <a:pt x="360898" y="1106756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88843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85847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94101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94101"/>
        <a:ext cx="2405992" cy="1202996"/>
      </dsp:txXfrm>
    </dsp:sp>
    <dsp:sp modelId="{C62325E9-78B4-4509-9143-F2F839B15FC4}">
      <dsp:nvSpPr>
        <dsp:cNvPr id="0" name=""/>
        <dsp:cNvSpPr/>
      </dsp:nvSpPr>
      <dsp:spPr>
        <a:xfrm>
          <a:off x="602050" y="4002356"/>
          <a:ext cx="2405992" cy="120299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development</a:t>
          </a:r>
        </a:p>
      </dsp:txBody>
      <dsp:txXfrm>
        <a:off x="602050" y="4002356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85847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2911803" y="2294101"/>
        <a:ext cx="2405992" cy="1202996"/>
      </dsp:txXfrm>
    </dsp:sp>
    <dsp:sp modelId="{AFC73E72-D2F2-475A-9CF0-934B6E187300}">
      <dsp:nvSpPr>
        <dsp:cNvPr id="0" name=""/>
        <dsp:cNvSpPr/>
      </dsp:nvSpPr>
      <dsp:spPr>
        <a:xfrm>
          <a:off x="5823054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5823054" y="2294101"/>
        <a:ext cx="2405992" cy="12029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Epic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large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general</a:t>
          </a:r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medium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focused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small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detailed</a:t>
          </a:r>
        </a:p>
      </dsp:txBody>
      <dsp:txXfrm>
        <a:off x="3755136" y="1827641"/>
        <a:ext cx="1877568" cy="16852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Epic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medium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focused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low confidence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confident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high confidence</a:t>
          </a:r>
        </a:p>
      </dsp:txBody>
      <dsp:txXfrm>
        <a:off x="3755136" y="1827641"/>
        <a:ext cx="1877568" cy="1685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9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0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5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5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7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8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2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0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9.png"/><Relationship Id="rId4" Type="http://schemas.openxmlformats.org/officeDocument/2006/relationships/image" Target="../media/image5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7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Adopting the Open Source Model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https://github.com/dsietz/open-source-model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</p:spTree>
    <p:extLst>
      <p:ext uri="{BB962C8B-B14F-4D97-AF65-F5344CB8AC3E}">
        <p14:creationId xmlns:p14="http://schemas.microsoft.com/office/powerpoint/2010/main" val="812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F005E4-4807-47AC-AC20-2397CC89603B}"/>
              </a:ext>
            </a:extLst>
          </p:cNvPr>
          <p:cNvGrpSpPr/>
          <p:nvPr/>
        </p:nvGrpSpPr>
        <p:grpSpPr>
          <a:xfrm>
            <a:off x="664421" y="1295400"/>
            <a:ext cx="4514583" cy="2310590"/>
            <a:chOff x="664421" y="1295400"/>
            <a:chExt cx="4514583" cy="2310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1" y="2310590"/>
              <a:ext cx="1295400" cy="1295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FFCBF-B64C-401B-833F-965C3FAAA24B}"/>
                </a:ext>
              </a:extLst>
            </p:cNvPr>
            <p:cNvGrpSpPr/>
            <p:nvPr/>
          </p:nvGrpSpPr>
          <p:grpSpPr>
            <a:xfrm>
              <a:off x="2209800" y="1295400"/>
              <a:ext cx="2969204" cy="1524000"/>
              <a:chOff x="2669596" y="1600200"/>
              <a:chExt cx="3886200" cy="1948934"/>
            </a:xfrm>
          </p:grpSpPr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953432AF-30D9-40E0-BBC6-574793FE1954}"/>
                  </a:ext>
                </a:extLst>
              </p:cNvPr>
              <p:cNvSpPr/>
              <p:nvPr/>
            </p:nvSpPr>
            <p:spPr>
              <a:xfrm>
                <a:off x="2669596" y="1600200"/>
                <a:ext cx="3886200" cy="1948934"/>
              </a:xfrm>
              <a:prstGeom prst="cloudCallout">
                <a:avLst>
                  <a:gd name="adj1" fmla="val -55619"/>
                  <a:gd name="adj2" fmla="val 3353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A96E22-6924-40E5-91E7-83D353F3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1981200"/>
                <a:ext cx="1300593" cy="1300593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F726B-1688-4D65-AD07-5498069E8129}"/>
              </a:ext>
            </a:extLst>
          </p:cNvPr>
          <p:cNvGrpSpPr/>
          <p:nvPr/>
        </p:nvGrpSpPr>
        <p:grpSpPr>
          <a:xfrm>
            <a:off x="1905000" y="2559733"/>
            <a:ext cx="1209087" cy="1536628"/>
            <a:chOff x="1905000" y="2559733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59733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1951130" y="3788584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62785-4CC3-4190-B65E-0050D782EB8A}"/>
              </a:ext>
            </a:extLst>
          </p:cNvPr>
          <p:cNvGrpSpPr/>
          <p:nvPr/>
        </p:nvGrpSpPr>
        <p:grpSpPr>
          <a:xfrm>
            <a:off x="7215607" y="2530704"/>
            <a:ext cx="1394993" cy="1516864"/>
            <a:chOff x="7215607" y="253070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79" y="253070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7215607" y="373979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620"/>
              </p:ext>
            </p:extLst>
          </p:nvPr>
        </p:nvGraphicFramePr>
        <p:xfrm>
          <a:off x="457200" y="4180840"/>
          <a:ext cx="81534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11AA10B-1033-4638-B9FA-4C67A41F41C7}"/>
              </a:ext>
            </a:extLst>
          </p:cNvPr>
          <p:cNvSpPr/>
          <p:nvPr/>
        </p:nvSpPr>
        <p:spPr>
          <a:xfrm>
            <a:off x="304800" y="4532085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29832-006C-4AD0-A0D0-C89D857565B8}"/>
              </a:ext>
            </a:extLst>
          </p:cNvPr>
          <p:cNvSpPr/>
          <p:nvPr/>
        </p:nvSpPr>
        <p:spPr>
          <a:xfrm>
            <a:off x="312057" y="5023888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F6F67-D28B-4CC5-AF84-9CACD5F0B2F0}"/>
              </a:ext>
            </a:extLst>
          </p:cNvPr>
          <p:cNvSpPr/>
          <p:nvPr/>
        </p:nvSpPr>
        <p:spPr>
          <a:xfrm>
            <a:off x="228600" y="5423522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153EC-D295-46B3-8DEA-A6ADD632A811}"/>
              </a:ext>
            </a:extLst>
          </p:cNvPr>
          <p:cNvSpPr/>
          <p:nvPr/>
        </p:nvSpPr>
        <p:spPr>
          <a:xfrm>
            <a:off x="228600" y="5814487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44AE2-7251-4E67-9896-4CC5FA7090EC}"/>
              </a:ext>
            </a:extLst>
          </p:cNvPr>
          <p:cNvSpPr/>
          <p:nvPr/>
        </p:nvSpPr>
        <p:spPr>
          <a:xfrm>
            <a:off x="228600" y="6248400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2B3B-0875-4D8E-8B83-EC10E2D9D16D}"/>
              </a:ext>
            </a:extLst>
          </p:cNvPr>
          <p:cNvSpPr/>
          <p:nvPr/>
        </p:nvSpPr>
        <p:spPr>
          <a:xfrm>
            <a:off x="3187509" y="3060628"/>
            <a:ext cx="4040607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6406 4.07407E-6 C -0.09288 4.07407E-6 -0.12795 -0.02824 -0.12795 -0.05093 L -0.12795 -0.101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2173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14A7E50-D385-4FBA-9E34-F4CFAFE517BA}"/>
              </a:ext>
            </a:extLst>
          </p:cNvPr>
          <p:cNvSpPr/>
          <p:nvPr/>
        </p:nvSpPr>
        <p:spPr>
          <a:xfrm>
            <a:off x="254000" y="5624286"/>
            <a:ext cx="8610600" cy="51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80999-845C-465E-89C7-C7A1C60A1053}"/>
              </a:ext>
            </a:extLst>
          </p:cNvPr>
          <p:cNvSpPr/>
          <p:nvPr/>
        </p:nvSpPr>
        <p:spPr>
          <a:xfrm>
            <a:off x="304800" y="6140130"/>
            <a:ext cx="8610600" cy="5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A03D9-9C5D-47AE-BBA3-03A3BE7A8A0E}"/>
              </a:ext>
            </a:extLst>
          </p:cNvPr>
          <p:cNvSpPr/>
          <p:nvPr/>
        </p:nvSpPr>
        <p:spPr>
          <a:xfrm>
            <a:off x="3207658" y="3018694"/>
            <a:ext cx="4061993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6DECA3-719F-4667-A9BD-DA501130A5AC}"/>
              </a:ext>
            </a:extLst>
          </p:cNvPr>
          <p:cNvGrpSpPr/>
          <p:nvPr/>
        </p:nvGrpSpPr>
        <p:grpSpPr>
          <a:xfrm>
            <a:off x="4572001" y="1800468"/>
            <a:ext cx="1394993" cy="1208039"/>
            <a:chOff x="4572001" y="1800468"/>
            <a:chExt cx="1394993" cy="120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0A0107-1E43-47F3-B886-455C651B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588" y="1800468"/>
              <a:ext cx="847851" cy="8478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206CA6-B089-4FAA-9042-CBBC842AFAAD}"/>
                </a:ext>
              </a:extLst>
            </p:cNvPr>
            <p:cNvSpPr txBox="1"/>
            <p:nvPr/>
          </p:nvSpPr>
          <p:spPr>
            <a:xfrm>
              <a:off x="4572001" y="2700730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open source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7127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Enterprise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887DAF-4329-415C-92BD-882E0CA194B4}"/>
              </a:ext>
            </a:extLst>
          </p:cNvPr>
          <p:cNvSpPr/>
          <p:nvPr/>
        </p:nvSpPr>
        <p:spPr>
          <a:xfrm>
            <a:off x="4573704" y="1618520"/>
            <a:ext cx="1331026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3C829-FA19-4A95-8A7E-1B56BF5295E6}"/>
              </a:ext>
            </a:extLst>
          </p:cNvPr>
          <p:cNvSpPr/>
          <p:nvPr/>
        </p:nvSpPr>
        <p:spPr>
          <a:xfrm>
            <a:off x="5900440" y="1526339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61BE7-5122-4DD8-9F14-43F990BEDC4B}"/>
              </a:ext>
            </a:extLst>
          </p:cNvPr>
          <p:cNvSpPr/>
          <p:nvPr/>
        </p:nvSpPr>
        <p:spPr>
          <a:xfrm>
            <a:off x="3210565" y="1494971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07873-8586-490B-9087-A811EBC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2" y="3137673"/>
            <a:ext cx="16478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4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9BC0C0-0807-4808-B370-5D8D49135F62}"/>
              </a:ext>
            </a:extLst>
          </p:cNvPr>
          <p:cNvGrpSpPr/>
          <p:nvPr/>
        </p:nvGrpSpPr>
        <p:grpSpPr>
          <a:xfrm>
            <a:off x="761997" y="1588532"/>
            <a:ext cx="7467603" cy="1002268"/>
            <a:chOff x="761997" y="1588532"/>
            <a:chExt cx="7467603" cy="10022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7B5A9D-A146-433E-9A4B-B346035532D8}"/>
                </a:ext>
              </a:extLst>
            </p:cNvPr>
            <p:cNvGrpSpPr/>
            <p:nvPr/>
          </p:nvGrpSpPr>
          <p:grpSpPr>
            <a:xfrm>
              <a:off x="761999" y="2057400"/>
              <a:ext cx="7467601" cy="533400"/>
              <a:chOff x="761999" y="2057400"/>
              <a:chExt cx="7467601" cy="533400"/>
            </a:xfrm>
          </p:grpSpPr>
          <p:sp>
            <p:nvSpPr>
              <p:cNvPr id="2" name="Right Triangle 1">
                <a:extLst>
                  <a:ext uri="{FF2B5EF4-FFF2-40B4-BE49-F238E27FC236}">
                    <a16:creationId xmlns:a16="http://schemas.microsoft.com/office/drawing/2014/main" id="{20954980-BB58-49A3-A6A7-8C7C6AEF81AC}"/>
                  </a:ext>
                </a:extLst>
              </p:cNvPr>
              <p:cNvSpPr/>
              <p:nvPr/>
            </p:nvSpPr>
            <p:spPr>
              <a:xfrm>
                <a:off x="762000" y="2057400"/>
                <a:ext cx="7467600" cy="5334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656D2A5E-2F5E-45F7-BA04-DA78AAD0A8D6}"/>
                  </a:ext>
                </a:extLst>
              </p:cNvPr>
              <p:cNvSpPr/>
              <p:nvPr/>
            </p:nvSpPr>
            <p:spPr>
              <a:xfrm flipH="1" flipV="1">
                <a:off x="761999" y="2057400"/>
                <a:ext cx="7467599" cy="533400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D1C60-DD7A-4A49-97B8-CE598ADF3206}"/>
                </a:ext>
              </a:extLst>
            </p:cNvPr>
            <p:cNvSpPr txBox="1"/>
            <p:nvPr/>
          </p:nvSpPr>
          <p:spPr>
            <a:xfrm>
              <a:off x="761997" y="1588532"/>
              <a:ext cx="7467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contribution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124B8-4B6D-4CEF-8E7F-8706EB09AD60}"/>
              </a:ext>
            </a:extLst>
          </p:cNvPr>
          <p:cNvSpPr txBox="1"/>
          <p:nvPr/>
        </p:nvSpPr>
        <p:spPr>
          <a:xfrm>
            <a:off x="761997" y="2214265"/>
            <a:ext cx="14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10B4F-391A-466B-8906-BC7A35AD30AD}"/>
              </a:ext>
            </a:extLst>
          </p:cNvPr>
          <p:cNvSpPr txBox="1"/>
          <p:nvPr/>
        </p:nvSpPr>
        <p:spPr>
          <a:xfrm>
            <a:off x="6705600" y="205740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distributed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315CE-B2D5-4A1F-A8D0-653C4112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94373"/>
              </p:ext>
            </p:extLst>
          </p:nvPr>
        </p:nvGraphicFramePr>
        <p:xfrm>
          <a:off x="761996" y="2694523"/>
          <a:ext cx="746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12817448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5937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Flood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to “No”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Default to 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5872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4346734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4346734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434673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CD480-29B2-43A5-96E1-FE162FF8BC9F}"/>
              </a:ext>
            </a:extLst>
          </p:cNvPr>
          <p:cNvSpPr/>
          <p:nvPr/>
        </p:nvSpPr>
        <p:spPr>
          <a:xfrm>
            <a:off x="761996" y="2694523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030F00-526D-4331-AE1F-19EA7F057C67}"/>
              </a:ext>
            </a:extLst>
          </p:cNvPr>
          <p:cNvSpPr/>
          <p:nvPr/>
        </p:nvSpPr>
        <p:spPr>
          <a:xfrm>
            <a:off x="752471" y="3144618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3A1F73-DB4D-4CE6-9E90-2848E3CD2293}"/>
              </a:ext>
            </a:extLst>
          </p:cNvPr>
          <p:cNvSpPr/>
          <p:nvPr/>
        </p:nvSpPr>
        <p:spPr>
          <a:xfrm>
            <a:off x="752471" y="3432989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8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3334 -0.1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457200" y="1357312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47E39-1BFC-4D4E-88DA-F364256E2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66188"/>
              </p:ext>
            </p:extLst>
          </p:nvPr>
        </p:nvGraphicFramePr>
        <p:xfrm>
          <a:off x="2895600" y="1595119"/>
          <a:ext cx="5715001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democracy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 custom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early stages of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adherence to standards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controlled spend / ROI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custom profile focused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reduced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support obligation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shorter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F69C408-30FC-48F5-8272-E834055D0419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6AE3A-B281-45CE-B456-75FBA390BED8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9EEC-7D1B-4261-8CC0-57B07F6B1324}"/>
              </a:ext>
            </a:extLst>
          </p:cNvPr>
          <p:cNvSpPr/>
          <p:nvPr/>
        </p:nvSpPr>
        <p:spPr>
          <a:xfrm>
            <a:off x="2933700" y="3914454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803E7-2962-4F87-BB1E-C86E57AE8949}"/>
              </a:ext>
            </a:extLst>
          </p:cNvPr>
          <p:cNvSpPr/>
          <p:nvPr/>
        </p:nvSpPr>
        <p:spPr>
          <a:xfrm>
            <a:off x="5810251" y="3921516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val="2212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1" grpId="0" animBg="1"/>
      <p:bldP spid="32" grpId="0" animBg="1"/>
      <p:bldP spid="33" grpId="0" animBg="1"/>
      <p:bldP spid="29" grpId="0" animBg="1"/>
      <p:bldP spid="28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544AE6-4A0F-4F9F-B2F9-1569A5A8F022}"/>
              </a:ext>
            </a:extLst>
          </p:cNvPr>
          <p:cNvSpPr txBox="1"/>
          <p:nvPr/>
        </p:nvSpPr>
        <p:spPr>
          <a:xfrm>
            <a:off x="1143000" y="38862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EBB156-CB9F-440D-AE2E-721953504C8B}"/>
              </a:ext>
            </a:extLst>
          </p:cNvPr>
          <p:cNvSpPr txBox="1"/>
          <p:nvPr/>
        </p:nvSpPr>
        <p:spPr>
          <a:xfrm>
            <a:off x="1143000" y="44958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Ruby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80B81-661F-4D20-AE09-8B8BE431306A}"/>
              </a:ext>
            </a:extLst>
          </p:cNvPr>
          <p:cNvSpPr txBox="1"/>
          <p:nvPr/>
        </p:nvSpPr>
        <p:spPr>
          <a:xfrm>
            <a:off x="1295400" y="29718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Wordpress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032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2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375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-28576" y="1357312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10F69B-74EA-4BCA-B9A0-F3E8D4CBF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83546"/>
              </p:ext>
            </p:extLst>
          </p:nvPr>
        </p:nvGraphicFramePr>
        <p:xfrm>
          <a:off x="2895600" y="1595119"/>
          <a:ext cx="5715001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earned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democratic process (voting)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adaptive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 product for mass adoption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mature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emerging technologies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ROI based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general public focused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reduced support obligation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longer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monetary 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limited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favored contribution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654264B-D898-4644-9E2E-491FED4A948B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D71B2-985E-407A-BB36-197813476952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61A64-F49B-41D2-B785-78CAD87F4B2A}"/>
              </a:ext>
            </a:extLst>
          </p:cNvPr>
          <p:cNvSpPr/>
          <p:nvPr/>
        </p:nvSpPr>
        <p:spPr>
          <a:xfrm>
            <a:off x="2933700" y="3971607"/>
            <a:ext cx="2719388" cy="157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6B726-9C3D-4C4F-B4A6-570CEE08B03F}"/>
              </a:ext>
            </a:extLst>
          </p:cNvPr>
          <p:cNvSpPr/>
          <p:nvPr/>
        </p:nvSpPr>
        <p:spPr>
          <a:xfrm>
            <a:off x="5810251" y="3921516"/>
            <a:ext cx="2719388" cy="1622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invested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28123C-3792-40FF-810B-736B67BDF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56" y="5133160"/>
            <a:ext cx="1524000" cy="152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6D01FD-DB72-4F30-832F-4B1F65916E3F}"/>
              </a:ext>
            </a:extLst>
          </p:cNvPr>
          <p:cNvSpPr txBox="1"/>
          <p:nvPr/>
        </p:nvSpPr>
        <p:spPr>
          <a:xfrm>
            <a:off x="3191800" y="3549986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F56A4B-7686-44EC-86A5-19B744F11494}"/>
              </a:ext>
            </a:extLst>
          </p:cNvPr>
          <p:cNvGrpSpPr/>
          <p:nvPr/>
        </p:nvGrpSpPr>
        <p:grpSpPr>
          <a:xfrm>
            <a:off x="5805454" y="1917078"/>
            <a:ext cx="1452626" cy="1821958"/>
            <a:chOff x="1071625" y="2062225"/>
            <a:chExt cx="1452626" cy="182195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4EFA82-36BD-4563-973F-7F500B33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4DBA0C-7907-44FB-A6F8-3F9D24D2FE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364B3F-9522-4528-A7D4-90CFCF5C4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20" y="3098861"/>
            <a:ext cx="650296" cy="6502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F085B33-A3B8-4498-A336-133D5832906C}"/>
              </a:ext>
            </a:extLst>
          </p:cNvPr>
          <p:cNvGrpSpPr/>
          <p:nvPr/>
        </p:nvGrpSpPr>
        <p:grpSpPr>
          <a:xfrm>
            <a:off x="3865895" y="2904336"/>
            <a:ext cx="1452626" cy="1821958"/>
            <a:chOff x="1071625" y="2062225"/>
            <a:chExt cx="1452626" cy="182195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99F21C1-E8A0-40E2-A647-16040F7E5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47A322-849E-44D6-95BA-47D8035F839B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1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10816 1.48148E-6 C -0.1566 1.48148E-6 -0.21615 0.04444 -0.21615 0.08055 L -0.21615 0.16157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0781 -1.85185E-6 C -0.01111 -1.85185E-6 -0.01528 0.09352 -0.01528 0.16945 L -0.01528 0.3402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CB200C7-4186-472F-AC85-9F2A0527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50577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A5189D-A42C-4B5B-88CD-C7199957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2180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9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0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62917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271464" y="134778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42880-0206-4473-9B4E-B8DC50149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9067"/>
              </p:ext>
            </p:extLst>
          </p:nvPr>
        </p:nvGraphicFramePr>
        <p:xfrm>
          <a:off x="2895600" y="1595119"/>
          <a:ext cx="5715001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social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community discussion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consensus on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evolving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low cost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innovation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very low support obligation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evolving technology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unknown “shelf life”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requires open communication practices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lack of product direction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4DD1629-9EE9-4EDE-96AC-D2E3B7A90AA4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91691-588B-4777-A175-5E7FEA28E25F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954ED5-7E8C-4743-A7C2-EAA48C40D03D}"/>
              </a:ext>
            </a:extLst>
          </p:cNvPr>
          <p:cNvSpPr/>
          <p:nvPr/>
        </p:nvSpPr>
        <p:spPr>
          <a:xfrm>
            <a:off x="2933700" y="3914454"/>
            <a:ext cx="2719388" cy="1434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422BA2-AD35-44E8-A9C0-15366A2D9CF6}"/>
              </a:ext>
            </a:extLst>
          </p:cNvPr>
          <p:cNvSpPr/>
          <p:nvPr/>
        </p:nvSpPr>
        <p:spPr>
          <a:xfrm>
            <a:off x="5810251" y="3921516"/>
            <a:ext cx="2719388" cy="133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D58F5-6FBA-4B5D-AF2B-AA45EBD3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84" y="1447800"/>
            <a:ext cx="5715000" cy="5000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7463655" y="5400456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4" y="2453825"/>
            <a:ext cx="650296" cy="6502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8F839AF-414F-4F51-8042-0E31EE1B0642}"/>
              </a:ext>
            </a:extLst>
          </p:cNvPr>
          <p:cNvGrpSpPr/>
          <p:nvPr/>
        </p:nvGrpSpPr>
        <p:grpSpPr>
          <a:xfrm>
            <a:off x="381000" y="4185214"/>
            <a:ext cx="1506837" cy="2282262"/>
            <a:chOff x="381000" y="4185214"/>
            <a:chExt cx="1506837" cy="22822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7F074E-B4F6-4B6F-B879-A5262E33A5C9}"/>
                </a:ext>
              </a:extLst>
            </p:cNvPr>
            <p:cNvGrpSpPr/>
            <p:nvPr/>
          </p:nvGrpSpPr>
          <p:grpSpPr>
            <a:xfrm>
              <a:off x="381000" y="4645518"/>
              <a:ext cx="1452626" cy="1821958"/>
              <a:chOff x="1071625" y="2062225"/>
              <a:chExt cx="1452626" cy="182195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1346DB8-6C19-4204-878D-9EEA2408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25" y="2062225"/>
                <a:ext cx="1452626" cy="145262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D43E7-D117-4CF1-BF5B-A99F88D406E3}"/>
                  </a:ext>
                </a:extLst>
              </p:cNvPr>
              <p:cNvSpPr txBox="1"/>
              <p:nvPr/>
            </p:nvSpPr>
            <p:spPr>
              <a:xfrm>
                <a:off x="1143000" y="3514851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customer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C07A17-D54A-4E71-92B9-1A4CFA4E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41" y="4185214"/>
              <a:ext cx="650296" cy="65029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352800" y="4001922"/>
            <a:ext cx="2057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interest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A73E46-6082-46BC-B19C-991EBEE249E0}"/>
              </a:ext>
            </a:extLst>
          </p:cNvPr>
          <p:cNvGrpSpPr/>
          <p:nvPr/>
        </p:nvGrpSpPr>
        <p:grpSpPr>
          <a:xfrm>
            <a:off x="2224494" y="1870824"/>
            <a:ext cx="1442975" cy="1586730"/>
            <a:chOff x="2224494" y="1870824"/>
            <a:chExt cx="1442975" cy="158673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7CA06BA-1324-4E1A-8A7B-6CB10788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384" y="1870824"/>
              <a:ext cx="1219196" cy="122347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AE1EE-C82E-4133-A646-E8166A931467}"/>
                </a:ext>
              </a:extLst>
            </p:cNvPr>
            <p:cNvSpPr txBox="1"/>
            <p:nvPr/>
          </p:nvSpPr>
          <p:spPr>
            <a:xfrm>
              <a:off x="2224494" y="3088222"/>
              <a:ext cx="14429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community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E73AA3F-0A32-4574-8B0A-958772DCC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12" y="5505102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pic>
        <p:nvPicPr>
          <p:cNvPr id="2050" name="Picture 2" descr="Node (Node.JS) Logo Vector">
            <a:extLst>
              <a:ext uri="{FF2B5EF4-FFF2-40B4-BE49-F238E27FC236}">
                <a16:creationId xmlns:a16="http://schemas.microsoft.com/office/drawing/2014/main" id="{41C6A060-8E05-477A-A4F5-73041306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285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ust lang logo">
            <a:extLst>
              <a:ext uri="{FF2B5EF4-FFF2-40B4-BE49-F238E27FC236}">
                <a16:creationId xmlns:a16="http://schemas.microsoft.com/office/drawing/2014/main" id="{2A28A8CF-7420-42A4-921B-B1DAB1F3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7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zilla Firefox">
            <a:extLst>
              <a:ext uri="{FF2B5EF4-FFF2-40B4-BE49-F238E27FC236}">
                <a16:creationId xmlns:a16="http://schemas.microsoft.com/office/drawing/2014/main" id="{882D8B90-40C2-4F07-A408-F243CEA34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55901"/>
            <a:ext cx="1819275" cy="187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5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implementing open 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145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 &amp; anti-patterns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12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Appendix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6852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Definition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39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6416"/>
              </p:ext>
            </p:extLst>
          </p:nvPr>
        </p:nvGraphicFramePr>
        <p:xfrm>
          <a:off x="1371600" y="1676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Manifesto for Agile Software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323237"/>
            <a:ext cx="300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individuals and interaction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processes and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7700" y="2323237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working software</a:t>
            </a:r>
            <a:endParaRPr lang="en-US" sz="2000" dirty="0"/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comprehensive documentation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38300" y="4508955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customer collaboration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contract negotiation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19650" y="4505326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responding to change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following a plan</a:t>
            </a:r>
            <a:endParaRPr lang="en-US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5950" y="3231550"/>
            <a:ext cx="5334000" cy="1447800"/>
            <a:chOff x="1752600" y="2133601"/>
            <a:chExt cx="5334000" cy="1447800"/>
          </a:xfrm>
        </p:grpSpPr>
        <p:sp>
          <p:nvSpPr>
            <p:cNvPr id="32" name="Rounded Rectangle 31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214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Our highest priority is to satisfy the customer through early and continuous delivery of valuable software.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Welcome changing requirements, even late in development. Agile processes harness change for the customer's competitive advantage.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Deliver working software frequently, from a couple of weeks to a couple of months, with a preference to the shorter timescale.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 rot="20781364">
            <a:off x="2819400" y="1747570"/>
            <a:ext cx="1842987" cy="767475"/>
            <a:chOff x="486645" y="3157755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488595">
            <a:off x="4038600" y="3249798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 rot="21392579">
            <a:off x="1088263" y="4549481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 rot="20772616">
            <a:off x="2559665" y="4876660"/>
            <a:ext cx="1842987" cy="767475"/>
            <a:chOff x="474609" y="4811138"/>
            <a:chExt cx="1842987" cy="767475"/>
          </a:xfrm>
        </p:grpSpPr>
        <p:sp>
          <p:nvSpPr>
            <p:cNvPr id="28" name="Rounded Rectangle 27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714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Business people and developers must work together daily throughout the project.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Build projects around motivated individuals. Give them the environment and support they need, and trust them to get the job done.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most efficient and effective method of conveying information to and within a development team is face-to-face conversation.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310556">
            <a:off x="3917061" y="1644597"/>
            <a:ext cx="1842987" cy="767475"/>
            <a:chOff x="486645" y="2234624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1298799">
            <a:off x="1905000" y="3090892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1281825">
            <a:off x="1777080" y="1719973"/>
            <a:ext cx="1842987" cy="767475"/>
            <a:chOff x="486645" y="3993217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10353">
            <a:off x="3429000" y="4724400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310556">
            <a:off x="4983860" y="4330217"/>
            <a:ext cx="1842987" cy="767475"/>
            <a:chOff x="486645" y="2234624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45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Working software is the primary measure of progress.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Agile processes promote sustainable development. The sponsors, developers, and users should be able to maintain a constant pace indefinitely.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Continuous attention to technical excellence and good design enhances agility.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644596"/>
            <a:ext cx="1842987" cy="767475"/>
            <a:chOff x="486645" y="3157755"/>
            <a:chExt cx="1842987" cy="767475"/>
          </a:xfrm>
        </p:grpSpPr>
        <p:sp>
          <p:nvSpPr>
            <p:cNvPr id="8" name="Rounded Rectangle 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 rot="657573">
            <a:off x="3200400" y="3134242"/>
            <a:ext cx="1842987" cy="767475"/>
            <a:chOff x="486645" y="2234624"/>
            <a:chExt cx="1842987" cy="767475"/>
          </a:xfrm>
        </p:grpSpPr>
        <p:sp>
          <p:nvSpPr>
            <p:cNvPr id="12" name="Rounded Rectangle 1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 rot="21014163">
            <a:off x="1791421" y="4571229"/>
            <a:ext cx="1842987" cy="767475"/>
            <a:chOff x="486645" y="3157755"/>
            <a:chExt cx="1842987" cy="767475"/>
          </a:xfrm>
        </p:grpSpPr>
        <p:sp>
          <p:nvSpPr>
            <p:cNvPr id="18" name="Rounded Rectangle 1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 rot="20185685">
            <a:off x="3612406" y="4588703"/>
            <a:ext cx="1842987" cy="767475"/>
            <a:chOff x="486645" y="2234624"/>
            <a:chExt cx="1842987" cy="767475"/>
          </a:xfrm>
        </p:grpSpPr>
        <p:sp>
          <p:nvSpPr>
            <p:cNvPr id="22" name="Rounded Rectangle 2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95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Simplicity--the art of maximizing the amount of work not done--is essential.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best architectures, requirements, and designs emerge from self-organizing teams.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regular intervals, the team reflects on how to become more effective, then tunes and adjusts its behavior accordingly.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21277804">
            <a:off x="2057400" y="1798484"/>
            <a:ext cx="1842987" cy="767475"/>
            <a:chOff x="474609" y="4811138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49954">
            <a:off x="4191000" y="1661548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49954">
            <a:off x="3175061" y="2967337"/>
            <a:ext cx="1842987" cy="767475"/>
            <a:chOff x="486645" y="2234624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0805651">
            <a:off x="2327791" y="4663828"/>
            <a:ext cx="1842987" cy="767475"/>
            <a:chOff x="486645" y="2234624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44276">
            <a:off x="3995080" y="4856548"/>
            <a:ext cx="1842987" cy="767475"/>
            <a:chOff x="486645" y="3993217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 rot="20959248">
            <a:off x="6248400" y="4621030"/>
            <a:ext cx="1842987" cy="767475"/>
            <a:chOff x="474609" y="4811138"/>
            <a:chExt cx="1842987" cy="767475"/>
          </a:xfrm>
        </p:grpSpPr>
        <p:sp>
          <p:nvSpPr>
            <p:cNvPr id="29" name="Rounded Rectangle 28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96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9E6F9EDF-12E3-4895-AAC4-907799FE78D8}"/>
              </a:ext>
            </a:extLst>
          </p:cNvPr>
          <p:cNvSpPr/>
          <p:nvPr/>
        </p:nvSpPr>
        <p:spPr>
          <a:xfrm>
            <a:off x="2281175" y="1834941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990600" y="2090981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886200" y="3912939"/>
            <a:ext cx="1676400" cy="1662351"/>
            <a:chOff x="3543300" y="2062225"/>
            <a:chExt cx="1676400" cy="16623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543300" y="3355244"/>
              <a:ext cx="1676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IT management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324600" y="4191000"/>
            <a:ext cx="1524000" cy="1910736"/>
            <a:chOff x="6477000" y="1905000"/>
            <a:chExt cx="1524000" cy="1910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477000" y="3446404"/>
              <a:ext cx="1524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development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EE748-7678-4E0B-AB30-C6A5AEC5409B}"/>
              </a:ext>
            </a:extLst>
          </p:cNvPr>
          <p:cNvGrpSpPr/>
          <p:nvPr/>
        </p:nvGrpSpPr>
        <p:grpSpPr>
          <a:xfrm>
            <a:off x="4886675" y="1831769"/>
            <a:ext cx="1351850" cy="1711838"/>
            <a:chOff x="6658675" y="4267200"/>
            <a:chExt cx="1351850" cy="171183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59E30C-5BE6-4EDF-9ACC-E531AF25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10115-B34D-41E7-BF49-190961BE50AB}"/>
                </a:ext>
              </a:extLst>
            </p:cNvPr>
            <p:cNvSpPr txBox="1"/>
            <p:nvPr/>
          </p:nvSpPr>
          <p:spPr>
            <a:xfrm>
              <a:off x="6725000" y="5609706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business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>
            <a:off x="2328926" y="1318641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9917E-0C59-4AFD-8FEA-6B245B8AE0F3}"/>
              </a:ext>
            </a:extLst>
          </p:cNvPr>
          <p:cNvGrpSpPr/>
          <p:nvPr/>
        </p:nvGrpSpPr>
        <p:grpSpPr>
          <a:xfrm>
            <a:off x="2443226" y="2081275"/>
            <a:ext cx="1219200" cy="1167006"/>
            <a:chOff x="3677818" y="4237071"/>
            <a:chExt cx="1219200" cy="11670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747F1E-8F40-4C7A-BC7D-1587BC66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A7DF46-2BA3-4A03-8FF4-56F6E0447068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E61EE-F457-4906-BA43-F35555AE68BE}"/>
              </a:ext>
            </a:extLst>
          </p:cNvPr>
          <p:cNvGrpSpPr/>
          <p:nvPr/>
        </p:nvGrpSpPr>
        <p:grpSpPr>
          <a:xfrm>
            <a:off x="6019800" y="1419945"/>
            <a:ext cx="1447800" cy="719138"/>
            <a:chOff x="800099" y="4572000"/>
            <a:chExt cx="1447800" cy="719138"/>
          </a:xfrm>
        </p:grpSpPr>
        <p:sp>
          <p:nvSpPr>
            <p:cNvPr id="36" name="Rounded Rectangle 55">
              <a:extLst>
                <a:ext uri="{FF2B5EF4-FFF2-40B4-BE49-F238E27FC236}">
                  <a16:creationId xmlns:a16="http://schemas.microsoft.com/office/drawing/2014/main" id="{1DA67C6A-F123-4F94-8C6E-74568E53BBA3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60EEB1-8F50-4A4A-BFCA-9E5EB95EA196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A937DEF-DECC-43AE-AE50-EDA26825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1C7C2-89C0-45C8-ACB8-1FC33AB5C985}"/>
              </a:ext>
            </a:extLst>
          </p:cNvPr>
          <p:cNvGrpSpPr/>
          <p:nvPr/>
        </p:nvGrpSpPr>
        <p:grpSpPr>
          <a:xfrm>
            <a:off x="4000500" y="5575290"/>
            <a:ext cx="1447800" cy="719138"/>
            <a:chOff x="800099" y="4572000"/>
            <a:chExt cx="1447800" cy="719138"/>
          </a:xfrm>
        </p:grpSpPr>
        <p:sp>
          <p:nvSpPr>
            <p:cNvPr id="40" name="Rounded Rectangle 55">
              <a:extLst>
                <a:ext uri="{FF2B5EF4-FFF2-40B4-BE49-F238E27FC236}">
                  <a16:creationId xmlns:a16="http://schemas.microsoft.com/office/drawing/2014/main" id="{A75C1776-E2B5-43CF-9A98-E7C369E0F59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7DFBAD-322E-4A45-9F99-54539DFF6A2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4CFD4-4EB0-4326-9EB8-93175BDC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11446F-CEAD-4853-BC6A-CAB040449921}"/>
              </a:ext>
            </a:extLst>
          </p:cNvPr>
          <p:cNvGrpSpPr/>
          <p:nvPr/>
        </p:nvGrpSpPr>
        <p:grpSpPr>
          <a:xfrm>
            <a:off x="7157974" y="3543607"/>
            <a:ext cx="1447800" cy="719138"/>
            <a:chOff x="800099" y="4572000"/>
            <a:chExt cx="1447800" cy="719138"/>
          </a:xfrm>
        </p:grpSpPr>
        <p:sp>
          <p:nvSpPr>
            <p:cNvPr id="44" name="Rounded Rectangle 55">
              <a:extLst>
                <a:ext uri="{FF2B5EF4-FFF2-40B4-BE49-F238E27FC236}">
                  <a16:creationId xmlns:a16="http://schemas.microsoft.com/office/drawing/2014/main" id="{99FB811B-1BB7-40AD-AD46-C1094ABCBFF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EBA5AD-5233-4675-87FF-75FE9BBFF81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27034DF-BB70-44A2-AC07-3C2E9939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31198 0.3092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154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develop software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8228561"/>
              </p:ext>
            </p:extLst>
          </p:nvPr>
        </p:nvGraphicFramePr>
        <p:xfrm>
          <a:off x="439057" y="11430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04800" y="1752600"/>
            <a:ext cx="8516257" cy="1295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we make this Agile?</a:t>
            </a:r>
          </a:p>
        </p:txBody>
      </p:sp>
    </p:spTree>
    <p:extLst>
      <p:ext uri="{BB962C8B-B14F-4D97-AF65-F5344CB8AC3E}">
        <p14:creationId xmlns:p14="http://schemas.microsoft.com/office/powerpoint/2010/main" val="33560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be Agile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1357" y="1371600"/>
            <a:ext cx="6908800" cy="1295400"/>
            <a:chOff x="1143000" y="3374571"/>
            <a:chExt cx="6908800" cy="12954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738955778"/>
                </p:ext>
              </p:extLst>
            </p:nvPr>
          </p:nvGraphicFramePr>
          <p:xfrm>
            <a:off x="2563586" y="3412671"/>
            <a:ext cx="3904342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7" name="Rounded Rectangle 56"/>
            <p:cNvSpPr/>
            <p:nvPr/>
          </p:nvSpPr>
          <p:spPr>
            <a:xfrm>
              <a:off x="1143000" y="3374571"/>
              <a:ext cx="6908800" cy="1295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How do we make this Agile?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061357" y="3250167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356" y="4439333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1356" y="5562600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6757" y="3250168"/>
            <a:ext cx="594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Change the way people think by promoting the Agile mindset in the company.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2157" y="4439334"/>
            <a:ext cx="5943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Develop processes that allow for agility in the company.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300" y="5562600"/>
            <a:ext cx="5943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Change the organizational structure and the architecture so that they compliment the Agile Manifesto and its supporting principles. </a:t>
            </a:r>
          </a:p>
        </p:txBody>
      </p:sp>
    </p:spTree>
    <p:extLst>
      <p:ext uri="{BB962C8B-B14F-4D97-AF65-F5344CB8AC3E}">
        <p14:creationId xmlns:p14="http://schemas.microsoft.com/office/powerpoint/2010/main" val="10657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8" grpId="1" animBg="1"/>
      <p:bldP spid="6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08491" y="1193506"/>
            <a:ext cx="6400800" cy="5416833"/>
            <a:chOff x="685800" y="838200"/>
            <a:chExt cx="6400800" cy="5416833"/>
          </a:xfrm>
        </p:grpSpPr>
        <p:sp>
          <p:nvSpPr>
            <p:cNvPr id="12" name="Rounded Rectangle 11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12" idx="2"/>
              <a:endCxn id="26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 is a direct influence on structure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457200" y="1175482"/>
            <a:ext cx="8239124" cy="5400527"/>
            <a:chOff x="437634" y="745283"/>
            <a:chExt cx="8239124" cy="5400527"/>
          </a:xfrm>
        </p:grpSpPr>
        <p:grpSp>
          <p:nvGrpSpPr>
            <p:cNvPr id="108" name="Group 107"/>
            <p:cNvGrpSpPr/>
            <p:nvPr/>
          </p:nvGrpSpPr>
          <p:grpSpPr>
            <a:xfrm>
              <a:off x="969236" y="1821695"/>
              <a:ext cx="1068412" cy="1738254"/>
              <a:chOff x="969236" y="1821695"/>
              <a:chExt cx="1068412" cy="1738254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969236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022456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1144061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776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91" name="Straight Arrow Connector 190"/>
              <p:cNvCxnSpPr>
                <a:stCxn id="187" idx="2"/>
                <a:endCxn id="190" idx="0"/>
              </p:cNvCxnSpPr>
              <p:nvPr/>
            </p:nvCxnSpPr>
            <p:spPr>
              <a:xfrm flipH="1">
                <a:off x="1500564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1695978" y="4139443"/>
                <a:ext cx="1068412" cy="2006367"/>
                <a:chOff x="1695978" y="4139443"/>
                <a:chExt cx="1068412" cy="2006367"/>
              </a:xfrm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1695978" y="4407556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1749198" y="4518469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1870803" y="5070259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518" y="5687281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5" name="Straight Arrow Connector 184"/>
                <p:cNvCxnSpPr>
                  <a:stCxn id="181" idx="2"/>
                  <a:endCxn id="184" idx="0"/>
                </p:cNvCxnSpPr>
                <p:nvPr/>
              </p:nvCxnSpPr>
              <p:spPr>
                <a:xfrm flipH="1">
                  <a:off x="2227306" y="5485798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2257103" y="4139443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8" name="Straight Arrow Connector 177"/>
                <p:cNvCxnSpPr>
                  <a:stCxn id="17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4" name="Straight Arrow Connector 173"/>
                <p:cNvCxnSpPr>
                  <a:stCxn id="173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7" name="Straight Arrow Connector 116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0" name="Group 119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1" name="Rounded Rectangle 170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2" name="Straight Arrow Connector 171"/>
                <p:cNvCxnSpPr>
                  <a:stCxn id="171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1530361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2" name="Group 121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6" name="Rounded Rectangle 16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0" name="Straight Arrow Connector 169"/>
                <p:cNvCxnSpPr>
                  <a:stCxn id="166" idx="2"/>
                  <a:endCxn id="16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0" name="Rounded Rectangle 15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3" name="Picture 1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4" name="Straight Arrow Connector 163"/>
                <p:cNvCxnSpPr>
                  <a:stCxn id="160" idx="2"/>
                  <a:endCxn id="16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54" name="Rounded Rectangle 153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8" name="Straight Arrow Connector 157"/>
                <p:cNvCxnSpPr>
                  <a:stCxn id="154" idx="2"/>
                  <a:endCxn id="157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8" name="Rounded Rectangle 14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2" name="Straight Arrow Connector 151"/>
                <p:cNvCxnSpPr>
                  <a:stCxn id="148" idx="2"/>
                  <a:endCxn id="15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6" name="Rounded Rectangle 13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0" name="Straight Arrow Connector 139"/>
                <p:cNvCxnSpPr>
                  <a:stCxn id="136" idx="2"/>
                  <a:endCxn id="13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0" name="Rounded Rectangle 12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4" name="Straight Arrow Connector 133"/>
                <p:cNvCxnSpPr>
                  <a:stCxn id="130" idx="2"/>
                  <a:endCxn id="13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Rounded Rectangle 7"/>
          <p:cNvSpPr/>
          <p:nvPr/>
        </p:nvSpPr>
        <p:spPr>
          <a:xfrm>
            <a:off x="4974318" y="594395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78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pic>
        <p:nvPicPr>
          <p:cNvPr id="1028" name="Picture 4" descr="Image result for scrum agil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667000"/>
            <a:ext cx="5565775" cy="373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caledagileframework.com/wp-content/uploads/2017/05/BP-4.5-Full-Not-title@2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9" y="1447800"/>
            <a:ext cx="5562600" cy="38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gile kanban imag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21524"/>
            <a:ext cx="60769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025664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51006451"/>
              </p:ext>
            </p:extLst>
          </p:nvPr>
        </p:nvGraphicFramePr>
        <p:xfrm>
          <a:off x="457200" y="12954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564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6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of an Agile company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(or rep) is on the product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external team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on the team knows the products (including managers)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team origination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follow the Open 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Treating deliverables as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07721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7526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pit·fall</a:t>
            </a:r>
            <a:endParaRPr lang="en-US" sz="3200" dirty="0"/>
          </a:p>
          <a:p>
            <a:pPr fontAlgn="base"/>
            <a:r>
              <a:rPr lang="en-US" dirty="0"/>
              <a:t>/ˈ</a:t>
            </a:r>
            <a:r>
              <a:rPr lang="en-US" dirty="0" err="1"/>
              <a:t>pitˌfôl</a:t>
            </a:r>
            <a:r>
              <a:rPr lang="en-US" dirty="0"/>
              <a:t>/</a:t>
            </a:r>
          </a:p>
          <a:p>
            <a:pPr fontAlgn="base"/>
            <a:r>
              <a:rPr lang="en-US" sz="1600" i="1" dirty="0"/>
              <a:t>noun</a:t>
            </a:r>
          </a:p>
          <a:p>
            <a:pPr fontAlgn="base"/>
            <a:endParaRPr lang="en-US" sz="1600" i="1" dirty="0"/>
          </a:p>
          <a:p>
            <a:pPr fontAlgn="base"/>
            <a:r>
              <a:rPr lang="en-US" i="1" dirty="0"/>
              <a:t>Definition</a:t>
            </a:r>
          </a:p>
          <a:p>
            <a:pPr fontAlgn="base"/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38381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1. a hidden or unsuspected danger or difficulty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810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2. something we know we shouldn’t be doing, but we do it anyway because it’s </a:t>
            </a:r>
          </a:p>
          <a:p>
            <a:r>
              <a:rPr lang="en-US" dirty="0"/>
              <a:t>         too tempting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62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74" y="5729866"/>
            <a:ext cx="1842987" cy="767475"/>
            <a:chOff x="486645" y="3157755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907033">
            <a:off x="6267445" y="5581495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1290510">
            <a:off x="4194022" y="5798445"/>
            <a:ext cx="1842987" cy="767475"/>
            <a:chOff x="474609" y="4811138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7857" y="1653746"/>
            <a:ext cx="7804150" cy="2110954"/>
            <a:chOff x="1251867" y="2479957"/>
            <a:chExt cx="6704509" cy="159711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867" y="2479957"/>
              <a:ext cx="6704509" cy="1597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1936552" y="2988241"/>
              <a:ext cx="5299744" cy="60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'Entire aisles are empty': </a:t>
              </a:r>
              <a:r>
                <a:rPr lang="en-US" sz="2000" i="1" dirty="0"/>
                <a:t>[enter name here] </a:t>
              </a:r>
              <a:r>
                <a:rPr lang="en-US" sz="2000" b="1" dirty="0"/>
                <a:t>employees reveal why stores are facing a crisis of food shortages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92900" y="3215600"/>
            <a:ext cx="149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- BUSINESS INSIDER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2183" y="366711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Implemented an inventory-management system called order-to-self (OTS)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300075" y="4366458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reduces unnecessary inventory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74" y="4735790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lower cost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074" y="5098591"/>
            <a:ext cx="34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frees up employees to focus on customers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6629" y="4342430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employee moral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6628" y="4711762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empty shelves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46627" y="5074563"/>
            <a:ext cx="40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prepared-foods section not refreshed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628" y="5419021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lost business</a:t>
            </a:r>
          </a:p>
        </p:txBody>
      </p:sp>
      <p:grpSp>
        <p:nvGrpSpPr>
          <p:cNvPr id="12" name="Group 11"/>
          <p:cNvGrpSpPr/>
          <p:nvPr/>
        </p:nvGrpSpPr>
        <p:grpSpPr>
          <a:xfrm rot="20922336">
            <a:off x="5115531" y="4532205"/>
            <a:ext cx="1842987" cy="767475"/>
            <a:chOff x="486645" y="2234624"/>
            <a:chExt cx="1842987" cy="767475"/>
          </a:xfrm>
        </p:grpSpPr>
        <p:sp>
          <p:nvSpPr>
            <p:cNvPr id="13" name="Rounded Rectangle 12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633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Agile is NOT … </a:t>
            </a:r>
          </a:p>
        </p:txBody>
      </p:sp>
      <p:grpSp>
        <p:nvGrpSpPr>
          <p:cNvPr id="40" name="Group 39"/>
          <p:cNvGrpSpPr/>
          <p:nvPr/>
        </p:nvGrpSpPr>
        <p:grpSpPr>
          <a:xfrm rot="798357">
            <a:off x="3600210" y="3201471"/>
            <a:ext cx="5334000" cy="1447800"/>
            <a:chOff x="1752600" y="2133601"/>
            <a:chExt cx="5334000" cy="1447800"/>
          </a:xfrm>
        </p:grpSpPr>
        <p:sp>
          <p:nvSpPr>
            <p:cNvPr id="41" name="Rounded Rectangle 40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  <p:sp>
        <p:nvSpPr>
          <p:cNvPr id="44" name="TextBox 43"/>
          <p:cNvSpPr txBox="1"/>
          <p:nvPr/>
        </p:nvSpPr>
        <p:spPr>
          <a:xfrm>
            <a:off x="457200" y="3352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framework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374070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 to reduce waste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651" y="412861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processes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439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1529"/>
              </p:ext>
            </p:extLst>
          </p:nvPr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048000" y="2133600"/>
            <a:ext cx="4648200" cy="28956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3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46202630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Waterfall development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60F1B0-9BA5-45B4-8761-59B06F4D97F9}"/>
              </a:ext>
            </a:extLst>
          </p:cNvPr>
          <p:cNvGrpSpPr/>
          <p:nvPr/>
        </p:nvGrpSpPr>
        <p:grpSpPr>
          <a:xfrm>
            <a:off x="1905000" y="3755231"/>
            <a:ext cx="1447800" cy="719138"/>
            <a:chOff x="800099" y="4572000"/>
            <a:chExt cx="1447800" cy="719138"/>
          </a:xfrm>
        </p:grpSpPr>
        <p:sp>
          <p:nvSpPr>
            <p:cNvPr id="6" name="Rounded Rectangle 55">
              <a:extLst>
                <a:ext uri="{FF2B5EF4-FFF2-40B4-BE49-F238E27FC236}">
                  <a16:creationId xmlns:a16="http://schemas.microsoft.com/office/drawing/2014/main" id="{60D51025-96FB-4F85-89DB-93A31A7D192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E00625-1A51-466A-8817-6900532BD1B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3CCEED-C33D-4491-92F6-FFE19F09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1F1C7C-F6F5-4649-B142-BAFB6AA639D7}"/>
              </a:ext>
            </a:extLst>
          </p:cNvPr>
          <p:cNvGrpSpPr/>
          <p:nvPr/>
        </p:nvGrpSpPr>
        <p:grpSpPr>
          <a:xfrm>
            <a:off x="4595813" y="3755231"/>
            <a:ext cx="1447800" cy="719138"/>
            <a:chOff x="800099" y="4572000"/>
            <a:chExt cx="1447800" cy="719138"/>
          </a:xfrm>
        </p:grpSpPr>
        <p:sp>
          <p:nvSpPr>
            <p:cNvPr id="11" name="Rounded Rectangle 55">
              <a:extLst>
                <a:ext uri="{FF2B5EF4-FFF2-40B4-BE49-F238E27FC236}">
                  <a16:creationId xmlns:a16="http://schemas.microsoft.com/office/drawing/2014/main" id="{67CA759D-1B6E-4A93-9DF7-9839400B190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90AB22-8F0E-40F5-9724-3D089803D85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7F1F3C-991D-417C-8090-3C94B2C2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2A309B-464A-4FA8-BAF4-9C2512EDD078}"/>
              </a:ext>
            </a:extLst>
          </p:cNvPr>
          <p:cNvGrpSpPr/>
          <p:nvPr/>
        </p:nvGrpSpPr>
        <p:grpSpPr>
          <a:xfrm>
            <a:off x="6005515" y="3755231"/>
            <a:ext cx="1447800" cy="719138"/>
            <a:chOff x="800099" y="4572000"/>
            <a:chExt cx="1447800" cy="719138"/>
          </a:xfrm>
        </p:grpSpPr>
        <p:sp>
          <p:nvSpPr>
            <p:cNvPr id="17" name="Rounded Rectangle 55">
              <a:extLst>
                <a:ext uri="{FF2B5EF4-FFF2-40B4-BE49-F238E27FC236}">
                  <a16:creationId xmlns:a16="http://schemas.microsoft.com/office/drawing/2014/main" id="{CBB6D2B8-42BD-4F6A-85FF-43B00D12AF77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D38DD-57EE-4591-BFCC-D8CDDEA34CF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0C91DD-5679-4353-B613-D345C140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477A36-C6DA-4251-827F-000D5E4AE21F}"/>
              </a:ext>
            </a:extLst>
          </p:cNvPr>
          <p:cNvGrpSpPr/>
          <p:nvPr/>
        </p:nvGrpSpPr>
        <p:grpSpPr>
          <a:xfrm>
            <a:off x="3219450" y="3755231"/>
            <a:ext cx="1447800" cy="719138"/>
            <a:chOff x="800099" y="4572000"/>
            <a:chExt cx="1447800" cy="719138"/>
          </a:xfrm>
        </p:grpSpPr>
        <p:sp>
          <p:nvSpPr>
            <p:cNvPr id="21" name="Rounded Rectangle 55">
              <a:extLst>
                <a:ext uri="{FF2B5EF4-FFF2-40B4-BE49-F238E27FC236}">
                  <a16:creationId xmlns:a16="http://schemas.microsoft.com/office/drawing/2014/main" id="{349C08AF-8EBD-442B-91F0-361D745501EA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6DC7E4-A201-4409-BA2F-9D67D389E1E0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4A57FE-3124-4FC9-94E7-F7D94359A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A164BD-CFF2-4FAE-B4F3-EEB7336AA167}"/>
              </a:ext>
            </a:extLst>
          </p:cNvPr>
          <p:cNvGrpSpPr/>
          <p:nvPr/>
        </p:nvGrpSpPr>
        <p:grpSpPr>
          <a:xfrm>
            <a:off x="7453317" y="3755231"/>
            <a:ext cx="1447800" cy="719138"/>
            <a:chOff x="800099" y="4572000"/>
            <a:chExt cx="1447800" cy="719138"/>
          </a:xfrm>
        </p:grpSpPr>
        <p:sp>
          <p:nvSpPr>
            <p:cNvPr id="25" name="Rounded Rectangle 55">
              <a:extLst>
                <a:ext uri="{FF2B5EF4-FFF2-40B4-BE49-F238E27FC236}">
                  <a16:creationId xmlns:a16="http://schemas.microsoft.com/office/drawing/2014/main" id="{F51CDD17-9475-4DB0-8FDF-75EDA7F37F09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2A25B3-2996-45E2-8F37-310E104704ED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E60AF35-4376-47B8-AC63-610FF61D0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7D7767-A90A-401E-BCE2-37A0683DD6C9}"/>
              </a:ext>
            </a:extLst>
          </p:cNvPr>
          <p:cNvGrpSpPr/>
          <p:nvPr/>
        </p:nvGrpSpPr>
        <p:grpSpPr>
          <a:xfrm>
            <a:off x="7453315" y="4587557"/>
            <a:ext cx="1447800" cy="719138"/>
            <a:chOff x="800099" y="4572000"/>
            <a:chExt cx="1447800" cy="719138"/>
          </a:xfrm>
        </p:grpSpPr>
        <p:sp>
          <p:nvSpPr>
            <p:cNvPr id="29" name="Rounded Rectangle 55">
              <a:extLst>
                <a:ext uri="{FF2B5EF4-FFF2-40B4-BE49-F238E27FC236}">
                  <a16:creationId xmlns:a16="http://schemas.microsoft.com/office/drawing/2014/main" id="{9626401D-7375-49F5-BE58-47B6DAE46712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97F8A0-AB10-4195-8D94-C9B4C2AEEA3B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4D8139E-F33C-4C90-8ECE-8FDC6BAA2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2B8E90-90F2-47B9-B139-4215C4034C07}"/>
              </a:ext>
            </a:extLst>
          </p:cNvPr>
          <p:cNvGrpSpPr/>
          <p:nvPr/>
        </p:nvGrpSpPr>
        <p:grpSpPr>
          <a:xfrm>
            <a:off x="6003134" y="4521845"/>
            <a:ext cx="1447800" cy="719138"/>
            <a:chOff x="800099" y="4572000"/>
            <a:chExt cx="1447800" cy="719138"/>
          </a:xfrm>
        </p:grpSpPr>
        <p:sp>
          <p:nvSpPr>
            <p:cNvPr id="33" name="Rounded Rectangle 55">
              <a:extLst>
                <a:ext uri="{FF2B5EF4-FFF2-40B4-BE49-F238E27FC236}">
                  <a16:creationId xmlns:a16="http://schemas.microsoft.com/office/drawing/2014/main" id="{C63F34D7-20BE-44A8-A586-2807CD6889D8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4D75BA-912F-415B-A491-CD58A502991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DBD498-F9A9-4366-A5FF-01418779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652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440487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3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40083984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  <p:sp>
        <p:nvSpPr>
          <p:cNvPr id="9" name="Freeform 8"/>
          <p:cNvSpPr/>
          <p:nvPr/>
        </p:nvSpPr>
        <p:spPr>
          <a:xfrm>
            <a:off x="2743200" y="5094490"/>
            <a:ext cx="4380931" cy="682388"/>
          </a:xfrm>
          <a:custGeom>
            <a:avLst/>
            <a:gdLst>
              <a:gd name="connsiteX0" fmla="*/ 423080 w 4380931"/>
              <a:gd name="connsiteY0" fmla="*/ 573206 h 682388"/>
              <a:gd name="connsiteX1" fmla="*/ 2347415 w 4380931"/>
              <a:gd name="connsiteY1" fmla="*/ 218364 h 682388"/>
              <a:gd name="connsiteX2" fmla="*/ 4380931 w 4380931"/>
              <a:gd name="connsiteY2" fmla="*/ 0 h 682388"/>
              <a:gd name="connsiteX3" fmla="*/ 4380931 w 4380931"/>
              <a:gd name="connsiteY3" fmla="*/ 627797 h 682388"/>
              <a:gd name="connsiteX4" fmla="*/ 0 w 4380931"/>
              <a:gd name="connsiteY4" fmla="*/ 682388 h 682388"/>
              <a:gd name="connsiteX5" fmla="*/ 423080 w 4380931"/>
              <a:gd name="connsiteY5" fmla="*/ 573206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0931" h="682388">
                <a:moveTo>
                  <a:pt x="423080" y="573206"/>
                </a:moveTo>
                <a:lnTo>
                  <a:pt x="2347415" y="218364"/>
                </a:lnTo>
                <a:lnTo>
                  <a:pt x="4380931" y="0"/>
                </a:lnTo>
                <a:lnTo>
                  <a:pt x="4380931" y="627797"/>
                </a:lnTo>
                <a:lnTo>
                  <a:pt x="0" y="682388"/>
                </a:lnTo>
                <a:lnTo>
                  <a:pt x="423080" y="5732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rework </a:t>
            </a:r>
          </a:p>
        </p:txBody>
      </p:sp>
    </p:spTree>
    <p:extLst>
      <p:ext uri="{BB962C8B-B14F-4D97-AF65-F5344CB8AC3E}">
        <p14:creationId xmlns:p14="http://schemas.microsoft.com/office/powerpoint/2010/main" val="33863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48000" y="2133600"/>
            <a:ext cx="4648200" cy="1219200"/>
            <a:chOff x="3048000" y="2133600"/>
            <a:chExt cx="4648200" cy="12192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48000" y="2438400"/>
              <a:ext cx="2286000" cy="9144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34000" y="2133600"/>
              <a:ext cx="2362200" cy="3048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19" idx="1"/>
          </p:cNvCxnSpPr>
          <p:nvPr/>
        </p:nvCxnSpPr>
        <p:spPr>
          <a:xfrm flipV="1">
            <a:off x="3057099" y="2133600"/>
            <a:ext cx="4639101" cy="290242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988860" y="2197290"/>
            <a:ext cx="4558352" cy="2838734"/>
          </a:xfrm>
          <a:custGeom>
            <a:avLst/>
            <a:gdLst>
              <a:gd name="connsiteX0" fmla="*/ 68239 w 4558352"/>
              <a:gd name="connsiteY0" fmla="*/ 1187355 h 2838734"/>
              <a:gd name="connsiteX1" fmla="*/ 68239 w 4558352"/>
              <a:gd name="connsiteY1" fmla="*/ 2838734 h 2838734"/>
              <a:gd name="connsiteX2" fmla="*/ 4558352 w 4558352"/>
              <a:gd name="connsiteY2" fmla="*/ 0 h 2838734"/>
              <a:gd name="connsiteX3" fmla="*/ 2374710 w 4558352"/>
              <a:gd name="connsiteY3" fmla="*/ 286603 h 2838734"/>
              <a:gd name="connsiteX4" fmla="*/ 0 w 4558352"/>
              <a:gd name="connsiteY4" fmla="*/ 1214650 h 2838734"/>
              <a:gd name="connsiteX5" fmla="*/ 0 w 4558352"/>
              <a:gd name="connsiteY5" fmla="*/ 1214650 h 2838734"/>
              <a:gd name="connsiteX6" fmla="*/ 68239 w 4558352"/>
              <a:gd name="connsiteY6" fmla="*/ 1187355 h 283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8352" h="2838734">
                <a:moveTo>
                  <a:pt x="68239" y="1187355"/>
                </a:moveTo>
                <a:lnTo>
                  <a:pt x="68239" y="2838734"/>
                </a:lnTo>
                <a:lnTo>
                  <a:pt x="4558352" y="0"/>
                </a:lnTo>
                <a:lnTo>
                  <a:pt x="2374710" y="286603"/>
                </a:lnTo>
                <a:lnTo>
                  <a:pt x="0" y="1214650"/>
                </a:lnTo>
                <a:lnTo>
                  <a:pt x="0" y="1214650"/>
                </a:lnTo>
                <a:lnTo>
                  <a:pt x="68239" y="11873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Pigeon Holed Roles</a:t>
            </a:r>
            <a:endParaRPr lang="en-US" sz="2800" dirty="0"/>
          </a:p>
          <a:p>
            <a:pPr algn="ctr"/>
            <a:r>
              <a:rPr lang="en-US" sz="3600" dirty="0"/>
              <a:t> work assignments by SME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2917492"/>
            <a:ext cx="19812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</a:p>
          <a:p>
            <a:pPr algn="ctr"/>
            <a:r>
              <a:rPr lang="en-US" sz="2400" dirty="0"/>
              <a:t>team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" y="2971800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no team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5257800" cy="771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4319478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team member dependencies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21910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400" y="1713864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72400" y="2679485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72400" y="242996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74577" y="19624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6638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7 C -0.03819 -0.0007 -0.14982 -0.01088 -0.18854 0.02361 C -0.22708 0.0581 -0.23211 0.15926 -0.23211 0.20625 C -0.23211 0.24074 -0.48333 0.43125 -0.48333 0.4666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-0.14618 2.22222E-6 C -0.21146 2.22222E-6 -0.2382 0.08565 -0.2382 0.18217 C -0.2382 0.25393 -0.29184 0.35856 -0.29184 0.430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809 -1.11111E-6 -0.02743 0.00116 -0.10798 0.00116 C -0.21649 0.00116 -0.23281 0.0375 -0.23281 0.13658 C -0.23281 0.21019 -0.48333 0.36759 -0.48333 0.4416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0.00232 C -0.02569 0.00232 -0.13003 0.00857 -0.14409 0.00857 C -0.16284 0.00857 -0.24166 0.02825 -0.24166 0.10926 C -0.24166 0.16968 -0.09514 0.30394 -0.09514 0.3645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C -0.0809 -0.00023 -0.0243 -0.00278 -0.10486 -0.00278 C -0.21354 -0.00278 -0.2276 -0.01667 -0.2276 0.07639 C -0.2276 0.1456 -0.48333 0.34537 -0.48333 0.414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590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“Agile doesn’t have requirements”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03" y="36576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“We do Kanban, so we don’t need to prioritize.”</a:t>
            </a:r>
          </a:p>
        </p:txBody>
      </p:sp>
    </p:spTree>
    <p:extLst>
      <p:ext uri="{BB962C8B-B14F-4D97-AF65-F5344CB8AC3E}">
        <p14:creationId xmlns:p14="http://schemas.microsoft.com/office/powerpoint/2010/main" val="20839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6" name="Group 5"/>
          <p:cNvGrpSpPr/>
          <p:nvPr/>
        </p:nvGrpSpPr>
        <p:grpSpPr>
          <a:xfrm rot="21269909">
            <a:off x="6019800" y="2409965"/>
            <a:ext cx="1842987" cy="767475"/>
            <a:chOff x="486645" y="3993217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00400" y="3321803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9600" y="3331186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5099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8334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05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10" name="Group 9"/>
          <p:cNvGrpSpPr/>
          <p:nvPr/>
        </p:nvGrpSpPr>
        <p:grpSpPr>
          <a:xfrm rot="517390">
            <a:off x="6248400" y="3012607"/>
            <a:ext cx="1842987" cy="767475"/>
            <a:chOff x="474609" y="4811138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13463" y="3650775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200400" y="3313004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00400" y="3320145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05799" y="3484633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11198" y="3485936"/>
            <a:ext cx="2133600" cy="1010707"/>
            <a:chOff x="3200400" y="3321803"/>
            <a:chExt cx="2133600" cy="1010707"/>
          </a:xfrm>
        </p:grpSpPr>
        <p:sp>
          <p:nvSpPr>
            <p:cNvPr id="23" name="Rounded Rectangle 22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2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0052 0.147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1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943600" y="4680721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69043"/>
              </p:ext>
            </p:extLst>
          </p:nvPr>
        </p:nvGraphicFramePr>
        <p:xfrm>
          <a:off x="6019800" y="1981200"/>
          <a:ext cx="25908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team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isolated of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81453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618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47800" y="2590800"/>
            <a:ext cx="4343400" cy="32004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19800" y="4419600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6215209"/>
              </p:ext>
            </p:extLst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98392"/>
              </p:ext>
            </p:extLst>
          </p:nvPr>
        </p:nvGraphicFramePr>
        <p:xfrm>
          <a:off x="6019800" y="1981200"/>
          <a:ext cx="25908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830" y="59965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productivity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48682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shared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237560"/>
            <a:ext cx="27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56068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7339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857500" y="4832728"/>
            <a:ext cx="2095500" cy="11870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0693006"/>
              </p:ext>
            </p:extLst>
          </p:nvPr>
        </p:nvGraphicFramePr>
        <p:xfrm>
          <a:off x="152400" y="1981200"/>
          <a:ext cx="541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0174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system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31" y="5075872"/>
            <a:ext cx="802437" cy="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61794853"/>
              </p:ext>
            </p:extLst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Agile development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9C9E2-1FF0-4C88-BE6A-B15E814630CB}"/>
              </a:ext>
            </a:extLst>
          </p:cNvPr>
          <p:cNvGrpSpPr/>
          <p:nvPr/>
        </p:nvGrpSpPr>
        <p:grpSpPr>
          <a:xfrm rot="20617263">
            <a:off x="2934781" y="2856540"/>
            <a:ext cx="1447800" cy="719138"/>
            <a:chOff x="800099" y="4572000"/>
            <a:chExt cx="1447800" cy="719138"/>
          </a:xfrm>
        </p:grpSpPr>
        <p:sp>
          <p:nvSpPr>
            <p:cNvPr id="5" name="Rounded Rectangle 55">
              <a:extLst>
                <a:ext uri="{FF2B5EF4-FFF2-40B4-BE49-F238E27FC236}">
                  <a16:creationId xmlns:a16="http://schemas.microsoft.com/office/drawing/2014/main" id="{D98D6E76-2CEC-48CB-944C-86E46E5196CB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A895E-B6C7-4B6D-AD35-D45D0435C14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C947C5-7980-4BB8-865E-562F529F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265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21307" y="5706405"/>
            <a:ext cx="533400" cy="152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933985" y="3762304"/>
            <a:ext cx="533400" cy="152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2195899"/>
            <a:ext cx="8153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/>
              <a:t>assumption</a:t>
            </a:r>
            <a:r>
              <a:rPr lang="en-US" dirty="0"/>
              <a:t>: conveyor-belt is automated with no delays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2571012"/>
            <a:ext cx="8153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security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maintenance</a:t>
            </a:r>
          </a:p>
        </p:txBody>
      </p:sp>
    </p:spTree>
    <p:extLst>
      <p:ext uri="{BB962C8B-B14F-4D97-AF65-F5344CB8AC3E}">
        <p14:creationId xmlns:p14="http://schemas.microsoft.com/office/powerpoint/2010/main" val="35386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00104 -0.287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55105 0.00139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1" grpId="2" animBg="1"/>
      <p:bldP spid="33" grpId="0" animBg="1"/>
      <p:bldP spid="33" grpId="1" animBg="1"/>
      <p:bldP spid="34" grpId="0"/>
      <p:bldP spid="3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95886" y="3744664"/>
            <a:ext cx="533400" cy="15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88850" y="2044206"/>
            <a:ext cx="6116258" cy="369332"/>
            <a:chOff x="1488850" y="2044206"/>
            <a:chExt cx="6116258" cy="369332"/>
          </a:xfrm>
        </p:grpSpPr>
        <p:sp>
          <p:nvSpPr>
            <p:cNvPr id="27" name="Rounded Rectangle 26"/>
            <p:cNvSpPr/>
            <p:nvPr/>
          </p:nvSpPr>
          <p:spPr>
            <a:xfrm>
              <a:off x="1488850" y="2152672"/>
              <a:ext cx="533400" cy="152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57400" y="2044206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better aligned product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78380" y="2437004"/>
            <a:ext cx="6026728" cy="369332"/>
            <a:chOff x="1578380" y="2393860"/>
            <a:chExt cx="602672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2057400" y="2393860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innovation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78380" y="2393860"/>
              <a:ext cx="351976" cy="35197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41675" y="2845343"/>
            <a:ext cx="6063433" cy="425385"/>
            <a:chOff x="1541675" y="2788848"/>
            <a:chExt cx="6063433" cy="425385"/>
          </a:xfrm>
        </p:grpSpPr>
        <p:sp>
          <p:nvSpPr>
            <p:cNvPr id="36" name="TextBox 35"/>
            <p:cNvSpPr txBox="1"/>
            <p:nvPr/>
          </p:nvSpPr>
          <p:spPr>
            <a:xfrm>
              <a:off x="2057400" y="2823085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bottlenecks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675" y="2788848"/>
              <a:ext cx="425385" cy="425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42488" y="5299526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42489" y="4126468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7281676"/>
              </p:ext>
            </p:extLst>
          </p:nvPr>
        </p:nvGraphicFramePr>
        <p:xfrm>
          <a:off x="914400" y="2069068"/>
          <a:ext cx="415406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64416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A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</a:t>
                      </a:r>
                      <a:r>
                        <a:rPr lang="en-US" sz="1600" baseline="0" dirty="0"/>
                        <a:t> B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4243885"/>
            <a:ext cx="802437" cy="8024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18" y="5453109"/>
            <a:ext cx="778211" cy="7525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system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innovation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36740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46" y="2120679"/>
            <a:ext cx="1853903" cy="154984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58868"/>
            <a:ext cx="2481432" cy="1624574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Microservices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01384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8119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teams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1254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001445"/>
            <a:ext cx="2209800" cy="1831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2" y="2001445"/>
            <a:ext cx="2809875" cy="9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69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development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2937" y="551239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44272"/>
            <a:ext cx="2085975" cy="1794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634" y="1931199"/>
            <a:ext cx="1384663" cy="20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55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198073"/>
              </p:ext>
            </p:extLst>
          </p:nvPr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119699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EOY 60% of company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137979"/>
            <a:ext cx="2781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Nov application development department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July team A will be Agile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Oct team B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team will deliver 80% of committed stories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667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objective (e.g.: 60% of development team will be agile by end of year)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354" y="3313331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the framework and it’s processes across all the departments and their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59662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team metrics (e.g.: average velocity) are measurements for employee goals and objectives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605993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third party or specialized company team determines agile approach for the company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354" y="5252324"/>
            <a:ext cx="716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structure doesn’t reflect agile values and principles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244345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15% increase in customer retention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276479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30% increase in customer satisfaction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50% increase in 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product usage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80% of deliverables are actively used by customers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Being Agile is NOT an objective. </a:t>
            </a:r>
          </a:p>
          <a:p>
            <a:endParaRPr lang="en-US" sz="3200" dirty="0"/>
          </a:p>
          <a:p>
            <a:r>
              <a:rPr lang="en-US" sz="3200" dirty="0"/>
              <a:t>However, achieving your goals is an objective, and Agile can help you do that. </a:t>
            </a:r>
          </a:p>
        </p:txBody>
      </p:sp>
    </p:spTree>
    <p:extLst>
      <p:ext uri="{BB962C8B-B14F-4D97-AF65-F5344CB8AC3E}">
        <p14:creationId xmlns:p14="http://schemas.microsoft.com/office/powerpoint/2010/main" val="77134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traditional considerations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D269-ABC6-4CA7-9E0F-EB4FB43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" y="2310590"/>
            <a:ext cx="1295400" cy="1295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2FFCBF-B64C-401B-833F-965C3FAAA24B}"/>
              </a:ext>
            </a:extLst>
          </p:cNvPr>
          <p:cNvGrpSpPr/>
          <p:nvPr/>
        </p:nvGrpSpPr>
        <p:grpSpPr>
          <a:xfrm>
            <a:off x="2209800" y="1295400"/>
            <a:ext cx="2969204" cy="1524000"/>
            <a:chOff x="2669596" y="1600200"/>
            <a:chExt cx="3886200" cy="1948934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53432AF-30D9-40E0-BBC6-574793FE1954}"/>
                </a:ext>
              </a:extLst>
            </p:cNvPr>
            <p:cNvSpPr/>
            <p:nvPr/>
          </p:nvSpPr>
          <p:spPr>
            <a:xfrm>
              <a:off x="2669596" y="1600200"/>
              <a:ext cx="3886200" cy="1948934"/>
            </a:xfrm>
            <a:prstGeom prst="cloudCallout">
              <a:avLst>
                <a:gd name="adj1" fmla="val -55619"/>
                <a:gd name="adj2" fmla="val 33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A96E22-6924-40E5-91E7-83D353F3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981200"/>
              <a:ext cx="1300593" cy="130059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D34417-933B-4CE8-A946-622D8BC64850}"/>
              </a:ext>
            </a:extLst>
          </p:cNvPr>
          <p:cNvSpPr txBox="1"/>
          <p:nvPr/>
        </p:nvSpPr>
        <p:spPr>
          <a:xfrm>
            <a:off x="2209800" y="32004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development /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F4DC6-C3C7-4723-B1CC-0C3C2C1E885B}"/>
              </a:ext>
            </a:extLst>
          </p:cNvPr>
          <p:cNvSpPr txBox="1"/>
          <p:nvPr/>
        </p:nvSpPr>
        <p:spPr>
          <a:xfrm>
            <a:off x="5638800" y="32004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2581-6181-4D05-8A96-9A7D7AAA2F27}"/>
              </a:ext>
            </a:extLst>
          </p:cNvPr>
          <p:cNvSpPr txBox="1"/>
          <p:nvPr/>
        </p:nvSpPr>
        <p:spPr>
          <a:xfrm>
            <a:off x="3962400" y="4935617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Adoption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longevity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9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8200" y="5105400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2587625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67598" y="2486924"/>
            <a:ext cx="4733401" cy="1780275"/>
            <a:chOff x="4128128" y="2241292"/>
            <a:chExt cx="3185890" cy="1253572"/>
          </a:xfrm>
        </p:grpSpPr>
        <p:grpSp>
          <p:nvGrpSpPr>
            <p:cNvPr id="29" name="Group 28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27108" y="4709532"/>
            <a:ext cx="2147535" cy="1861375"/>
            <a:chOff x="4527108" y="4709532"/>
            <a:chExt cx="2147535" cy="18613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329" y="4709532"/>
              <a:ext cx="1371600" cy="143806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27108" y="6201575"/>
              <a:ext cx="21475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8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5800" y="4486643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2972" y="3543177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259749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understand what we’re suppose to do, but I don’t see how it has made the process any faster.”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8349" y="335062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issue is that we are not following the framework. If we did we’d be managing our dependencies better.”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8349" y="565069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problem is that we didn’t write down the Definition Of Done, so we delivered the wrong feature.”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8349" y="488400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need to focus on MVP (minimal viable product) so let’s get this out the door and refactor it later.”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8349" y="411731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have more meeting now than we did before becoming Agile”</a:t>
            </a:r>
          </a:p>
        </p:txBody>
      </p:sp>
    </p:spTree>
    <p:extLst>
      <p:ext uri="{BB962C8B-B14F-4D97-AF65-F5344CB8AC3E}">
        <p14:creationId xmlns:p14="http://schemas.microsoft.com/office/powerpoint/2010/main" val="35703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" grpId="0"/>
      <p:bldP spid="15" grpId="0"/>
      <p:bldP spid="16" grpId="0"/>
      <p:bldP spid="17" grpId="0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486400"/>
            <a:ext cx="2177603" cy="94049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3227" y="4521205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9729" y="4521206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96231" y="4521204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84" y="3362430"/>
            <a:ext cx="1269425" cy="8310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27" y="2323935"/>
            <a:ext cx="1862137" cy="6158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73" y="3362430"/>
            <a:ext cx="863053" cy="9048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301803" y="3391001"/>
            <a:ext cx="3185889" cy="847732"/>
            <a:chOff x="4488636" y="2314513"/>
            <a:chExt cx="3185889" cy="84773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2314513"/>
              <a:ext cx="892725" cy="7811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36" y="2314513"/>
              <a:ext cx="847732" cy="8477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667" y="2314513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3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4722" y="4311311"/>
            <a:ext cx="2895599" cy="995124"/>
            <a:chOff x="4128128" y="2241292"/>
            <a:chExt cx="3185890" cy="1253572"/>
          </a:xfrm>
        </p:grpSpPr>
        <p:grpSp>
          <p:nvGrpSpPr>
            <p:cNvPr id="10" name="Group 9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201996">
            <a:off x="4147267" y="4894073"/>
            <a:ext cx="1842987" cy="767475"/>
            <a:chOff x="486645" y="2234624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21007353">
            <a:off x="6147103" y="4437940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582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39861 -0.2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1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19200" y="4114800"/>
            <a:ext cx="1066800" cy="1219200"/>
            <a:chOff x="5106757" y="2362200"/>
            <a:chExt cx="1671939" cy="1910412"/>
          </a:xfrm>
        </p:grpSpPr>
        <p:grpSp>
          <p:nvGrpSpPr>
            <p:cNvPr id="6" name="Group 5"/>
            <p:cNvGrpSpPr/>
            <p:nvPr/>
          </p:nvGrpSpPr>
          <p:grpSpPr>
            <a:xfrm>
              <a:off x="5257800" y="2362200"/>
              <a:ext cx="1520896" cy="1524000"/>
              <a:chOff x="5257800" y="2362200"/>
              <a:chExt cx="1520896" cy="1524000"/>
            </a:xfrm>
          </p:grpSpPr>
          <p:sp>
            <p:nvSpPr>
              <p:cNvPr id="5" name="Rounded Rectangle 4"/>
              <p:cNvSpPr/>
              <p:nvPr/>
            </p:nvSpPr>
            <p:spPr>
              <a:xfrm rot="18857809">
                <a:off x="5392645" y="2741801"/>
                <a:ext cx="1077549" cy="89342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362200"/>
                <a:ext cx="1520896" cy="1524000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106757" y="3903280"/>
              <a:ext cx="16719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price tag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406426">
            <a:off x="6728784" y="4342662"/>
            <a:ext cx="1842987" cy="767475"/>
            <a:chOff x="474609" y="4811138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4209650" y="5069033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financial guilt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0" y="4006601"/>
            <a:ext cx="34523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cost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4343400"/>
            <a:ext cx="34523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4686720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effort</a:t>
            </a:r>
          </a:p>
        </p:txBody>
      </p:sp>
      <p:grpSp>
        <p:nvGrpSpPr>
          <p:cNvPr id="23" name="Group 22"/>
          <p:cNvGrpSpPr/>
          <p:nvPr/>
        </p:nvGrpSpPr>
        <p:grpSpPr>
          <a:xfrm rot="21183600">
            <a:off x="3612407" y="5575919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438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5 -0.2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software using agile architecture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" y="3385066"/>
            <a:ext cx="3354016" cy="21958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1138" y="406749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 with functionality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51138" y="452701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functionality as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35586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</a:t>
            </a:r>
          </a:p>
        </p:txBody>
      </p:sp>
    </p:spTree>
    <p:extLst>
      <p:ext uri="{BB962C8B-B14F-4D97-AF65-F5344CB8AC3E}">
        <p14:creationId xmlns:p14="http://schemas.microsoft.com/office/powerpoint/2010/main" val="31437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the investment: cost, time, effort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3" y="406534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open source first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3" y="4527010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plugins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6453" y="498867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stay objective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7587"/>
            <a:ext cx="1752600" cy="16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be afraid of manual efforts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2" y="4065345"/>
            <a:ext cx="448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pilot it manually, then automate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2" y="4896342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customer interactions manual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727339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do it manually when the system is down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057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“Is it worth it?”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057400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037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70373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expenses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35006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to reduce </a:t>
            </a:r>
          </a:p>
          <a:p>
            <a:r>
              <a:rPr lang="en-US" sz="2800" dirty="0"/>
              <a:t>      expenses?”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3350062"/>
            <a:ext cx="305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reduce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749" y="442728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measure </a:t>
            </a:r>
          </a:p>
          <a:p>
            <a:r>
              <a:rPr lang="en-US" sz="2800" dirty="0"/>
              <a:t>      cost of development?”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0453" y="4304169"/>
            <a:ext cx="3278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velocity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burn-down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automated CI/CD</a:t>
            </a:r>
          </a:p>
        </p:txBody>
      </p:sp>
      <p:grpSp>
        <p:nvGrpSpPr>
          <p:cNvPr id="16" name="Group 15"/>
          <p:cNvGrpSpPr/>
          <p:nvPr/>
        </p:nvGrpSpPr>
        <p:grpSpPr>
          <a:xfrm rot="21169897">
            <a:off x="3352800" y="3039339"/>
            <a:ext cx="2971800" cy="1290887"/>
            <a:chOff x="4445358" y="3847308"/>
            <a:chExt cx="2971800" cy="1290887"/>
          </a:xfrm>
        </p:grpSpPr>
        <p:sp>
          <p:nvSpPr>
            <p:cNvPr id="17" name="Rounded Rectangle 16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assumptions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358" y="3847308"/>
              <a:ext cx="2971800" cy="1290887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199281">
            <a:off x="2213436" y="3497422"/>
            <a:ext cx="2971800" cy="1290887"/>
            <a:chOff x="4428684" y="3854004"/>
            <a:chExt cx="2971800" cy="1290887"/>
          </a:xfrm>
        </p:grpSpPr>
        <p:sp>
          <p:nvSpPr>
            <p:cNvPr id="21" name="Rounded Rectangle 20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inaccurate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684" y="3854004"/>
              <a:ext cx="2971800" cy="12908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/>
        </p:nvSpPr>
        <p:spPr>
          <a:xfrm>
            <a:off x="2002429" y="3276600"/>
            <a:ext cx="62484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7000" y="2941749"/>
            <a:ext cx="1600200" cy="1981200"/>
            <a:chOff x="685800" y="2895600"/>
            <a:chExt cx="1600200" cy="1981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2819400"/>
            <a:ext cx="1861601" cy="2103549"/>
            <a:chOff x="304800" y="2819400"/>
            <a:chExt cx="1861601" cy="21035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55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4990" y="2892380"/>
            <a:ext cx="1676400" cy="2035935"/>
            <a:chOff x="5257800" y="2887014"/>
            <a:chExt cx="1676400" cy="20359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887014"/>
              <a:ext cx="1676400" cy="1676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578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3807" y="3081507"/>
            <a:ext cx="1829774" cy="1829774"/>
            <a:chOff x="6883807" y="3081507"/>
            <a:chExt cx="1829774" cy="18297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07" y="3081507"/>
              <a:ext cx="1829774" cy="18297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98594" y="45419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delivery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2156675"/>
            <a:ext cx="1219200" cy="1219200"/>
            <a:chOff x="3657600" y="1600200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3657600" y="1600200"/>
              <a:ext cx="1219200" cy="1219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95700" y="1699317"/>
              <a:ext cx="1143000" cy="986491"/>
              <a:chOff x="3695700" y="1746570"/>
              <a:chExt cx="1143000" cy="9864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065" y="1746570"/>
                <a:ext cx="602271" cy="602271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695700" y="2394507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predictive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9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62151" y="164050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0" y="1787098"/>
            <a:ext cx="1600200" cy="1981200"/>
            <a:chOff x="685800" y="2895600"/>
            <a:chExt cx="1600200" cy="19812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179068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“Was it worth it?”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800" y="2313905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" y="283712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6800" y="39161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what degree is the customer using it?</a:t>
            </a:r>
          </a:p>
        </p:txBody>
      </p:sp>
    </p:spTree>
    <p:extLst>
      <p:ext uri="{BB962C8B-B14F-4D97-AF65-F5344CB8AC3E}">
        <p14:creationId xmlns:p14="http://schemas.microsoft.com/office/powerpoint/2010/main" val="14016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819400"/>
            <a:ext cx="8502574" cy="2103549"/>
            <a:chOff x="304800" y="2819400"/>
            <a:chExt cx="8502574" cy="2103549"/>
          </a:xfrm>
        </p:grpSpPr>
        <p:sp>
          <p:nvSpPr>
            <p:cNvPr id="24" name="Pentagon 23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772400" y="2277414"/>
            <a:ext cx="1219200" cy="1219200"/>
            <a:chOff x="6883807" y="1280375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6883807" y="1280375"/>
              <a:ext cx="1219200" cy="1219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21907" y="2027429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actual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1907" y="1461702"/>
              <a:ext cx="114299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1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8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57" y="265435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</a:t>
            </a:r>
            <a:r>
              <a:rPr lang="en-US" sz="2400" b="1" dirty="0"/>
              <a:t>Cost of Delay</a:t>
            </a:r>
            <a:r>
              <a:rPr lang="en-US" sz="2400" dirty="0"/>
              <a:t> so that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757" y="4458623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determine </a:t>
            </a:r>
            <a:r>
              <a:rPr lang="en-US" sz="2400" b="1" dirty="0"/>
              <a:t>ROI</a:t>
            </a:r>
            <a:r>
              <a:rPr lang="en-US" sz="2400" dirty="0"/>
              <a:t> as quickly as possible.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" y="325577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if customer </a:t>
            </a:r>
            <a:r>
              <a:rPr lang="en-US" sz="2400" b="1" dirty="0"/>
              <a:t>received</a:t>
            </a:r>
            <a:r>
              <a:rPr lang="en-US" sz="2400" dirty="0"/>
              <a:t> it, and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500" y="385720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 product </a:t>
            </a:r>
            <a:r>
              <a:rPr lang="en-US" sz="2400" b="1" dirty="0"/>
              <a:t>utilization</a:t>
            </a:r>
            <a:r>
              <a:rPr lang="en-US" sz="2400" dirty="0"/>
              <a:t>, so that …</a:t>
            </a:r>
          </a:p>
        </p:txBody>
      </p:sp>
    </p:spTree>
    <p:extLst>
      <p:ext uri="{BB962C8B-B14F-4D97-AF65-F5344CB8AC3E}">
        <p14:creationId xmlns:p14="http://schemas.microsoft.com/office/powerpoint/2010/main" val="4018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Minimal Viable Product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7901" y="1559688"/>
            <a:ext cx="5189508" cy="4447627"/>
            <a:chOff x="307901" y="1559688"/>
            <a:chExt cx="5189508" cy="4447627"/>
          </a:xfrm>
        </p:grpSpPr>
        <p:grpSp>
          <p:nvGrpSpPr>
            <p:cNvPr id="7" name="Group 6"/>
            <p:cNvGrpSpPr/>
            <p:nvPr/>
          </p:nvGrpSpPr>
          <p:grpSpPr>
            <a:xfrm>
              <a:off x="310771" y="1559688"/>
              <a:ext cx="5175629" cy="1190874"/>
              <a:chOff x="310771" y="1559688"/>
              <a:chExt cx="5175629" cy="11908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24" name="Pentagon 2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21780" y="3167105"/>
              <a:ext cx="5175629" cy="1190874"/>
              <a:chOff x="310771" y="1559688"/>
              <a:chExt cx="5175629" cy="119087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44" name="Pentagon 4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307901" y="4816441"/>
              <a:ext cx="5175629" cy="1190874"/>
              <a:chOff x="310771" y="1559688"/>
              <a:chExt cx="5175629" cy="119087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58" name="Pentagon 57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67" name="TextBox 66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287091" y="2649341"/>
            <a:ext cx="8502574" cy="2103549"/>
            <a:chOff x="304800" y="2819400"/>
            <a:chExt cx="8502574" cy="2103549"/>
          </a:xfrm>
        </p:grpSpPr>
        <p:sp>
          <p:nvSpPr>
            <p:cNvPr id="71" name="Pentagon 70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7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CI / CD</a:t>
            </a:r>
          </a:p>
          <a:p>
            <a:pPr algn="ctr"/>
            <a:r>
              <a:rPr lang="en-US" sz="2000" dirty="0"/>
              <a:t>(faster time to market)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2019" y="1701232"/>
            <a:ext cx="853053" cy="4178780"/>
            <a:chOff x="3072019" y="1701232"/>
            <a:chExt cx="853053" cy="4178780"/>
          </a:xfrm>
        </p:grpSpPr>
        <p:grpSp>
          <p:nvGrpSpPr>
            <p:cNvPr id="31" name="Group 30"/>
            <p:cNvGrpSpPr/>
            <p:nvPr/>
          </p:nvGrpSpPr>
          <p:grpSpPr>
            <a:xfrm>
              <a:off x="3074889" y="1701232"/>
              <a:ext cx="839174" cy="922027"/>
              <a:chOff x="6883807" y="3081507"/>
              <a:chExt cx="1829774" cy="208761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085898" y="3308649"/>
              <a:ext cx="839174" cy="922027"/>
              <a:chOff x="6883807" y="3081507"/>
              <a:chExt cx="1829774" cy="208761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072019" y="4957985"/>
              <a:ext cx="839174" cy="922027"/>
              <a:chOff x="6883807" y="3081507"/>
              <a:chExt cx="1829774" cy="208761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3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 collaboration</a:t>
            </a:r>
          </a:p>
          <a:p>
            <a:pPr algn="ctr"/>
            <a:r>
              <a:rPr lang="en-US" sz="2000" dirty="0"/>
              <a:t>(delivery what’s expected)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89" y="1701232"/>
            <a:ext cx="839174" cy="8081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27533" y="2346260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98" y="3308649"/>
            <a:ext cx="839174" cy="80814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38542" y="3953677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19" y="4957985"/>
            <a:ext cx="839174" cy="80814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24663" y="5603013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98" y="1719782"/>
            <a:ext cx="806795" cy="80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90" y="4910790"/>
            <a:ext cx="866982" cy="8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549" y="182501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Think experiments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46807"/>
              </p:ext>
            </p:extLst>
          </p:nvPr>
        </p:nvGraphicFramePr>
        <p:xfrm>
          <a:off x="9144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Scientific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testable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observations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6401"/>
              </p:ext>
            </p:extLst>
          </p:nvPr>
        </p:nvGraphicFramePr>
        <p:xfrm>
          <a:off x="48768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&amp; testing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 monitor and follow-up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800600" y="4495800"/>
            <a:ext cx="3276600" cy="1295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Customer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6400" y="1952171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seeing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57800" y="1952171"/>
            <a:ext cx="19050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They’re “Saying”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of usage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perceived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45713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system 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3454986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on functionality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8243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841873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roadmap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4970838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5355574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clarification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5730471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determination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2830" y="5725796"/>
            <a:ext cx="83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on ROI</a:t>
            </a:r>
          </a:p>
        </p:txBody>
      </p:sp>
    </p:spTree>
    <p:extLst>
      <p:ext uri="{BB962C8B-B14F-4D97-AF65-F5344CB8AC3E}">
        <p14:creationId xmlns:p14="http://schemas.microsoft.com/office/powerpoint/2010/main" val="13651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agon 20"/>
          <p:cNvSpPr/>
          <p:nvPr/>
        </p:nvSpPr>
        <p:spPr>
          <a:xfrm>
            <a:off x="2133600" y="3333750"/>
            <a:ext cx="50292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Employee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310515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delivery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833" y="1981200"/>
            <a:ext cx="73188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How does employee satisfaction influence ROI?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1092200" cy="819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105150"/>
            <a:ext cx="802437" cy="8024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8000" y="42143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policies and regulations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58581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4700" y="53223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5586" y="56695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4700" y="60167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vested interest</a:t>
            </a:r>
          </a:p>
        </p:txBody>
      </p:sp>
    </p:spTree>
    <p:extLst>
      <p:ext uri="{BB962C8B-B14F-4D97-AF65-F5344CB8AC3E}">
        <p14:creationId xmlns:p14="http://schemas.microsoft.com/office/powerpoint/2010/main" val="2668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752600"/>
            <a:ext cx="7543800" cy="3083109"/>
            <a:chOff x="533400" y="1752600"/>
            <a:chExt cx="7543800" cy="3083109"/>
          </a:xfrm>
        </p:grpSpPr>
        <p:grpSp>
          <p:nvGrpSpPr>
            <p:cNvPr id="21" name="Group 20"/>
            <p:cNvGrpSpPr/>
            <p:nvPr/>
          </p:nvGrpSpPr>
          <p:grpSpPr>
            <a:xfrm>
              <a:off x="6477000" y="1752600"/>
              <a:ext cx="1600200" cy="1981200"/>
              <a:chOff x="685800" y="2895600"/>
              <a:chExt cx="1600200" cy="19812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33400" y="175618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“Was it worth it?”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2279407"/>
              <a:ext cx="3030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280262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2. “What influences ROI?”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3881602"/>
              <a:ext cx="525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To what degree is the customer using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0416 -0.1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90600" y="165955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4144711" y="3517929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6756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3368 2.22222E-6 C 0.19375 2.22222E-6 0.26753 0.08912 0.26753 0.1618 L 0.26753 0.3236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Measuring Success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3798" y="1908355"/>
            <a:ext cx="1524000" cy="1176754"/>
            <a:chOff x="876300" y="3048000"/>
            <a:chExt cx="1524000" cy="1176754"/>
          </a:xfrm>
        </p:grpSpPr>
        <p:sp>
          <p:nvSpPr>
            <p:cNvPr id="4" name="Oval 3"/>
            <p:cNvSpPr/>
            <p:nvPr/>
          </p:nvSpPr>
          <p:spPr>
            <a:xfrm>
              <a:off x="1219200" y="3048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Britannic Bold" panose="020B0903060703020204" pitchFamily="34" charset="0"/>
                </a:rPr>
                <a:t>&lt; / &gt;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1371600" y="3238500"/>
              <a:ext cx="533400" cy="457200"/>
            </a:xfrm>
            <a:prstGeom prst="arc">
              <a:avLst>
                <a:gd name="adj1" fmla="val 10901084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388620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coverage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68271" y="1786186"/>
            <a:ext cx="1531257" cy="1331854"/>
            <a:chOff x="4031343" y="1984660"/>
            <a:chExt cx="1531257" cy="1331854"/>
          </a:xfrm>
        </p:grpSpPr>
        <p:grpSp>
          <p:nvGrpSpPr>
            <p:cNvPr id="29" name="Group 28"/>
            <p:cNvGrpSpPr/>
            <p:nvPr/>
          </p:nvGrpSpPr>
          <p:grpSpPr>
            <a:xfrm>
              <a:off x="4038600" y="1984660"/>
              <a:ext cx="1524000" cy="956846"/>
              <a:chOff x="2133600" y="3919954"/>
              <a:chExt cx="1524000" cy="95684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133600" y="4876800"/>
                <a:ext cx="15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133600" y="3919954"/>
                <a:ext cx="0" cy="95684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>
                <a:off x="2362200" y="4114800"/>
                <a:ext cx="381000" cy="232946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2714171" y="4344117"/>
                <a:ext cx="714829" cy="151683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 flipV="1">
                <a:off x="2233386" y="4532254"/>
                <a:ext cx="556985" cy="196492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2585357" y="4231273"/>
                <a:ext cx="410028" cy="300981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031343" y="297796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burndown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48400" y="1694668"/>
            <a:ext cx="1821543" cy="1423372"/>
            <a:chOff x="6103256" y="1658214"/>
            <a:chExt cx="1821543" cy="1423372"/>
          </a:xfrm>
        </p:grpSpPr>
        <p:sp>
          <p:nvSpPr>
            <p:cNvPr id="41" name="TextBox 40"/>
            <p:cNvSpPr txBox="1"/>
            <p:nvPr/>
          </p:nvSpPr>
          <p:spPr>
            <a:xfrm>
              <a:off x="6103256" y="2743032"/>
              <a:ext cx="182154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 complete</a:t>
              </a:r>
            </a:p>
          </p:txBody>
        </p:sp>
        <p:graphicFrame>
          <p:nvGraphicFramePr>
            <p:cNvPr id="49" name="Chart 48"/>
            <p:cNvGraphicFramePr/>
            <p:nvPr>
              <p:extLst>
                <p:ext uri="{D42A27DB-BD31-4B8C-83A1-F6EECF244321}">
                  <p14:modId xmlns:p14="http://schemas.microsoft.com/office/powerpoint/2010/main" val="1070519280"/>
                </p:ext>
              </p:extLst>
            </p:nvPr>
          </p:nvGraphicFramePr>
          <p:xfrm>
            <a:off x="6108597" y="1658214"/>
            <a:ext cx="1752600" cy="1121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655204" y="3162066"/>
            <a:ext cx="2926196" cy="1142472"/>
            <a:chOff x="655204" y="3162066"/>
            <a:chExt cx="2926196" cy="1142472"/>
          </a:xfrm>
        </p:grpSpPr>
        <p:grpSp>
          <p:nvGrpSpPr>
            <p:cNvPr id="51" name="Group 50"/>
            <p:cNvGrpSpPr/>
            <p:nvPr/>
          </p:nvGrpSpPr>
          <p:grpSpPr>
            <a:xfrm>
              <a:off x="655204" y="3164783"/>
              <a:ext cx="1842987" cy="767475"/>
              <a:chOff x="486645" y="2234624"/>
              <a:chExt cx="1842987" cy="7674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00629" y="2286000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2402" y="2336513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individuals and interactions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2234624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162066"/>
              <a:ext cx="869930" cy="86993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450119" y="3965984"/>
              <a:ext cx="113128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employees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7132" y="4477343"/>
            <a:ext cx="1842987" cy="767475"/>
            <a:chOff x="486645" y="3157755"/>
            <a:chExt cx="1842987" cy="767475"/>
          </a:xfrm>
        </p:grpSpPr>
        <p:sp>
          <p:nvSpPr>
            <p:cNvPr id="56" name="Rounded Rectangle 5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72900"/>
            <a:ext cx="802437" cy="80243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498191" y="5240375"/>
            <a:ext cx="96253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720606" y="3121395"/>
            <a:ext cx="3077194" cy="1081463"/>
            <a:chOff x="4720606" y="3121395"/>
            <a:chExt cx="3077194" cy="1081463"/>
          </a:xfrm>
        </p:grpSpPr>
        <p:grpSp>
          <p:nvGrpSpPr>
            <p:cNvPr id="59" name="Group 58"/>
            <p:cNvGrpSpPr/>
            <p:nvPr/>
          </p:nvGrpSpPr>
          <p:grpSpPr>
            <a:xfrm>
              <a:off x="4720606" y="3145052"/>
              <a:ext cx="1842987" cy="767475"/>
              <a:chOff x="486645" y="3993217"/>
              <a:chExt cx="1842987" cy="767475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516635" y="4026188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8408" y="4076701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customer collaboration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3993217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121395"/>
              <a:ext cx="1092200" cy="81915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6705599" y="3864304"/>
              <a:ext cx="109220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customer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04574" y="4472900"/>
            <a:ext cx="3575878" cy="1106029"/>
            <a:chOff x="4704574" y="4472900"/>
            <a:chExt cx="3575878" cy="1106029"/>
          </a:xfrm>
        </p:grpSpPr>
        <p:grpSp>
          <p:nvGrpSpPr>
            <p:cNvPr id="63" name="Group 62"/>
            <p:cNvGrpSpPr/>
            <p:nvPr/>
          </p:nvGrpSpPr>
          <p:grpSpPr>
            <a:xfrm>
              <a:off x="4704574" y="4472900"/>
              <a:ext cx="1842987" cy="767475"/>
              <a:chOff x="474609" y="4811138"/>
              <a:chExt cx="1842987" cy="767475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12665" y="4851976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4438" y="4902489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responding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to change</a:t>
                </a: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09" y="4811138"/>
                <a:ext cx="1842987" cy="767475"/>
              </a:xfrm>
              <a:prstGeom prst="rect">
                <a:avLst/>
              </a:prstGeom>
              <a:noFill/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680252" y="5240375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production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680252" y="4816669"/>
              <a:ext cx="1600200" cy="258195"/>
              <a:chOff x="4191000" y="5860324"/>
              <a:chExt cx="2590800" cy="460751"/>
            </a:xfrm>
          </p:grpSpPr>
          <p:sp>
            <p:nvSpPr>
              <p:cNvPr id="75" name="Pentagon 74"/>
              <p:cNvSpPr/>
              <p:nvPr/>
            </p:nvSpPr>
            <p:spPr>
              <a:xfrm>
                <a:off x="4191000" y="5950160"/>
                <a:ext cx="2590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495800" y="5860324"/>
                <a:ext cx="1881498" cy="4607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product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2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12551</TotalTime>
  <Words>3254</Words>
  <Application>Microsoft Office PowerPoint</Application>
  <PresentationFormat>On-screen Show (4:3)</PresentationFormat>
  <Paragraphs>1167</Paragraphs>
  <Slides>90</Slides>
  <Notes>33</Notes>
  <HiddenSlides>57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9" baseType="lpstr">
      <vt:lpstr>Arial</vt:lpstr>
      <vt:lpstr>Berlin Sans FB Demi</vt:lpstr>
      <vt:lpstr>Britannic Bold</vt:lpstr>
      <vt:lpstr>Calibri</vt:lpstr>
      <vt:lpstr>Comic Sans MS</vt:lpstr>
      <vt:lpstr>Courier New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1217</cp:revision>
  <dcterms:created xsi:type="dcterms:W3CDTF">2017-03-22T18:36:50Z</dcterms:created>
  <dcterms:modified xsi:type="dcterms:W3CDTF">2018-11-02T19:23:42Z</dcterms:modified>
</cp:coreProperties>
</file>