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4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5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4"/>
  </p:notesMasterIdLst>
  <p:sldIdLst>
    <p:sldId id="256" r:id="rId2"/>
    <p:sldId id="257" r:id="rId3"/>
    <p:sldId id="262" r:id="rId4"/>
    <p:sldId id="357" r:id="rId5"/>
    <p:sldId id="424" r:id="rId6"/>
    <p:sldId id="425" r:id="rId7"/>
    <p:sldId id="426" r:id="rId8"/>
    <p:sldId id="265" r:id="rId9"/>
    <p:sldId id="420" r:id="rId10"/>
    <p:sldId id="270" r:id="rId11"/>
    <p:sldId id="422" r:id="rId12"/>
    <p:sldId id="297" r:id="rId13"/>
    <p:sldId id="423" r:id="rId14"/>
    <p:sldId id="356" r:id="rId15"/>
    <p:sldId id="421" r:id="rId16"/>
    <p:sldId id="419" r:id="rId17"/>
    <p:sldId id="358" r:id="rId18"/>
    <p:sldId id="360" r:id="rId19"/>
    <p:sldId id="361" r:id="rId20"/>
    <p:sldId id="362" r:id="rId21"/>
    <p:sldId id="363" r:id="rId22"/>
    <p:sldId id="364" r:id="rId23"/>
    <p:sldId id="365" r:id="rId24"/>
    <p:sldId id="366" r:id="rId25"/>
    <p:sldId id="368" r:id="rId26"/>
    <p:sldId id="367" r:id="rId27"/>
    <p:sldId id="370" r:id="rId28"/>
    <p:sldId id="373" r:id="rId29"/>
    <p:sldId id="383" r:id="rId30"/>
    <p:sldId id="382" r:id="rId31"/>
    <p:sldId id="381" r:id="rId32"/>
    <p:sldId id="384" r:id="rId33"/>
    <p:sldId id="387" r:id="rId34"/>
    <p:sldId id="386" r:id="rId35"/>
    <p:sldId id="388" r:id="rId36"/>
    <p:sldId id="389" r:id="rId37"/>
    <p:sldId id="390" r:id="rId38"/>
    <p:sldId id="391" r:id="rId39"/>
    <p:sldId id="374" r:id="rId40"/>
    <p:sldId id="375" r:id="rId41"/>
    <p:sldId id="376" r:id="rId42"/>
    <p:sldId id="412" r:id="rId43"/>
    <p:sldId id="413" r:id="rId44"/>
    <p:sldId id="380" r:id="rId45"/>
    <p:sldId id="377" r:id="rId46"/>
    <p:sldId id="378" r:id="rId47"/>
    <p:sldId id="379" r:id="rId48"/>
    <p:sldId id="392" r:id="rId49"/>
    <p:sldId id="395" r:id="rId50"/>
    <p:sldId id="396" r:id="rId51"/>
    <p:sldId id="397" r:id="rId52"/>
    <p:sldId id="393" r:id="rId53"/>
    <p:sldId id="399" r:id="rId54"/>
    <p:sldId id="398" r:id="rId55"/>
    <p:sldId id="394" r:id="rId56"/>
    <p:sldId id="400" r:id="rId57"/>
    <p:sldId id="401" r:id="rId58"/>
    <p:sldId id="402" r:id="rId59"/>
    <p:sldId id="403" r:id="rId60"/>
    <p:sldId id="316" r:id="rId61"/>
    <p:sldId id="405" r:id="rId62"/>
    <p:sldId id="407" r:id="rId63"/>
    <p:sldId id="406" r:id="rId64"/>
    <p:sldId id="409" r:id="rId65"/>
    <p:sldId id="408" r:id="rId66"/>
    <p:sldId id="410" r:id="rId67"/>
    <p:sldId id="411" r:id="rId68"/>
    <p:sldId id="414" r:id="rId69"/>
    <p:sldId id="415" r:id="rId70"/>
    <p:sldId id="416" r:id="rId71"/>
    <p:sldId id="417" r:id="rId72"/>
    <p:sldId id="418" r:id="rId7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etz, David" initials="SD" lastIdx="1" clrIdx="0">
    <p:extLst>
      <p:ext uri="{19B8F6BF-5375-455C-9EA6-DF929625EA0E}">
        <p15:presenceInfo xmlns:p15="http://schemas.microsoft.com/office/powerpoint/2012/main" userId="S-1-5-21-1308705437-1779958508-1182739305-23518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83598" autoAdjust="0"/>
  </p:normalViewPr>
  <p:slideViewPr>
    <p:cSldViewPr>
      <p:cViewPr varScale="1">
        <p:scale>
          <a:sx n="132" d="100"/>
          <a:sy n="132" d="100"/>
        </p:scale>
        <p:origin x="654" y="12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00" d="100"/>
          <a:sy n="100" d="100"/>
        </p:scale>
        <p:origin x="35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committed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product A</c:v>
                </c:pt>
                <c:pt idx="1">
                  <c:v>product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26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56-4B22-9356-8D89E662A4F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completed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product A</c:v>
                </c:pt>
                <c:pt idx="1">
                  <c:v>product B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32</c:v>
                </c:pt>
                <c:pt idx="1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356-4B22-9356-8D89E662A4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419194208"/>
        <c:axId val="274747928"/>
      </c:barChart>
      <c:catAx>
        <c:axId val="4191942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74747928"/>
        <c:crosses val="autoZero"/>
        <c:auto val="1"/>
        <c:lblAlgn val="ctr"/>
        <c:lblOffset val="100"/>
        <c:noMultiLvlLbl val="0"/>
      </c:catAx>
      <c:valAx>
        <c:axId val="274747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194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2A373A-FB3D-454F-8A65-56CD0CC0A29E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BDEE1BE-29A4-4E9E-B4DD-2B2CE6A64851}">
      <dgm:prSet phldrT="[Text]"/>
      <dgm:spPr/>
      <dgm:t>
        <a:bodyPr/>
        <a:lstStyle/>
        <a:p>
          <a:r>
            <a:rPr lang="en-US" dirty="0"/>
            <a:t>software development</a:t>
          </a:r>
        </a:p>
      </dgm:t>
    </dgm:pt>
    <dgm:pt modelId="{EDC6E90A-6843-47EF-B7C2-5A07731C8B60}" type="parTrans" cxnId="{034B673C-F582-4915-B3B3-7ABC3409D307}">
      <dgm:prSet/>
      <dgm:spPr/>
      <dgm:t>
        <a:bodyPr/>
        <a:lstStyle/>
        <a:p>
          <a:endParaRPr lang="en-US"/>
        </a:p>
      </dgm:t>
    </dgm:pt>
    <dgm:pt modelId="{EC0CEA94-5CDF-4384-8FFC-BCE602602D29}" type="sibTrans" cxnId="{034B673C-F582-4915-B3B3-7ABC3409D307}">
      <dgm:prSet/>
      <dgm:spPr/>
      <dgm:t>
        <a:bodyPr/>
        <a:lstStyle/>
        <a:p>
          <a:endParaRPr lang="en-US"/>
        </a:p>
      </dgm:t>
    </dgm:pt>
    <dgm:pt modelId="{D33E9C23-0A8F-47A7-9A09-F97633FC094D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people</a:t>
          </a:r>
        </a:p>
      </dgm:t>
    </dgm:pt>
    <dgm:pt modelId="{C8EE0BD6-6347-4628-9EE8-848A10E7F51F}" type="parTrans" cxnId="{0CEFE0C0-E598-47BB-A631-B8F8E3067A26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68913C08-8F6D-4085-853B-2196A57FE038}" type="sibTrans" cxnId="{0CEFE0C0-E598-47BB-A631-B8F8E3067A26}">
      <dgm:prSet/>
      <dgm:spPr/>
      <dgm:t>
        <a:bodyPr/>
        <a:lstStyle/>
        <a:p>
          <a:endParaRPr lang="en-US"/>
        </a:p>
      </dgm:t>
    </dgm:pt>
    <dgm:pt modelId="{10AE36BA-3C20-4349-B647-527D5B6E1C9D}">
      <dgm:prSet phldrT="[Text]"/>
      <dgm:spPr/>
      <dgm:t>
        <a:bodyPr/>
        <a:lstStyle/>
        <a:p>
          <a:r>
            <a:rPr lang="en-US" dirty="0"/>
            <a:t>teams</a:t>
          </a:r>
        </a:p>
      </dgm:t>
    </dgm:pt>
    <dgm:pt modelId="{89EA063F-D4EC-49E1-89F2-A4CDC4FB600D}" type="parTrans" cxnId="{AB3CF8A0-B289-4DFB-A80C-798836D17253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382C86A0-40BB-4F08-A3DD-6C4CACA71EA8}" type="sibTrans" cxnId="{AB3CF8A0-B289-4DFB-A80C-798836D17253}">
      <dgm:prSet/>
      <dgm:spPr/>
      <dgm:t>
        <a:bodyPr/>
        <a:lstStyle/>
        <a:p>
          <a:endParaRPr lang="en-US"/>
        </a:p>
      </dgm:t>
    </dgm:pt>
    <dgm:pt modelId="{09B0BCCA-3D6E-4259-BB19-56B4BE35378D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material</a:t>
          </a:r>
        </a:p>
      </dgm:t>
    </dgm:pt>
    <dgm:pt modelId="{4146C00F-B694-4C0D-9CD1-1F33A05A8856}" type="parTrans" cxnId="{3EF93517-EE89-4113-A790-9FAE1A4A9FD5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027A4AB7-FBC2-422C-951A-3AC392B4C38C}" type="sibTrans" cxnId="{3EF93517-EE89-4113-A790-9FAE1A4A9FD5}">
      <dgm:prSet/>
      <dgm:spPr/>
      <dgm:t>
        <a:bodyPr/>
        <a:lstStyle/>
        <a:p>
          <a:endParaRPr lang="en-US"/>
        </a:p>
      </dgm:t>
    </dgm:pt>
    <dgm:pt modelId="{0B4F719C-D916-409D-8642-2F2577B6E8AA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designs</a:t>
          </a:r>
        </a:p>
      </dgm:t>
    </dgm:pt>
    <dgm:pt modelId="{1B3F00E0-41A9-48C5-888A-B1AC4ECDEC92}" type="parTrans" cxnId="{DDFC7749-78E2-4DE6-A1E1-A82FA2E25F07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DDC01976-4F83-4A5B-B67E-73795ECF6C3A}" type="sibTrans" cxnId="{DDFC7749-78E2-4DE6-A1E1-A82FA2E25F07}">
      <dgm:prSet/>
      <dgm:spPr/>
      <dgm:t>
        <a:bodyPr/>
        <a:lstStyle/>
        <a:p>
          <a:endParaRPr lang="en-US"/>
        </a:p>
      </dgm:t>
    </dgm:pt>
    <dgm:pt modelId="{F2CFB9AB-FD21-4267-8A98-A97E51ABF870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processes</a:t>
          </a:r>
        </a:p>
      </dgm:t>
    </dgm:pt>
    <dgm:pt modelId="{1C883E97-E11A-4AA2-91D6-74EF77941919}" type="parTrans" cxnId="{2AEE1E6A-70E4-48A7-9E54-2DB10132CA63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AD75C69B-B870-49C5-AE3E-04DC7A991C46}" type="sibTrans" cxnId="{2AEE1E6A-70E4-48A7-9E54-2DB10132CA63}">
      <dgm:prSet/>
      <dgm:spPr/>
      <dgm:t>
        <a:bodyPr/>
        <a:lstStyle/>
        <a:p>
          <a:endParaRPr lang="en-US"/>
        </a:p>
      </dgm:t>
    </dgm:pt>
    <dgm:pt modelId="{E29CCBBE-E131-4D8D-83CD-CFF83E1DF9E0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executables</a:t>
          </a:r>
        </a:p>
      </dgm:t>
    </dgm:pt>
    <dgm:pt modelId="{118809BA-C090-4D57-8313-EE79E2B70831}" type="parTrans" cxnId="{2742B5B3-7587-4E32-B873-055FA4D6E73F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4E4F300E-952C-4600-95AA-1A161B7C2D91}" type="sibTrans" cxnId="{2742B5B3-7587-4E32-B873-055FA4D6E73F}">
      <dgm:prSet/>
      <dgm:spPr/>
      <dgm:t>
        <a:bodyPr/>
        <a:lstStyle/>
        <a:p>
          <a:endParaRPr lang="en-US"/>
        </a:p>
      </dgm:t>
    </dgm:pt>
    <dgm:pt modelId="{7B05A94E-187D-447E-9844-941876E50387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infrastructure</a:t>
          </a:r>
        </a:p>
      </dgm:t>
    </dgm:pt>
    <dgm:pt modelId="{B0B9CC4D-7CDC-4ECF-A1A5-E1AD3EEDD6BA}" type="parTrans" cxnId="{A3FEB212-63E6-45DA-97BF-FA7619DBF878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BDA60EA4-64A2-4F1E-90E1-FE19899C14F7}" type="sibTrans" cxnId="{A3FEB212-63E6-45DA-97BF-FA7619DBF878}">
      <dgm:prSet/>
      <dgm:spPr/>
      <dgm:t>
        <a:bodyPr/>
        <a:lstStyle/>
        <a:p>
          <a:endParaRPr lang="en-US"/>
        </a:p>
      </dgm:t>
    </dgm:pt>
    <dgm:pt modelId="{9BC9A7E0-0C45-4221-897E-A9E537E787F2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hand-offs</a:t>
          </a:r>
        </a:p>
      </dgm:t>
    </dgm:pt>
    <dgm:pt modelId="{BC10ECB2-6DCC-4E81-B937-8E64CDA31DB5}" type="parTrans" cxnId="{CD5F0901-48FD-4FEF-A5F2-5DFC41302C23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028435BE-504B-406D-8E91-07C67BAE6777}" type="sibTrans" cxnId="{CD5F0901-48FD-4FEF-A5F2-5DFC41302C23}">
      <dgm:prSet/>
      <dgm:spPr/>
      <dgm:t>
        <a:bodyPr/>
        <a:lstStyle/>
        <a:p>
          <a:endParaRPr lang="en-US"/>
        </a:p>
      </dgm:t>
    </dgm:pt>
    <dgm:pt modelId="{30763E92-4873-46BA-A4B3-FECAF6107F18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tasks</a:t>
          </a:r>
        </a:p>
      </dgm:t>
    </dgm:pt>
    <dgm:pt modelId="{0E5631F4-A2D3-48F6-96A1-7A53306F0382}" type="parTrans" cxnId="{EDC2E6F9-F118-4784-BA1A-BA31BA0D59AA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39076D7B-7382-442A-B060-0E41C5561D93}" type="sibTrans" cxnId="{EDC2E6F9-F118-4784-BA1A-BA31BA0D59AA}">
      <dgm:prSet/>
      <dgm:spPr/>
      <dgm:t>
        <a:bodyPr/>
        <a:lstStyle/>
        <a:p>
          <a:endParaRPr lang="en-US"/>
        </a:p>
      </dgm:t>
    </dgm:pt>
    <dgm:pt modelId="{ABD7EBAC-A68B-4037-AE38-E63E15E8B7AD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/>
            <a:t>customers</a:t>
          </a:r>
        </a:p>
      </dgm:t>
    </dgm:pt>
    <dgm:pt modelId="{BFE6AF2B-DC0D-4439-9EE0-974C6C5D88A6}" type="parTrans" cxnId="{4AC27269-6601-4EFD-AF5D-C0CBCC7CA286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50075579-B354-4D2A-8AC5-0C333B73B0E0}" type="sibTrans" cxnId="{4AC27269-6601-4EFD-AF5D-C0CBCC7CA286}">
      <dgm:prSet/>
      <dgm:spPr/>
      <dgm:t>
        <a:bodyPr/>
        <a:lstStyle/>
        <a:p>
          <a:endParaRPr lang="en-US"/>
        </a:p>
      </dgm:t>
    </dgm:pt>
    <dgm:pt modelId="{CFF727B8-FB42-42C1-9E4F-60E9580B5253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/>
            <a:t>leader</a:t>
          </a:r>
        </a:p>
      </dgm:t>
    </dgm:pt>
    <dgm:pt modelId="{1979586B-2218-4595-A299-CD8AC443132D}" type="parTrans" cxnId="{7C099C6E-EA0E-4553-98CB-51EA971A5B5B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977B92C6-9833-4AB7-AEB4-9727E8F1A60D}" type="sibTrans" cxnId="{7C099C6E-EA0E-4553-98CB-51EA971A5B5B}">
      <dgm:prSet/>
      <dgm:spPr/>
      <dgm:t>
        <a:bodyPr/>
        <a:lstStyle/>
        <a:p>
          <a:endParaRPr lang="en-US"/>
        </a:p>
      </dgm:t>
    </dgm:pt>
    <dgm:pt modelId="{829142A8-EF02-4459-8590-B7C7408D00C9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/>
            <a:t>SMEs</a:t>
          </a:r>
        </a:p>
      </dgm:t>
    </dgm:pt>
    <dgm:pt modelId="{C349CB02-49A3-4D2A-A36D-E915121ED2B6}" type="parTrans" cxnId="{84256C4D-7831-43EC-9D49-7A2A0A4192E6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E4F539B3-3820-4E5C-9FBC-3B1E15A83C9A}" type="sibTrans" cxnId="{84256C4D-7831-43EC-9D49-7A2A0A4192E6}">
      <dgm:prSet/>
      <dgm:spPr/>
      <dgm:t>
        <a:bodyPr/>
        <a:lstStyle/>
        <a:p>
          <a:endParaRPr lang="en-US"/>
        </a:p>
      </dgm:t>
    </dgm:pt>
    <dgm:pt modelId="{0B2AF25A-03DF-4949-A3A5-6B35B31BC933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code</a:t>
          </a:r>
        </a:p>
      </dgm:t>
    </dgm:pt>
    <dgm:pt modelId="{994918F1-3BDD-476D-BE40-B27C2B6DCF41}" type="parTrans" cxnId="{5F175920-14A3-43C4-B375-AF7A38A966A1}">
      <dgm:prSet/>
      <dgm:spPr/>
      <dgm:t>
        <a:bodyPr/>
        <a:lstStyle/>
        <a:p>
          <a:endParaRPr lang="en-US"/>
        </a:p>
      </dgm:t>
    </dgm:pt>
    <dgm:pt modelId="{28EA2BDE-0C2E-4082-B8D9-D72D4D18DDD4}" type="sibTrans" cxnId="{5F175920-14A3-43C4-B375-AF7A38A966A1}">
      <dgm:prSet/>
      <dgm:spPr/>
      <dgm:t>
        <a:bodyPr/>
        <a:lstStyle/>
        <a:p>
          <a:endParaRPr lang="en-US"/>
        </a:p>
      </dgm:t>
    </dgm:pt>
    <dgm:pt modelId="{787E7CD8-10FF-4C87-AFB4-A961403DE10C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ci/cd</a:t>
          </a:r>
        </a:p>
      </dgm:t>
    </dgm:pt>
    <dgm:pt modelId="{98AEA5FD-7761-42ED-9ACD-998A89AF7683}" type="parTrans" cxnId="{22862A45-ED1B-45EE-A743-7E55769E83B1}">
      <dgm:prSet/>
      <dgm:spPr/>
      <dgm:t>
        <a:bodyPr/>
        <a:lstStyle/>
        <a:p>
          <a:endParaRPr lang="en-US"/>
        </a:p>
      </dgm:t>
    </dgm:pt>
    <dgm:pt modelId="{376F2F1D-A803-4AEB-ADC0-1B970A4735F5}" type="sibTrans" cxnId="{22862A45-ED1B-45EE-A743-7E55769E83B1}">
      <dgm:prSet/>
      <dgm:spPr/>
      <dgm:t>
        <a:bodyPr/>
        <a:lstStyle/>
        <a:p>
          <a:endParaRPr lang="en-US"/>
        </a:p>
      </dgm:t>
    </dgm:pt>
    <dgm:pt modelId="{E5CD7471-DB63-432A-9AF4-9FFD08FD3DFD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expectations</a:t>
          </a:r>
        </a:p>
      </dgm:t>
    </dgm:pt>
    <dgm:pt modelId="{5856CA3A-914D-4602-94F9-184BAB3A3EB5}" type="parTrans" cxnId="{B1FC431A-3DBC-4462-A1E6-35AF64459DEB}">
      <dgm:prSet/>
      <dgm:spPr/>
      <dgm:t>
        <a:bodyPr/>
        <a:lstStyle/>
        <a:p>
          <a:endParaRPr lang="en-US"/>
        </a:p>
      </dgm:t>
    </dgm:pt>
    <dgm:pt modelId="{598E200D-8024-4F12-8749-C10E13AEF61F}" type="sibTrans" cxnId="{B1FC431A-3DBC-4462-A1E6-35AF64459DEB}">
      <dgm:prSet/>
      <dgm:spPr/>
      <dgm:t>
        <a:bodyPr/>
        <a:lstStyle/>
        <a:p>
          <a:endParaRPr lang="en-US"/>
        </a:p>
      </dgm:t>
    </dgm:pt>
    <dgm:pt modelId="{F9DBD78B-6E4C-4BA9-BA86-8A5BAA1BFAE5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architecture</a:t>
          </a:r>
        </a:p>
      </dgm:t>
    </dgm:pt>
    <dgm:pt modelId="{6CDE3E45-CBC0-4EE8-8784-5FCAFF21B1ED}" type="parTrans" cxnId="{F7840E7B-E773-493F-919D-A48B6E544287}">
      <dgm:prSet/>
      <dgm:spPr/>
      <dgm:t>
        <a:bodyPr/>
        <a:lstStyle/>
        <a:p>
          <a:endParaRPr lang="en-US"/>
        </a:p>
      </dgm:t>
    </dgm:pt>
    <dgm:pt modelId="{9A6E2E6D-A352-42EF-9981-D333BB43919D}" type="sibTrans" cxnId="{F7840E7B-E773-493F-919D-A48B6E544287}">
      <dgm:prSet/>
      <dgm:spPr/>
      <dgm:t>
        <a:bodyPr/>
        <a:lstStyle/>
        <a:p>
          <a:endParaRPr lang="en-US"/>
        </a:p>
      </dgm:t>
    </dgm:pt>
    <dgm:pt modelId="{06EE885A-D90F-42FD-8C2F-E148A3B0F521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nodes</a:t>
          </a:r>
        </a:p>
      </dgm:t>
    </dgm:pt>
    <dgm:pt modelId="{E96DB48D-9EA8-44E5-AECA-3C52C4551E57}" type="parTrans" cxnId="{3DC0418D-EFD9-4E1C-B0CF-D9DDC2507708}">
      <dgm:prSet/>
      <dgm:spPr/>
      <dgm:t>
        <a:bodyPr/>
        <a:lstStyle/>
        <a:p>
          <a:endParaRPr lang="en-US"/>
        </a:p>
      </dgm:t>
    </dgm:pt>
    <dgm:pt modelId="{E9BB28DC-B276-4BA0-A718-0355088FF209}" type="sibTrans" cxnId="{3DC0418D-EFD9-4E1C-B0CF-D9DDC2507708}">
      <dgm:prSet/>
      <dgm:spPr/>
      <dgm:t>
        <a:bodyPr/>
        <a:lstStyle/>
        <a:p>
          <a:endParaRPr lang="en-US"/>
        </a:p>
      </dgm:t>
    </dgm:pt>
    <dgm:pt modelId="{D10AE08D-B0C0-42F3-AD7C-D26BBCE79DE1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networks</a:t>
          </a:r>
        </a:p>
      </dgm:t>
    </dgm:pt>
    <dgm:pt modelId="{5CE1A882-3D1F-4927-89B0-7E642C8E304D}" type="parTrans" cxnId="{26EF8DF1-594C-4992-ADB8-7925A0EEB994}">
      <dgm:prSet/>
      <dgm:spPr/>
      <dgm:t>
        <a:bodyPr/>
        <a:lstStyle/>
        <a:p>
          <a:endParaRPr lang="en-US"/>
        </a:p>
      </dgm:t>
    </dgm:pt>
    <dgm:pt modelId="{2F8F7B74-568D-4995-B2E9-14462F38D415}" type="sibTrans" cxnId="{26EF8DF1-594C-4992-ADB8-7925A0EEB994}">
      <dgm:prSet/>
      <dgm:spPr/>
      <dgm:t>
        <a:bodyPr/>
        <a:lstStyle/>
        <a:p>
          <a:endParaRPr lang="en-US"/>
        </a:p>
      </dgm:t>
    </dgm:pt>
    <dgm:pt modelId="{9BE117E2-3BEF-490B-A587-16DC3B4EB0EE}" type="pres">
      <dgm:prSet presAssocID="{AF2A373A-FB3D-454F-8A65-56CD0CC0A29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34C608E-3754-4324-AD01-7F5DC277F7B2}" type="pres">
      <dgm:prSet presAssocID="{9BDEE1BE-29A4-4E9E-B4DD-2B2CE6A64851}" presName="hierRoot1" presStyleCnt="0">
        <dgm:presLayoutVars>
          <dgm:hierBranch val="init"/>
        </dgm:presLayoutVars>
      </dgm:prSet>
      <dgm:spPr/>
    </dgm:pt>
    <dgm:pt modelId="{D4121BFF-715C-4CE5-ACF9-E3F123E313FC}" type="pres">
      <dgm:prSet presAssocID="{9BDEE1BE-29A4-4E9E-B4DD-2B2CE6A64851}" presName="rootComposite1" presStyleCnt="0"/>
      <dgm:spPr/>
    </dgm:pt>
    <dgm:pt modelId="{CD412356-A261-4316-B671-0BB6661B3AE0}" type="pres">
      <dgm:prSet presAssocID="{9BDEE1BE-29A4-4E9E-B4DD-2B2CE6A64851}" presName="rootText1" presStyleLbl="node0" presStyleIdx="0" presStyleCnt="1">
        <dgm:presLayoutVars>
          <dgm:chPref val="3"/>
        </dgm:presLayoutVars>
      </dgm:prSet>
      <dgm:spPr/>
    </dgm:pt>
    <dgm:pt modelId="{9EBFC890-1DD1-4FBC-BB55-38123694EA18}" type="pres">
      <dgm:prSet presAssocID="{9BDEE1BE-29A4-4E9E-B4DD-2B2CE6A64851}" presName="rootConnector1" presStyleLbl="node1" presStyleIdx="0" presStyleCnt="0"/>
      <dgm:spPr/>
    </dgm:pt>
    <dgm:pt modelId="{B254B4AD-0707-4C51-BAAA-C41378A96309}" type="pres">
      <dgm:prSet presAssocID="{9BDEE1BE-29A4-4E9E-B4DD-2B2CE6A64851}" presName="hierChild2" presStyleCnt="0"/>
      <dgm:spPr/>
    </dgm:pt>
    <dgm:pt modelId="{B55AFB73-3FC4-4DF8-A2BC-2BFD3069422B}" type="pres">
      <dgm:prSet presAssocID="{C8EE0BD6-6347-4628-9EE8-848A10E7F51F}" presName="Name37" presStyleLbl="parChTrans1D2" presStyleIdx="0" presStyleCnt="3"/>
      <dgm:spPr/>
    </dgm:pt>
    <dgm:pt modelId="{218B9B29-8B9A-41C2-A5EA-D73335852573}" type="pres">
      <dgm:prSet presAssocID="{D33E9C23-0A8F-47A7-9A09-F97633FC094D}" presName="hierRoot2" presStyleCnt="0">
        <dgm:presLayoutVars>
          <dgm:hierBranch val="init"/>
        </dgm:presLayoutVars>
      </dgm:prSet>
      <dgm:spPr/>
    </dgm:pt>
    <dgm:pt modelId="{D00F0569-B2CF-460A-86A5-B4AFC4B34EB3}" type="pres">
      <dgm:prSet presAssocID="{D33E9C23-0A8F-47A7-9A09-F97633FC094D}" presName="rootComposite" presStyleCnt="0"/>
      <dgm:spPr/>
    </dgm:pt>
    <dgm:pt modelId="{B572608B-3097-4607-A63F-B20D969CF460}" type="pres">
      <dgm:prSet presAssocID="{D33E9C23-0A8F-47A7-9A09-F97633FC094D}" presName="rootText" presStyleLbl="node2" presStyleIdx="0" presStyleCnt="3">
        <dgm:presLayoutVars>
          <dgm:chPref val="3"/>
        </dgm:presLayoutVars>
      </dgm:prSet>
      <dgm:spPr/>
    </dgm:pt>
    <dgm:pt modelId="{ABDA0E2E-FE93-4FF7-A48B-48A0551A835E}" type="pres">
      <dgm:prSet presAssocID="{D33E9C23-0A8F-47A7-9A09-F97633FC094D}" presName="rootConnector" presStyleLbl="node2" presStyleIdx="0" presStyleCnt="3"/>
      <dgm:spPr/>
    </dgm:pt>
    <dgm:pt modelId="{9827443E-C69F-4E57-9EFF-A6FDCA706EB5}" type="pres">
      <dgm:prSet presAssocID="{D33E9C23-0A8F-47A7-9A09-F97633FC094D}" presName="hierChild4" presStyleCnt="0"/>
      <dgm:spPr/>
    </dgm:pt>
    <dgm:pt modelId="{67F68E12-D5BE-4E72-9332-0A74A8110CDA}" type="pres">
      <dgm:prSet presAssocID="{89EA063F-D4EC-49E1-89F2-A4CDC4FB600D}" presName="Name37" presStyleLbl="parChTrans1D3" presStyleIdx="0" presStyleCnt="6"/>
      <dgm:spPr/>
    </dgm:pt>
    <dgm:pt modelId="{96824F86-E15D-440F-9D0D-082B8115F3F5}" type="pres">
      <dgm:prSet presAssocID="{10AE36BA-3C20-4349-B647-527D5B6E1C9D}" presName="hierRoot2" presStyleCnt="0">
        <dgm:presLayoutVars>
          <dgm:hierBranch val="init"/>
        </dgm:presLayoutVars>
      </dgm:prSet>
      <dgm:spPr/>
    </dgm:pt>
    <dgm:pt modelId="{E662D87E-B486-44A9-8B12-7847FC423652}" type="pres">
      <dgm:prSet presAssocID="{10AE36BA-3C20-4349-B647-527D5B6E1C9D}" presName="rootComposite" presStyleCnt="0"/>
      <dgm:spPr/>
    </dgm:pt>
    <dgm:pt modelId="{FA30E480-18FC-4D1F-90F7-C9EA4DD82E97}" type="pres">
      <dgm:prSet presAssocID="{10AE36BA-3C20-4349-B647-527D5B6E1C9D}" presName="rootText" presStyleLbl="node3" presStyleIdx="0" presStyleCnt="6">
        <dgm:presLayoutVars>
          <dgm:chPref val="3"/>
        </dgm:presLayoutVars>
      </dgm:prSet>
      <dgm:spPr/>
    </dgm:pt>
    <dgm:pt modelId="{727C2FA7-9064-4027-B30C-D76117861BE4}" type="pres">
      <dgm:prSet presAssocID="{10AE36BA-3C20-4349-B647-527D5B6E1C9D}" presName="rootConnector" presStyleLbl="node3" presStyleIdx="0" presStyleCnt="6"/>
      <dgm:spPr/>
    </dgm:pt>
    <dgm:pt modelId="{8DAA1267-242A-44E5-9D65-CF4E2A1F6591}" type="pres">
      <dgm:prSet presAssocID="{10AE36BA-3C20-4349-B647-527D5B6E1C9D}" presName="hierChild4" presStyleCnt="0"/>
      <dgm:spPr/>
    </dgm:pt>
    <dgm:pt modelId="{DD2806B4-C53D-4A41-8BB0-EA06F1DFD67F}" type="pres">
      <dgm:prSet presAssocID="{BFE6AF2B-DC0D-4439-9EE0-974C6C5D88A6}" presName="Name37" presStyleLbl="parChTrans1D4" presStyleIdx="0" presStyleCnt="9"/>
      <dgm:spPr/>
    </dgm:pt>
    <dgm:pt modelId="{67553BE7-9020-49AC-8953-4D482DDAFE17}" type="pres">
      <dgm:prSet presAssocID="{ABD7EBAC-A68B-4037-AE38-E63E15E8B7AD}" presName="hierRoot2" presStyleCnt="0">
        <dgm:presLayoutVars>
          <dgm:hierBranch val="init"/>
        </dgm:presLayoutVars>
      </dgm:prSet>
      <dgm:spPr/>
    </dgm:pt>
    <dgm:pt modelId="{86D4765A-0BD7-4D83-BD97-BF8EEBD8F5A2}" type="pres">
      <dgm:prSet presAssocID="{ABD7EBAC-A68B-4037-AE38-E63E15E8B7AD}" presName="rootComposite" presStyleCnt="0"/>
      <dgm:spPr/>
    </dgm:pt>
    <dgm:pt modelId="{0573EED0-D14B-49D1-A3F4-9B5D017B408D}" type="pres">
      <dgm:prSet presAssocID="{ABD7EBAC-A68B-4037-AE38-E63E15E8B7AD}" presName="rootText" presStyleLbl="node4" presStyleIdx="0" presStyleCnt="9">
        <dgm:presLayoutVars>
          <dgm:chPref val="3"/>
        </dgm:presLayoutVars>
      </dgm:prSet>
      <dgm:spPr/>
    </dgm:pt>
    <dgm:pt modelId="{C2A367C8-9C3E-46CF-ACFE-4D76D7B8C7DB}" type="pres">
      <dgm:prSet presAssocID="{ABD7EBAC-A68B-4037-AE38-E63E15E8B7AD}" presName="rootConnector" presStyleLbl="node4" presStyleIdx="0" presStyleCnt="9"/>
      <dgm:spPr/>
    </dgm:pt>
    <dgm:pt modelId="{840A717E-5835-421E-8956-95707E22A435}" type="pres">
      <dgm:prSet presAssocID="{ABD7EBAC-A68B-4037-AE38-E63E15E8B7AD}" presName="hierChild4" presStyleCnt="0"/>
      <dgm:spPr/>
    </dgm:pt>
    <dgm:pt modelId="{13593C43-4F26-44CC-AD6A-35DC46042244}" type="pres">
      <dgm:prSet presAssocID="{ABD7EBAC-A68B-4037-AE38-E63E15E8B7AD}" presName="hierChild5" presStyleCnt="0"/>
      <dgm:spPr/>
    </dgm:pt>
    <dgm:pt modelId="{FFA49E0B-36F1-43F9-8001-1C44249198A9}" type="pres">
      <dgm:prSet presAssocID="{1979586B-2218-4595-A299-CD8AC443132D}" presName="Name37" presStyleLbl="parChTrans1D4" presStyleIdx="1" presStyleCnt="9"/>
      <dgm:spPr/>
    </dgm:pt>
    <dgm:pt modelId="{77E00E2C-B463-44A4-901E-1EB6F93DE659}" type="pres">
      <dgm:prSet presAssocID="{CFF727B8-FB42-42C1-9E4F-60E9580B5253}" presName="hierRoot2" presStyleCnt="0">
        <dgm:presLayoutVars>
          <dgm:hierBranch val="init"/>
        </dgm:presLayoutVars>
      </dgm:prSet>
      <dgm:spPr/>
    </dgm:pt>
    <dgm:pt modelId="{B552C97F-1C13-46C9-B45E-F490A00604D3}" type="pres">
      <dgm:prSet presAssocID="{CFF727B8-FB42-42C1-9E4F-60E9580B5253}" presName="rootComposite" presStyleCnt="0"/>
      <dgm:spPr/>
    </dgm:pt>
    <dgm:pt modelId="{14DAC453-5A60-48F2-BCC4-C70CB0E0BA1B}" type="pres">
      <dgm:prSet presAssocID="{CFF727B8-FB42-42C1-9E4F-60E9580B5253}" presName="rootText" presStyleLbl="node4" presStyleIdx="1" presStyleCnt="9">
        <dgm:presLayoutVars>
          <dgm:chPref val="3"/>
        </dgm:presLayoutVars>
      </dgm:prSet>
      <dgm:spPr/>
    </dgm:pt>
    <dgm:pt modelId="{D566718E-467C-4052-BB52-6582852018D7}" type="pres">
      <dgm:prSet presAssocID="{CFF727B8-FB42-42C1-9E4F-60E9580B5253}" presName="rootConnector" presStyleLbl="node4" presStyleIdx="1" presStyleCnt="9"/>
      <dgm:spPr/>
    </dgm:pt>
    <dgm:pt modelId="{054D8A3F-7434-4203-80E7-F9F56764CE09}" type="pres">
      <dgm:prSet presAssocID="{CFF727B8-FB42-42C1-9E4F-60E9580B5253}" presName="hierChild4" presStyleCnt="0"/>
      <dgm:spPr/>
    </dgm:pt>
    <dgm:pt modelId="{5706F00B-6173-4282-A95D-0FBD0A048EE6}" type="pres">
      <dgm:prSet presAssocID="{CFF727B8-FB42-42C1-9E4F-60E9580B5253}" presName="hierChild5" presStyleCnt="0"/>
      <dgm:spPr/>
    </dgm:pt>
    <dgm:pt modelId="{75EC4F80-D7B9-4B22-A4FE-133655177322}" type="pres">
      <dgm:prSet presAssocID="{C349CB02-49A3-4D2A-A36D-E915121ED2B6}" presName="Name37" presStyleLbl="parChTrans1D4" presStyleIdx="2" presStyleCnt="9"/>
      <dgm:spPr/>
    </dgm:pt>
    <dgm:pt modelId="{5F9E16DA-795F-453A-BBD2-79C4A353CF78}" type="pres">
      <dgm:prSet presAssocID="{829142A8-EF02-4459-8590-B7C7408D00C9}" presName="hierRoot2" presStyleCnt="0">
        <dgm:presLayoutVars>
          <dgm:hierBranch val="init"/>
        </dgm:presLayoutVars>
      </dgm:prSet>
      <dgm:spPr/>
    </dgm:pt>
    <dgm:pt modelId="{031590A5-E7E8-4921-8483-3C6E94F6CE53}" type="pres">
      <dgm:prSet presAssocID="{829142A8-EF02-4459-8590-B7C7408D00C9}" presName="rootComposite" presStyleCnt="0"/>
      <dgm:spPr/>
    </dgm:pt>
    <dgm:pt modelId="{43442EE8-D652-4371-8D6D-18DDD0029FC4}" type="pres">
      <dgm:prSet presAssocID="{829142A8-EF02-4459-8590-B7C7408D00C9}" presName="rootText" presStyleLbl="node4" presStyleIdx="2" presStyleCnt="9">
        <dgm:presLayoutVars>
          <dgm:chPref val="3"/>
        </dgm:presLayoutVars>
      </dgm:prSet>
      <dgm:spPr/>
    </dgm:pt>
    <dgm:pt modelId="{C386E039-375D-4E8D-8EBD-B3EE5215BD7B}" type="pres">
      <dgm:prSet presAssocID="{829142A8-EF02-4459-8590-B7C7408D00C9}" presName="rootConnector" presStyleLbl="node4" presStyleIdx="2" presStyleCnt="9"/>
      <dgm:spPr/>
    </dgm:pt>
    <dgm:pt modelId="{6363EB4F-F4E7-4064-A524-297966DBF806}" type="pres">
      <dgm:prSet presAssocID="{829142A8-EF02-4459-8590-B7C7408D00C9}" presName="hierChild4" presStyleCnt="0"/>
      <dgm:spPr/>
    </dgm:pt>
    <dgm:pt modelId="{88B2605E-4663-41FC-A3FD-8FACF42381CF}" type="pres">
      <dgm:prSet presAssocID="{829142A8-EF02-4459-8590-B7C7408D00C9}" presName="hierChild5" presStyleCnt="0"/>
      <dgm:spPr/>
    </dgm:pt>
    <dgm:pt modelId="{5F2C67E2-16D6-43E0-960E-643E0F1B342A}" type="pres">
      <dgm:prSet presAssocID="{10AE36BA-3C20-4349-B647-527D5B6E1C9D}" presName="hierChild5" presStyleCnt="0"/>
      <dgm:spPr/>
    </dgm:pt>
    <dgm:pt modelId="{1F8B1EB9-0A45-45E7-A706-88E077932158}" type="pres">
      <dgm:prSet presAssocID="{D33E9C23-0A8F-47A7-9A09-F97633FC094D}" presName="hierChild5" presStyleCnt="0"/>
      <dgm:spPr/>
    </dgm:pt>
    <dgm:pt modelId="{5171DEAF-EFEE-4621-8553-0A5C5A6D4139}" type="pres">
      <dgm:prSet presAssocID="{4146C00F-B694-4C0D-9CD1-1F33A05A8856}" presName="Name37" presStyleLbl="parChTrans1D2" presStyleIdx="1" presStyleCnt="3"/>
      <dgm:spPr/>
    </dgm:pt>
    <dgm:pt modelId="{8DAB4EE0-E220-4244-AD85-B319007BE8FA}" type="pres">
      <dgm:prSet presAssocID="{09B0BCCA-3D6E-4259-BB19-56B4BE35378D}" presName="hierRoot2" presStyleCnt="0">
        <dgm:presLayoutVars>
          <dgm:hierBranch val="init"/>
        </dgm:presLayoutVars>
      </dgm:prSet>
      <dgm:spPr/>
    </dgm:pt>
    <dgm:pt modelId="{E414CC02-9A71-4E51-8600-53FE5329F57D}" type="pres">
      <dgm:prSet presAssocID="{09B0BCCA-3D6E-4259-BB19-56B4BE35378D}" presName="rootComposite" presStyleCnt="0"/>
      <dgm:spPr/>
    </dgm:pt>
    <dgm:pt modelId="{D9712572-C529-46FA-90B6-351D60D2D8D9}" type="pres">
      <dgm:prSet presAssocID="{09B0BCCA-3D6E-4259-BB19-56B4BE35378D}" presName="rootText" presStyleLbl="node2" presStyleIdx="1" presStyleCnt="3">
        <dgm:presLayoutVars>
          <dgm:chPref val="3"/>
        </dgm:presLayoutVars>
      </dgm:prSet>
      <dgm:spPr/>
    </dgm:pt>
    <dgm:pt modelId="{4A2D8120-0157-4411-8FB9-6FA94F4AB4DA}" type="pres">
      <dgm:prSet presAssocID="{09B0BCCA-3D6E-4259-BB19-56B4BE35378D}" presName="rootConnector" presStyleLbl="node2" presStyleIdx="1" presStyleCnt="3"/>
      <dgm:spPr/>
    </dgm:pt>
    <dgm:pt modelId="{583C43BB-F45D-4AEB-9E28-83A94A4C64F0}" type="pres">
      <dgm:prSet presAssocID="{09B0BCCA-3D6E-4259-BB19-56B4BE35378D}" presName="hierChild4" presStyleCnt="0"/>
      <dgm:spPr/>
    </dgm:pt>
    <dgm:pt modelId="{D9019FF8-11FB-430F-A239-030D699FC34F}" type="pres">
      <dgm:prSet presAssocID="{1B3F00E0-41A9-48C5-888A-B1AC4ECDEC92}" presName="Name37" presStyleLbl="parChTrans1D3" presStyleIdx="1" presStyleCnt="6"/>
      <dgm:spPr/>
    </dgm:pt>
    <dgm:pt modelId="{87030339-D188-4717-8554-5C22D5B81454}" type="pres">
      <dgm:prSet presAssocID="{0B4F719C-D916-409D-8642-2F2577B6E8AA}" presName="hierRoot2" presStyleCnt="0">
        <dgm:presLayoutVars>
          <dgm:hierBranch val="init"/>
        </dgm:presLayoutVars>
      </dgm:prSet>
      <dgm:spPr/>
    </dgm:pt>
    <dgm:pt modelId="{D6CE7958-97D2-4975-8933-7A5016D519CF}" type="pres">
      <dgm:prSet presAssocID="{0B4F719C-D916-409D-8642-2F2577B6E8AA}" presName="rootComposite" presStyleCnt="0"/>
      <dgm:spPr/>
    </dgm:pt>
    <dgm:pt modelId="{4512D3A8-B9FF-43D6-BD5C-DE5C728914A8}" type="pres">
      <dgm:prSet presAssocID="{0B4F719C-D916-409D-8642-2F2577B6E8AA}" presName="rootText" presStyleLbl="node3" presStyleIdx="1" presStyleCnt="6">
        <dgm:presLayoutVars>
          <dgm:chPref val="3"/>
        </dgm:presLayoutVars>
      </dgm:prSet>
      <dgm:spPr/>
    </dgm:pt>
    <dgm:pt modelId="{4FEB6088-BE23-46DA-8688-53654756064D}" type="pres">
      <dgm:prSet presAssocID="{0B4F719C-D916-409D-8642-2F2577B6E8AA}" presName="rootConnector" presStyleLbl="node3" presStyleIdx="1" presStyleCnt="6"/>
      <dgm:spPr/>
    </dgm:pt>
    <dgm:pt modelId="{28D23EA1-DEA0-41CB-978B-3A24F9024A66}" type="pres">
      <dgm:prSet presAssocID="{0B4F719C-D916-409D-8642-2F2577B6E8AA}" presName="hierChild4" presStyleCnt="0"/>
      <dgm:spPr/>
    </dgm:pt>
    <dgm:pt modelId="{5ECB5772-EC9F-4096-B67D-99C70325CE68}" type="pres">
      <dgm:prSet presAssocID="{5856CA3A-914D-4602-94F9-184BAB3A3EB5}" presName="Name37" presStyleLbl="parChTrans1D4" presStyleIdx="3" presStyleCnt="9"/>
      <dgm:spPr/>
    </dgm:pt>
    <dgm:pt modelId="{68CC5910-0943-48B4-88EF-AFE59AFF6E4F}" type="pres">
      <dgm:prSet presAssocID="{E5CD7471-DB63-432A-9AF4-9FFD08FD3DFD}" presName="hierRoot2" presStyleCnt="0">
        <dgm:presLayoutVars>
          <dgm:hierBranch val="init"/>
        </dgm:presLayoutVars>
      </dgm:prSet>
      <dgm:spPr/>
    </dgm:pt>
    <dgm:pt modelId="{28EF9FED-4ACE-43F5-827A-8B24522768C4}" type="pres">
      <dgm:prSet presAssocID="{E5CD7471-DB63-432A-9AF4-9FFD08FD3DFD}" presName="rootComposite" presStyleCnt="0"/>
      <dgm:spPr/>
    </dgm:pt>
    <dgm:pt modelId="{60226D46-2161-470E-A83F-1603991B7BD1}" type="pres">
      <dgm:prSet presAssocID="{E5CD7471-DB63-432A-9AF4-9FFD08FD3DFD}" presName="rootText" presStyleLbl="node4" presStyleIdx="3" presStyleCnt="9">
        <dgm:presLayoutVars>
          <dgm:chPref val="3"/>
        </dgm:presLayoutVars>
      </dgm:prSet>
      <dgm:spPr/>
    </dgm:pt>
    <dgm:pt modelId="{15E107C1-0DE0-46A5-8367-A7EEBAC42D00}" type="pres">
      <dgm:prSet presAssocID="{E5CD7471-DB63-432A-9AF4-9FFD08FD3DFD}" presName="rootConnector" presStyleLbl="node4" presStyleIdx="3" presStyleCnt="9"/>
      <dgm:spPr/>
    </dgm:pt>
    <dgm:pt modelId="{EA0B8FF2-6573-4389-A678-EE796A84C633}" type="pres">
      <dgm:prSet presAssocID="{E5CD7471-DB63-432A-9AF4-9FFD08FD3DFD}" presName="hierChild4" presStyleCnt="0"/>
      <dgm:spPr/>
    </dgm:pt>
    <dgm:pt modelId="{D73F9B1B-BC42-4677-973C-09D322678C15}" type="pres">
      <dgm:prSet presAssocID="{E5CD7471-DB63-432A-9AF4-9FFD08FD3DFD}" presName="hierChild5" presStyleCnt="0"/>
      <dgm:spPr/>
    </dgm:pt>
    <dgm:pt modelId="{D42D8105-A1BA-472D-A382-921BC21C5BC0}" type="pres">
      <dgm:prSet presAssocID="{6CDE3E45-CBC0-4EE8-8784-5FCAFF21B1ED}" presName="Name37" presStyleLbl="parChTrans1D4" presStyleIdx="4" presStyleCnt="9"/>
      <dgm:spPr/>
    </dgm:pt>
    <dgm:pt modelId="{D0AD149C-DE42-4444-9A98-9A1D2EF23AEC}" type="pres">
      <dgm:prSet presAssocID="{F9DBD78B-6E4C-4BA9-BA86-8A5BAA1BFAE5}" presName="hierRoot2" presStyleCnt="0">
        <dgm:presLayoutVars>
          <dgm:hierBranch val="init"/>
        </dgm:presLayoutVars>
      </dgm:prSet>
      <dgm:spPr/>
    </dgm:pt>
    <dgm:pt modelId="{9D9ED015-6FD9-496A-8415-33696CB3C255}" type="pres">
      <dgm:prSet presAssocID="{F9DBD78B-6E4C-4BA9-BA86-8A5BAA1BFAE5}" presName="rootComposite" presStyleCnt="0"/>
      <dgm:spPr/>
    </dgm:pt>
    <dgm:pt modelId="{396D0738-C900-461F-9E1A-B8FB0BD3815C}" type="pres">
      <dgm:prSet presAssocID="{F9DBD78B-6E4C-4BA9-BA86-8A5BAA1BFAE5}" presName="rootText" presStyleLbl="node4" presStyleIdx="4" presStyleCnt="9">
        <dgm:presLayoutVars>
          <dgm:chPref val="3"/>
        </dgm:presLayoutVars>
      </dgm:prSet>
      <dgm:spPr/>
    </dgm:pt>
    <dgm:pt modelId="{8132BCAD-503D-4950-8298-75D0F0B9CB26}" type="pres">
      <dgm:prSet presAssocID="{F9DBD78B-6E4C-4BA9-BA86-8A5BAA1BFAE5}" presName="rootConnector" presStyleLbl="node4" presStyleIdx="4" presStyleCnt="9"/>
      <dgm:spPr/>
    </dgm:pt>
    <dgm:pt modelId="{ECF66B33-6E84-49C5-8C92-FD6E5B24CB43}" type="pres">
      <dgm:prSet presAssocID="{F9DBD78B-6E4C-4BA9-BA86-8A5BAA1BFAE5}" presName="hierChild4" presStyleCnt="0"/>
      <dgm:spPr/>
    </dgm:pt>
    <dgm:pt modelId="{681773EC-A36F-411B-A7CC-44D46D8D69E4}" type="pres">
      <dgm:prSet presAssocID="{F9DBD78B-6E4C-4BA9-BA86-8A5BAA1BFAE5}" presName="hierChild5" presStyleCnt="0"/>
      <dgm:spPr/>
    </dgm:pt>
    <dgm:pt modelId="{BB4BBF33-04F4-4951-940C-8A833AB1B993}" type="pres">
      <dgm:prSet presAssocID="{0B4F719C-D916-409D-8642-2F2577B6E8AA}" presName="hierChild5" presStyleCnt="0"/>
      <dgm:spPr/>
    </dgm:pt>
    <dgm:pt modelId="{ED750E6B-20CF-4EB6-B920-4A3C5C101E08}" type="pres">
      <dgm:prSet presAssocID="{118809BA-C090-4D57-8313-EE79E2B70831}" presName="Name37" presStyleLbl="parChTrans1D3" presStyleIdx="2" presStyleCnt="6"/>
      <dgm:spPr/>
    </dgm:pt>
    <dgm:pt modelId="{B615254C-DB68-41DA-A71A-D7A6149C7DBA}" type="pres">
      <dgm:prSet presAssocID="{E29CCBBE-E131-4D8D-83CD-CFF83E1DF9E0}" presName="hierRoot2" presStyleCnt="0">
        <dgm:presLayoutVars>
          <dgm:hierBranch val="init"/>
        </dgm:presLayoutVars>
      </dgm:prSet>
      <dgm:spPr/>
    </dgm:pt>
    <dgm:pt modelId="{47A032ED-F8B8-443E-965E-A3FA3B709C7B}" type="pres">
      <dgm:prSet presAssocID="{E29CCBBE-E131-4D8D-83CD-CFF83E1DF9E0}" presName="rootComposite" presStyleCnt="0"/>
      <dgm:spPr/>
    </dgm:pt>
    <dgm:pt modelId="{C0250A93-C7CA-41F3-A81E-0C5DD364FEC9}" type="pres">
      <dgm:prSet presAssocID="{E29CCBBE-E131-4D8D-83CD-CFF83E1DF9E0}" presName="rootText" presStyleLbl="node3" presStyleIdx="2" presStyleCnt="6">
        <dgm:presLayoutVars>
          <dgm:chPref val="3"/>
        </dgm:presLayoutVars>
      </dgm:prSet>
      <dgm:spPr/>
    </dgm:pt>
    <dgm:pt modelId="{21768F92-6852-4B69-8365-02CB13CFF57A}" type="pres">
      <dgm:prSet presAssocID="{E29CCBBE-E131-4D8D-83CD-CFF83E1DF9E0}" presName="rootConnector" presStyleLbl="node3" presStyleIdx="2" presStyleCnt="6"/>
      <dgm:spPr/>
    </dgm:pt>
    <dgm:pt modelId="{F409ADFB-A3C6-46D2-A91B-22F980E15B1B}" type="pres">
      <dgm:prSet presAssocID="{E29CCBBE-E131-4D8D-83CD-CFF83E1DF9E0}" presName="hierChild4" presStyleCnt="0"/>
      <dgm:spPr/>
    </dgm:pt>
    <dgm:pt modelId="{F5F87030-558B-4E7C-AA16-7D2A090E61CB}" type="pres">
      <dgm:prSet presAssocID="{994918F1-3BDD-476D-BE40-B27C2B6DCF41}" presName="Name37" presStyleLbl="parChTrans1D4" presStyleIdx="5" presStyleCnt="9"/>
      <dgm:spPr/>
    </dgm:pt>
    <dgm:pt modelId="{9D9D6EA1-1593-4973-9AFD-470218672120}" type="pres">
      <dgm:prSet presAssocID="{0B2AF25A-03DF-4949-A3A5-6B35B31BC933}" presName="hierRoot2" presStyleCnt="0">
        <dgm:presLayoutVars>
          <dgm:hierBranch val="init"/>
        </dgm:presLayoutVars>
      </dgm:prSet>
      <dgm:spPr/>
    </dgm:pt>
    <dgm:pt modelId="{34F7D11D-F191-400F-BF37-8D170A9C3AAA}" type="pres">
      <dgm:prSet presAssocID="{0B2AF25A-03DF-4949-A3A5-6B35B31BC933}" presName="rootComposite" presStyleCnt="0"/>
      <dgm:spPr/>
    </dgm:pt>
    <dgm:pt modelId="{7451281A-98E1-44AB-A4C0-4A3BA6E76F1A}" type="pres">
      <dgm:prSet presAssocID="{0B2AF25A-03DF-4949-A3A5-6B35B31BC933}" presName="rootText" presStyleLbl="node4" presStyleIdx="5" presStyleCnt="9">
        <dgm:presLayoutVars>
          <dgm:chPref val="3"/>
        </dgm:presLayoutVars>
      </dgm:prSet>
      <dgm:spPr/>
    </dgm:pt>
    <dgm:pt modelId="{A178C902-53A1-48F5-BDFA-9D476E05EB33}" type="pres">
      <dgm:prSet presAssocID="{0B2AF25A-03DF-4949-A3A5-6B35B31BC933}" presName="rootConnector" presStyleLbl="node4" presStyleIdx="5" presStyleCnt="9"/>
      <dgm:spPr/>
    </dgm:pt>
    <dgm:pt modelId="{DEA44E62-F552-4298-88B9-FE0C757239D3}" type="pres">
      <dgm:prSet presAssocID="{0B2AF25A-03DF-4949-A3A5-6B35B31BC933}" presName="hierChild4" presStyleCnt="0"/>
      <dgm:spPr/>
    </dgm:pt>
    <dgm:pt modelId="{EA8B0DBC-48B8-45CD-ACFA-72314DD561AC}" type="pres">
      <dgm:prSet presAssocID="{0B2AF25A-03DF-4949-A3A5-6B35B31BC933}" presName="hierChild5" presStyleCnt="0"/>
      <dgm:spPr/>
    </dgm:pt>
    <dgm:pt modelId="{2E0E4A96-CC7D-4ABE-AE34-90A12F7CD98E}" type="pres">
      <dgm:prSet presAssocID="{98AEA5FD-7761-42ED-9ACD-998A89AF7683}" presName="Name37" presStyleLbl="parChTrans1D4" presStyleIdx="6" presStyleCnt="9"/>
      <dgm:spPr/>
    </dgm:pt>
    <dgm:pt modelId="{4B29710A-BA0B-4542-AEFA-61A6BAC223A9}" type="pres">
      <dgm:prSet presAssocID="{787E7CD8-10FF-4C87-AFB4-A961403DE10C}" presName="hierRoot2" presStyleCnt="0">
        <dgm:presLayoutVars>
          <dgm:hierBranch val="init"/>
        </dgm:presLayoutVars>
      </dgm:prSet>
      <dgm:spPr/>
    </dgm:pt>
    <dgm:pt modelId="{9CE70E71-2185-4243-9612-2688451D47E6}" type="pres">
      <dgm:prSet presAssocID="{787E7CD8-10FF-4C87-AFB4-A961403DE10C}" presName="rootComposite" presStyleCnt="0"/>
      <dgm:spPr/>
    </dgm:pt>
    <dgm:pt modelId="{7835FB7F-AF43-4818-8C8B-12E7D47FE3F4}" type="pres">
      <dgm:prSet presAssocID="{787E7CD8-10FF-4C87-AFB4-A961403DE10C}" presName="rootText" presStyleLbl="node4" presStyleIdx="6" presStyleCnt="9">
        <dgm:presLayoutVars>
          <dgm:chPref val="3"/>
        </dgm:presLayoutVars>
      </dgm:prSet>
      <dgm:spPr/>
    </dgm:pt>
    <dgm:pt modelId="{3935EB2C-4097-4344-8295-D0C3764B5439}" type="pres">
      <dgm:prSet presAssocID="{787E7CD8-10FF-4C87-AFB4-A961403DE10C}" presName="rootConnector" presStyleLbl="node4" presStyleIdx="6" presStyleCnt="9"/>
      <dgm:spPr/>
    </dgm:pt>
    <dgm:pt modelId="{84FF1A14-54F4-40D3-A5D0-87FC026092C0}" type="pres">
      <dgm:prSet presAssocID="{787E7CD8-10FF-4C87-AFB4-A961403DE10C}" presName="hierChild4" presStyleCnt="0"/>
      <dgm:spPr/>
    </dgm:pt>
    <dgm:pt modelId="{473FFBA2-52E6-4027-A23A-1916EED72F06}" type="pres">
      <dgm:prSet presAssocID="{787E7CD8-10FF-4C87-AFB4-A961403DE10C}" presName="hierChild5" presStyleCnt="0"/>
      <dgm:spPr/>
    </dgm:pt>
    <dgm:pt modelId="{3675A0C5-DB97-47AE-8F7C-56D893F42131}" type="pres">
      <dgm:prSet presAssocID="{E29CCBBE-E131-4D8D-83CD-CFF83E1DF9E0}" presName="hierChild5" presStyleCnt="0"/>
      <dgm:spPr/>
    </dgm:pt>
    <dgm:pt modelId="{73447ACB-8F86-4B3A-BE24-D9A9E590D5DC}" type="pres">
      <dgm:prSet presAssocID="{B0B9CC4D-7CDC-4ECF-A1A5-E1AD3EEDD6BA}" presName="Name37" presStyleLbl="parChTrans1D3" presStyleIdx="3" presStyleCnt="6"/>
      <dgm:spPr/>
    </dgm:pt>
    <dgm:pt modelId="{1CF1CD28-FC57-4BE1-8A7C-002CFD089EEF}" type="pres">
      <dgm:prSet presAssocID="{7B05A94E-187D-447E-9844-941876E50387}" presName="hierRoot2" presStyleCnt="0">
        <dgm:presLayoutVars>
          <dgm:hierBranch val="init"/>
        </dgm:presLayoutVars>
      </dgm:prSet>
      <dgm:spPr/>
    </dgm:pt>
    <dgm:pt modelId="{244BD63B-C75C-46FC-8AD2-8FE5F330B4C9}" type="pres">
      <dgm:prSet presAssocID="{7B05A94E-187D-447E-9844-941876E50387}" presName="rootComposite" presStyleCnt="0"/>
      <dgm:spPr/>
    </dgm:pt>
    <dgm:pt modelId="{BEE17FC1-047D-4A07-93E1-8A50398AEED3}" type="pres">
      <dgm:prSet presAssocID="{7B05A94E-187D-447E-9844-941876E50387}" presName="rootText" presStyleLbl="node3" presStyleIdx="3" presStyleCnt="6">
        <dgm:presLayoutVars>
          <dgm:chPref val="3"/>
        </dgm:presLayoutVars>
      </dgm:prSet>
      <dgm:spPr/>
    </dgm:pt>
    <dgm:pt modelId="{830BDAB2-CAA1-41C7-8ACF-6F1BF3AFB4E2}" type="pres">
      <dgm:prSet presAssocID="{7B05A94E-187D-447E-9844-941876E50387}" presName="rootConnector" presStyleLbl="node3" presStyleIdx="3" presStyleCnt="6"/>
      <dgm:spPr/>
    </dgm:pt>
    <dgm:pt modelId="{C59E28B3-0FD1-4867-A914-0249AA513F59}" type="pres">
      <dgm:prSet presAssocID="{7B05A94E-187D-447E-9844-941876E50387}" presName="hierChild4" presStyleCnt="0"/>
      <dgm:spPr/>
    </dgm:pt>
    <dgm:pt modelId="{2EF3C8A5-146C-49B7-A3B2-69CD4460FF8C}" type="pres">
      <dgm:prSet presAssocID="{E96DB48D-9EA8-44E5-AECA-3C52C4551E57}" presName="Name37" presStyleLbl="parChTrans1D4" presStyleIdx="7" presStyleCnt="9"/>
      <dgm:spPr/>
    </dgm:pt>
    <dgm:pt modelId="{2A1CB3BB-2AC3-4C6C-B86A-1C699691DFEB}" type="pres">
      <dgm:prSet presAssocID="{06EE885A-D90F-42FD-8C2F-E148A3B0F521}" presName="hierRoot2" presStyleCnt="0">
        <dgm:presLayoutVars>
          <dgm:hierBranch val="init"/>
        </dgm:presLayoutVars>
      </dgm:prSet>
      <dgm:spPr/>
    </dgm:pt>
    <dgm:pt modelId="{7538AECE-5881-4E53-88CF-5BAEB06A6CB8}" type="pres">
      <dgm:prSet presAssocID="{06EE885A-D90F-42FD-8C2F-E148A3B0F521}" presName="rootComposite" presStyleCnt="0"/>
      <dgm:spPr/>
    </dgm:pt>
    <dgm:pt modelId="{153B054E-BC57-4016-BF3D-4149DDF8AB21}" type="pres">
      <dgm:prSet presAssocID="{06EE885A-D90F-42FD-8C2F-E148A3B0F521}" presName="rootText" presStyleLbl="node4" presStyleIdx="7" presStyleCnt="9">
        <dgm:presLayoutVars>
          <dgm:chPref val="3"/>
        </dgm:presLayoutVars>
      </dgm:prSet>
      <dgm:spPr/>
    </dgm:pt>
    <dgm:pt modelId="{200A48B3-52B8-4E18-9C07-28F5B207BA98}" type="pres">
      <dgm:prSet presAssocID="{06EE885A-D90F-42FD-8C2F-E148A3B0F521}" presName="rootConnector" presStyleLbl="node4" presStyleIdx="7" presStyleCnt="9"/>
      <dgm:spPr/>
    </dgm:pt>
    <dgm:pt modelId="{8F0D10B8-1B38-4E90-8C1F-147745E432A7}" type="pres">
      <dgm:prSet presAssocID="{06EE885A-D90F-42FD-8C2F-E148A3B0F521}" presName="hierChild4" presStyleCnt="0"/>
      <dgm:spPr/>
    </dgm:pt>
    <dgm:pt modelId="{5F3430C7-0E55-4863-8C6E-1BE4E30D4458}" type="pres">
      <dgm:prSet presAssocID="{06EE885A-D90F-42FD-8C2F-E148A3B0F521}" presName="hierChild5" presStyleCnt="0"/>
      <dgm:spPr/>
    </dgm:pt>
    <dgm:pt modelId="{6C73AD42-2A5B-4C39-8AD3-49FCA2A3A9FA}" type="pres">
      <dgm:prSet presAssocID="{5CE1A882-3D1F-4927-89B0-7E642C8E304D}" presName="Name37" presStyleLbl="parChTrans1D4" presStyleIdx="8" presStyleCnt="9"/>
      <dgm:spPr/>
    </dgm:pt>
    <dgm:pt modelId="{2B968A9A-48B2-480B-95E7-730CF143A0E3}" type="pres">
      <dgm:prSet presAssocID="{D10AE08D-B0C0-42F3-AD7C-D26BBCE79DE1}" presName="hierRoot2" presStyleCnt="0">
        <dgm:presLayoutVars>
          <dgm:hierBranch val="init"/>
        </dgm:presLayoutVars>
      </dgm:prSet>
      <dgm:spPr/>
    </dgm:pt>
    <dgm:pt modelId="{65E4F6B4-EBC6-4E74-94C3-7253A0CE0BE2}" type="pres">
      <dgm:prSet presAssocID="{D10AE08D-B0C0-42F3-AD7C-D26BBCE79DE1}" presName="rootComposite" presStyleCnt="0"/>
      <dgm:spPr/>
    </dgm:pt>
    <dgm:pt modelId="{87B4FD16-7FD2-45EE-8318-A71E9435AA5A}" type="pres">
      <dgm:prSet presAssocID="{D10AE08D-B0C0-42F3-AD7C-D26BBCE79DE1}" presName="rootText" presStyleLbl="node4" presStyleIdx="8" presStyleCnt="9">
        <dgm:presLayoutVars>
          <dgm:chPref val="3"/>
        </dgm:presLayoutVars>
      </dgm:prSet>
      <dgm:spPr/>
    </dgm:pt>
    <dgm:pt modelId="{EB4EB294-1DC1-426D-8F01-E6F48A15CAC0}" type="pres">
      <dgm:prSet presAssocID="{D10AE08D-B0C0-42F3-AD7C-D26BBCE79DE1}" presName="rootConnector" presStyleLbl="node4" presStyleIdx="8" presStyleCnt="9"/>
      <dgm:spPr/>
    </dgm:pt>
    <dgm:pt modelId="{30682A71-93F6-4345-8D3C-45FDE7FAD770}" type="pres">
      <dgm:prSet presAssocID="{D10AE08D-B0C0-42F3-AD7C-D26BBCE79DE1}" presName="hierChild4" presStyleCnt="0"/>
      <dgm:spPr/>
    </dgm:pt>
    <dgm:pt modelId="{72CBB05D-8DB2-4038-8A69-DE78811DB8ED}" type="pres">
      <dgm:prSet presAssocID="{D10AE08D-B0C0-42F3-AD7C-D26BBCE79DE1}" presName="hierChild5" presStyleCnt="0"/>
      <dgm:spPr/>
    </dgm:pt>
    <dgm:pt modelId="{338084AE-73EF-4065-A612-168C604AB74A}" type="pres">
      <dgm:prSet presAssocID="{7B05A94E-187D-447E-9844-941876E50387}" presName="hierChild5" presStyleCnt="0"/>
      <dgm:spPr/>
    </dgm:pt>
    <dgm:pt modelId="{5BA53C2C-FBA7-4387-B294-A6A39E960322}" type="pres">
      <dgm:prSet presAssocID="{09B0BCCA-3D6E-4259-BB19-56B4BE35378D}" presName="hierChild5" presStyleCnt="0"/>
      <dgm:spPr/>
    </dgm:pt>
    <dgm:pt modelId="{1B4463C6-691F-4DAA-B77F-E59FEE28E7B5}" type="pres">
      <dgm:prSet presAssocID="{1C883E97-E11A-4AA2-91D6-74EF77941919}" presName="Name37" presStyleLbl="parChTrans1D2" presStyleIdx="2" presStyleCnt="3"/>
      <dgm:spPr/>
    </dgm:pt>
    <dgm:pt modelId="{6ABB6C91-9064-42D1-A93D-9FE7FEFBDCB3}" type="pres">
      <dgm:prSet presAssocID="{F2CFB9AB-FD21-4267-8A98-A97E51ABF870}" presName="hierRoot2" presStyleCnt="0">
        <dgm:presLayoutVars>
          <dgm:hierBranch val="init"/>
        </dgm:presLayoutVars>
      </dgm:prSet>
      <dgm:spPr/>
    </dgm:pt>
    <dgm:pt modelId="{20FFECC6-8B4B-423A-9A5E-0840724D95BF}" type="pres">
      <dgm:prSet presAssocID="{F2CFB9AB-FD21-4267-8A98-A97E51ABF870}" presName="rootComposite" presStyleCnt="0"/>
      <dgm:spPr/>
    </dgm:pt>
    <dgm:pt modelId="{DB8C7C88-4901-4965-8BC3-FA6097113D82}" type="pres">
      <dgm:prSet presAssocID="{F2CFB9AB-FD21-4267-8A98-A97E51ABF870}" presName="rootText" presStyleLbl="node2" presStyleIdx="2" presStyleCnt="3">
        <dgm:presLayoutVars>
          <dgm:chPref val="3"/>
        </dgm:presLayoutVars>
      </dgm:prSet>
      <dgm:spPr/>
    </dgm:pt>
    <dgm:pt modelId="{03657E03-1ED4-4D18-B815-A268BBBF9322}" type="pres">
      <dgm:prSet presAssocID="{F2CFB9AB-FD21-4267-8A98-A97E51ABF870}" presName="rootConnector" presStyleLbl="node2" presStyleIdx="2" presStyleCnt="3"/>
      <dgm:spPr/>
    </dgm:pt>
    <dgm:pt modelId="{D2BEA73C-4F87-4FB7-A2E7-CB68DE26772E}" type="pres">
      <dgm:prSet presAssocID="{F2CFB9AB-FD21-4267-8A98-A97E51ABF870}" presName="hierChild4" presStyleCnt="0"/>
      <dgm:spPr/>
    </dgm:pt>
    <dgm:pt modelId="{16A9B2CE-2349-42D1-AB5D-938031368B3F}" type="pres">
      <dgm:prSet presAssocID="{BC10ECB2-6DCC-4E81-B937-8E64CDA31DB5}" presName="Name37" presStyleLbl="parChTrans1D3" presStyleIdx="4" presStyleCnt="6"/>
      <dgm:spPr/>
    </dgm:pt>
    <dgm:pt modelId="{426627DA-3CFE-4746-B2B7-346BB805171F}" type="pres">
      <dgm:prSet presAssocID="{9BC9A7E0-0C45-4221-897E-A9E537E787F2}" presName="hierRoot2" presStyleCnt="0">
        <dgm:presLayoutVars>
          <dgm:hierBranch val="init"/>
        </dgm:presLayoutVars>
      </dgm:prSet>
      <dgm:spPr/>
    </dgm:pt>
    <dgm:pt modelId="{88F204C3-C48E-4A05-8830-2CE200007881}" type="pres">
      <dgm:prSet presAssocID="{9BC9A7E0-0C45-4221-897E-A9E537E787F2}" presName="rootComposite" presStyleCnt="0"/>
      <dgm:spPr/>
    </dgm:pt>
    <dgm:pt modelId="{3FF76645-ACA6-4F38-AF02-EE0282E796EA}" type="pres">
      <dgm:prSet presAssocID="{9BC9A7E0-0C45-4221-897E-A9E537E787F2}" presName="rootText" presStyleLbl="node3" presStyleIdx="4" presStyleCnt="6" custLinFactY="43525" custLinFactNeighborX="-436" custLinFactNeighborY="100000">
        <dgm:presLayoutVars>
          <dgm:chPref val="3"/>
        </dgm:presLayoutVars>
      </dgm:prSet>
      <dgm:spPr/>
    </dgm:pt>
    <dgm:pt modelId="{5E06FBF9-4989-4310-BB51-5AC9894883D0}" type="pres">
      <dgm:prSet presAssocID="{9BC9A7E0-0C45-4221-897E-A9E537E787F2}" presName="rootConnector" presStyleLbl="node3" presStyleIdx="4" presStyleCnt="6"/>
      <dgm:spPr/>
    </dgm:pt>
    <dgm:pt modelId="{A8E8D6A2-2E2D-42BC-A7C5-C3BC1044DAF2}" type="pres">
      <dgm:prSet presAssocID="{9BC9A7E0-0C45-4221-897E-A9E537E787F2}" presName="hierChild4" presStyleCnt="0"/>
      <dgm:spPr/>
    </dgm:pt>
    <dgm:pt modelId="{17B9A1E9-DF19-4586-A5BC-D8D4FDBC221A}" type="pres">
      <dgm:prSet presAssocID="{9BC9A7E0-0C45-4221-897E-A9E537E787F2}" presName="hierChild5" presStyleCnt="0"/>
      <dgm:spPr/>
    </dgm:pt>
    <dgm:pt modelId="{36C2C7F0-2C3C-4723-BB43-86518528C43B}" type="pres">
      <dgm:prSet presAssocID="{0E5631F4-A2D3-48F6-96A1-7A53306F0382}" presName="Name37" presStyleLbl="parChTrans1D3" presStyleIdx="5" presStyleCnt="6"/>
      <dgm:spPr/>
    </dgm:pt>
    <dgm:pt modelId="{1295ACB7-0833-4213-909E-79B529CA4071}" type="pres">
      <dgm:prSet presAssocID="{30763E92-4873-46BA-A4B3-FECAF6107F18}" presName="hierRoot2" presStyleCnt="0">
        <dgm:presLayoutVars>
          <dgm:hierBranch val="init"/>
        </dgm:presLayoutVars>
      </dgm:prSet>
      <dgm:spPr/>
    </dgm:pt>
    <dgm:pt modelId="{60159F8A-1C70-4923-BA4D-28F0E6D86C99}" type="pres">
      <dgm:prSet presAssocID="{30763E92-4873-46BA-A4B3-FECAF6107F18}" presName="rootComposite" presStyleCnt="0"/>
      <dgm:spPr/>
    </dgm:pt>
    <dgm:pt modelId="{0ACD722E-874A-4774-8A7E-9566B9F06A8F}" type="pres">
      <dgm:prSet presAssocID="{30763E92-4873-46BA-A4B3-FECAF6107F18}" presName="rootText" presStyleLbl="node3" presStyleIdx="5" presStyleCnt="6" custLinFactY="43525" custLinFactNeighborX="-436" custLinFactNeighborY="100000">
        <dgm:presLayoutVars>
          <dgm:chPref val="3"/>
        </dgm:presLayoutVars>
      </dgm:prSet>
      <dgm:spPr/>
    </dgm:pt>
    <dgm:pt modelId="{66F0A019-58DB-4E58-924F-7796F299A7AC}" type="pres">
      <dgm:prSet presAssocID="{30763E92-4873-46BA-A4B3-FECAF6107F18}" presName="rootConnector" presStyleLbl="node3" presStyleIdx="5" presStyleCnt="6"/>
      <dgm:spPr/>
    </dgm:pt>
    <dgm:pt modelId="{67106542-6057-474E-87DC-36740ADBE8DA}" type="pres">
      <dgm:prSet presAssocID="{30763E92-4873-46BA-A4B3-FECAF6107F18}" presName="hierChild4" presStyleCnt="0"/>
      <dgm:spPr/>
    </dgm:pt>
    <dgm:pt modelId="{8B84BF5A-2893-42FF-899F-B1106601D41E}" type="pres">
      <dgm:prSet presAssocID="{30763E92-4873-46BA-A4B3-FECAF6107F18}" presName="hierChild5" presStyleCnt="0"/>
      <dgm:spPr/>
    </dgm:pt>
    <dgm:pt modelId="{C3D057D0-9253-402A-8F00-2C1C7DDD0E31}" type="pres">
      <dgm:prSet presAssocID="{F2CFB9AB-FD21-4267-8A98-A97E51ABF870}" presName="hierChild5" presStyleCnt="0"/>
      <dgm:spPr/>
    </dgm:pt>
    <dgm:pt modelId="{E9DB8EA0-BBAC-435D-9E32-C5AD4A104C17}" type="pres">
      <dgm:prSet presAssocID="{9BDEE1BE-29A4-4E9E-B4DD-2B2CE6A64851}" presName="hierChild3" presStyleCnt="0"/>
      <dgm:spPr/>
    </dgm:pt>
  </dgm:ptLst>
  <dgm:cxnLst>
    <dgm:cxn modelId="{CD5F0901-48FD-4FEF-A5F2-5DFC41302C23}" srcId="{F2CFB9AB-FD21-4267-8A98-A97E51ABF870}" destId="{9BC9A7E0-0C45-4221-897E-A9E537E787F2}" srcOrd="0" destOrd="0" parTransId="{BC10ECB2-6DCC-4E81-B937-8E64CDA31DB5}" sibTransId="{028435BE-504B-406D-8E91-07C67BAE6777}"/>
    <dgm:cxn modelId="{F0EFEA03-A4E4-4660-A372-4F133B54E4C9}" type="presOf" srcId="{994918F1-3BDD-476D-BE40-B27C2B6DCF41}" destId="{F5F87030-558B-4E7C-AA16-7D2A090E61CB}" srcOrd="0" destOrd="0" presId="urn:microsoft.com/office/officeart/2005/8/layout/orgChart1"/>
    <dgm:cxn modelId="{7260B50E-0D23-4A02-B89E-D1B93BD11270}" type="presOf" srcId="{F9DBD78B-6E4C-4BA9-BA86-8A5BAA1BFAE5}" destId="{8132BCAD-503D-4950-8298-75D0F0B9CB26}" srcOrd="1" destOrd="0" presId="urn:microsoft.com/office/officeart/2005/8/layout/orgChart1"/>
    <dgm:cxn modelId="{A3FEB212-63E6-45DA-97BF-FA7619DBF878}" srcId="{09B0BCCA-3D6E-4259-BB19-56B4BE35378D}" destId="{7B05A94E-187D-447E-9844-941876E50387}" srcOrd="2" destOrd="0" parTransId="{B0B9CC4D-7CDC-4ECF-A1A5-E1AD3EEDD6BA}" sibTransId="{BDA60EA4-64A2-4F1E-90E1-FE19899C14F7}"/>
    <dgm:cxn modelId="{3EF93517-EE89-4113-A790-9FAE1A4A9FD5}" srcId="{9BDEE1BE-29A4-4E9E-B4DD-2B2CE6A64851}" destId="{09B0BCCA-3D6E-4259-BB19-56B4BE35378D}" srcOrd="1" destOrd="0" parTransId="{4146C00F-B694-4C0D-9CD1-1F33A05A8856}" sibTransId="{027A4AB7-FBC2-422C-951A-3AC392B4C38C}"/>
    <dgm:cxn modelId="{B1FC431A-3DBC-4462-A1E6-35AF64459DEB}" srcId="{0B4F719C-D916-409D-8642-2F2577B6E8AA}" destId="{E5CD7471-DB63-432A-9AF4-9FFD08FD3DFD}" srcOrd="0" destOrd="0" parTransId="{5856CA3A-914D-4602-94F9-184BAB3A3EB5}" sibTransId="{598E200D-8024-4F12-8749-C10E13AEF61F}"/>
    <dgm:cxn modelId="{0BFB211E-CCE9-4D43-A201-42DD516867F2}" type="presOf" srcId="{1979586B-2218-4595-A299-CD8AC443132D}" destId="{FFA49E0B-36F1-43F9-8001-1C44249198A9}" srcOrd="0" destOrd="0" presId="urn:microsoft.com/office/officeart/2005/8/layout/orgChart1"/>
    <dgm:cxn modelId="{5F175920-14A3-43C4-B375-AF7A38A966A1}" srcId="{E29CCBBE-E131-4D8D-83CD-CFF83E1DF9E0}" destId="{0B2AF25A-03DF-4949-A3A5-6B35B31BC933}" srcOrd="0" destOrd="0" parTransId="{994918F1-3BDD-476D-BE40-B27C2B6DCF41}" sibTransId="{28EA2BDE-0C2E-4082-B8D9-D72D4D18DDD4}"/>
    <dgm:cxn modelId="{55512226-CEED-4DEC-B36F-7A49177C59BD}" type="presOf" srcId="{7B05A94E-187D-447E-9844-941876E50387}" destId="{830BDAB2-CAA1-41C7-8ACF-6F1BF3AFB4E2}" srcOrd="1" destOrd="0" presId="urn:microsoft.com/office/officeart/2005/8/layout/orgChart1"/>
    <dgm:cxn modelId="{B5EF6A2E-F022-4620-9B39-8451E03FE812}" type="presOf" srcId="{C349CB02-49A3-4D2A-A36D-E915121ED2B6}" destId="{75EC4F80-D7B9-4B22-A4FE-133655177322}" srcOrd="0" destOrd="0" presId="urn:microsoft.com/office/officeart/2005/8/layout/orgChart1"/>
    <dgm:cxn modelId="{93246135-1992-4441-8269-781AA2B73A25}" type="presOf" srcId="{ABD7EBAC-A68B-4037-AE38-E63E15E8B7AD}" destId="{0573EED0-D14B-49D1-A3F4-9B5D017B408D}" srcOrd="0" destOrd="0" presId="urn:microsoft.com/office/officeart/2005/8/layout/orgChart1"/>
    <dgm:cxn modelId="{034B673C-F582-4915-B3B3-7ABC3409D307}" srcId="{AF2A373A-FB3D-454F-8A65-56CD0CC0A29E}" destId="{9BDEE1BE-29A4-4E9E-B4DD-2B2CE6A64851}" srcOrd="0" destOrd="0" parTransId="{EDC6E90A-6843-47EF-B7C2-5A07731C8B60}" sibTransId="{EC0CEA94-5CDF-4384-8FFC-BCE602602D29}"/>
    <dgm:cxn modelId="{8C417D3C-8C29-45BC-A52C-960510768BFD}" type="presOf" srcId="{30763E92-4873-46BA-A4B3-FECAF6107F18}" destId="{66F0A019-58DB-4E58-924F-7796F299A7AC}" srcOrd="1" destOrd="0" presId="urn:microsoft.com/office/officeart/2005/8/layout/orgChart1"/>
    <dgm:cxn modelId="{F8E7393E-A3DA-4E3D-845C-7DD34AF65ECD}" type="presOf" srcId="{89EA063F-D4EC-49E1-89F2-A4CDC4FB600D}" destId="{67F68E12-D5BE-4E72-9332-0A74A8110CDA}" srcOrd="0" destOrd="0" presId="urn:microsoft.com/office/officeart/2005/8/layout/orgChart1"/>
    <dgm:cxn modelId="{244DB23F-0312-41EA-B289-E23820859A63}" type="presOf" srcId="{787E7CD8-10FF-4C87-AFB4-A961403DE10C}" destId="{3935EB2C-4097-4344-8295-D0C3764B5439}" srcOrd="1" destOrd="0" presId="urn:microsoft.com/office/officeart/2005/8/layout/orgChart1"/>
    <dgm:cxn modelId="{946F4F42-D927-43FD-8274-91302A834B68}" type="presOf" srcId="{C8EE0BD6-6347-4628-9EE8-848A10E7F51F}" destId="{B55AFB73-3FC4-4DF8-A2BC-2BFD3069422B}" srcOrd="0" destOrd="0" presId="urn:microsoft.com/office/officeart/2005/8/layout/orgChart1"/>
    <dgm:cxn modelId="{B2F9B562-2A01-4F43-AE23-D65017F1337B}" type="presOf" srcId="{CFF727B8-FB42-42C1-9E4F-60E9580B5253}" destId="{D566718E-467C-4052-BB52-6582852018D7}" srcOrd="1" destOrd="0" presId="urn:microsoft.com/office/officeart/2005/8/layout/orgChart1"/>
    <dgm:cxn modelId="{EC35E662-0D79-4D50-820F-525BF6111D01}" type="presOf" srcId="{829142A8-EF02-4459-8590-B7C7408D00C9}" destId="{43442EE8-D652-4371-8D6D-18DDD0029FC4}" srcOrd="0" destOrd="0" presId="urn:microsoft.com/office/officeart/2005/8/layout/orgChart1"/>
    <dgm:cxn modelId="{01BC7863-58D9-4C4C-B4A7-4647AD8EA54B}" type="presOf" srcId="{0B4F719C-D916-409D-8642-2F2577B6E8AA}" destId="{4512D3A8-B9FF-43D6-BD5C-DE5C728914A8}" srcOrd="0" destOrd="0" presId="urn:microsoft.com/office/officeart/2005/8/layout/orgChart1"/>
    <dgm:cxn modelId="{22862A45-ED1B-45EE-A743-7E55769E83B1}" srcId="{E29CCBBE-E131-4D8D-83CD-CFF83E1DF9E0}" destId="{787E7CD8-10FF-4C87-AFB4-A961403DE10C}" srcOrd="1" destOrd="0" parTransId="{98AEA5FD-7761-42ED-9ACD-998A89AF7683}" sibTransId="{376F2F1D-A803-4AEB-ADC0-1B970A4735F5}"/>
    <dgm:cxn modelId="{2DFE5946-046A-49C0-AB82-7B080A2D79E7}" type="presOf" srcId="{BC10ECB2-6DCC-4E81-B937-8E64CDA31DB5}" destId="{16A9B2CE-2349-42D1-AB5D-938031368B3F}" srcOrd="0" destOrd="0" presId="urn:microsoft.com/office/officeart/2005/8/layout/orgChart1"/>
    <dgm:cxn modelId="{8E4D9347-E58C-4C9E-A8ED-1E3724695D41}" type="presOf" srcId="{06EE885A-D90F-42FD-8C2F-E148A3B0F521}" destId="{200A48B3-52B8-4E18-9C07-28F5B207BA98}" srcOrd="1" destOrd="0" presId="urn:microsoft.com/office/officeart/2005/8/layout/orgChart1"/>
    <dgm:cxn modelId="{1BD0E568-31FA-4367-A011-C0F314D470FC}" type="presOf" srcId="{9BDEE1BE-29A4-4E9E-B4DD-2B2CE6A64851}" destId="{CD412356-A261-4316-B671-0BB6661B3AE0}" srcOrd="0" destOrd="0" presId="urn:microsoft.com/office/officeart/2005/8/layout/orgChart1"/>
    <dgm:cxn modelId="{CB643269-E896-4726-95B3-A9800E8EC604}" type="presOf" srcId="{10AE36BA-3C20-4349-B647-527D5B6E1C9D}" destId="{727C2FA7-9064-4027-B30C-D76117861BE4}" srcOrd="1" destOrd="0" presId="urn:microsoft.com/office/officeart/2005/8/layout/orgChart1"/>
    <dgm:cxn modelId="{4AC27269-6601-4EFD-AF5D-C0CBCC7CA286}" srcId="{10AE36BA-3C20-4349-B647-527D5B6E1C9D}" destId="{ABD7EBAC-A68B-4037-AE38-E63E15E8B7AD}" srcOrd="0" destOrd="0" parTransId="{BFE6AF2B-DC0D-4439-9EE0-974C6C5D88A6}" sibTransId="{50075579-B354-4D2A-8AC5-0C333B73B0E0}"/>
    <dgm:cxn modelId="{DDFC7749-78E2-4DE6-A1E1-A82FA2E25F07}" srcId="{09B0BCCA-3D6E-4259-BB19-56B4BE35378D}" destId="{0B4F719C-D916-409D-8642-2F2577B6E8AA}" srcOrd="0" destOrd="0" parTransId="{1B3F00E0-41A9-48C5-888A-B1AC4ECDEC92}" sibTransId="{DDC01976-4F83-4A5B-B67E-73795ECF6C3A}"/>
    <dgm:cxn modelId="{2AEE1E6A-70E4-48A7-9E54-2DB10132CA63}" srcId="{9BDEE1BE-29A4-4E9E-B4DD-2B2CE6A64851}" destId="{F2CFB9AB-FD21-4267-8A98-A97E51ABF870}" srcOrd="2" destOrd="0" parTransId="{1C883E97-E11A-4AA2-91D6-74EF77941919}" sibTransId="{AD75C69B-B870-49C5-AE3E-04DC7A991C46}"/>
    <dgm:cxn modelId="{01856C6B-24B9-4788-B1B8-8480D1220E36}" type="presOf" srcId="{5856CA3A-914D-4602-94F9-184BAB3A3EB5}" destId="{5ECB5772-EC9F-4096-B67D-99C70325CE68}" srcOrd="0" destOrd="0" presId="urn:microsoft.com/office/officeart/2005/8/layout/orgChart1"/>
    <dgm:cxn modelId="{84256C4D-7831-43EC-9D49-7A2A0A4192E6}" srcId="{10AE36BA-3C20-4349-B647-527D5B6E1C9D}" destId="{829142A8-EF02-4459-8590-B7C7408D00C9}" srcOrd="2" destOrd="0" parTransId="{C349CB02-49A3-4D2A-A36D-E915121ED2B6}" sibTransId="{E4F539B3-3820-4E5C-9FBC-3B1E15A83C9A}"/>
    <dgm:cxn modelId="{7C099C6E-EA0E-4553-98CB-51EA971A5B5B}" srcId="{10AE36BA-3C20-4349-B647-527D5B6E1C9D}" destId="{CFF727B8-FB42-42C1-9E4F-60E9580B5253}" srcOrd="1" destOrd="0" parTransId="{1979586B-2218-4595-A299-CD8AC443132D}" sibTransId="{977B92C6-9833-4AB7-AEB4-9727E8F1A60D}"/>
    <dgm:cxn modelId="{536D3E71-F6DC-4FD6-95EB-314C6A467AC2}" type="presOf" srcId="{1B3F00E0-41A9-48C5-888A-B1AC4ECDEC92}" destId="{D9019FF8-11FB-430F-A239-030D699FC34F}" srcOrd="0" destOrd="0" presId="urn:microsoft.com/office/officeart/2005/8/layout/orgChart1"/>
    <dgm:cxn modelId="{A3F53E52-2487-443E-8C3D-6D56126BA90D}" type="presOf" srcId="{F9DBD78B-6E4C-4BA9-BA86-8A5BAA1BFAE5}" destId="{396D0738-C900-461F-9E1A-B8FB0BD3815C}" srcOrd="0" destOrd="0" presId="urn:microsoft.com/office/officeart/2005/8/layout/orgChart1"/>
    <dgm:cxn modelId="{559B3F56-448D-4D0E-9C5B-7F5B63FF2539}" type="presOf" srcId="{0B2AF25A-03DF-4949-A3A5-6B35B31BC933}" destId="{A178C902-53A1-48F5-BDFA-9D476E05EB33}" srcOrd="1" destOrd="0" presId="urn:microsoft.com/office/officeart/2005/8/layout/orgChart1"/>
    <dgm:cxn modelId="{35D75456-4799-4A51-A2BC-B35E97E7710A}" type="presOf" srcId="{787E7CD8-10FF-4C87-AFB4-A961403DE10C}" destId="{7835FB7F-AF43-4818-8C8B-12E7D47FE3F4}" srcOrd="0" destOrd="0" presId="urn:microsoft.com/office/officeart/2005/8/layout/orgChart1"/>
    <dgm:cxn modelId="{21FDD876-71B4-41B8-A92A-019DAE24C8B3}" type="presOf" srcId="{0E5631F4-A2D3-48F6-96A1-7A53306F0382}" destId="{36C2C7F0-2C3C-4723-BB43-86518528C43B}" srcOrd="0" destOrd="0" presId="urn:microsoft.com/office/officeart/2005/8/layout/orgChart1"/>
    <dgm:cxn modelId="{C5008477-383C-447A-B71A-989E01AE3384}" type="presOf" srcId="{CFF727B8-FB42-42C1-9E4F-60E9580B5253}" destId="{14DAC453-5A60-48F2-BCC4-C70CB0E0BA1B}" srcOrd="0" destOrd="0" presId="urn:microsoft.com/office/officeart/2005/8/layout/orgChart1"/>
    <dgm:cxn modelId="{D6A58E58-46E1-468C-93C2-3D7317A28C01}" type="presOf" srcId="{30763E92-4873-46BA-A4B3-FECAF6107F18}" destId="{0ACD722E-874A-4774-8A7E-9566B9F06A8F}" srcOrd="0" destOrd="0" presId="urn:microsoft.com/office/officeart/2005/8/layout/orgChart1"/>
    <dgm:cxn modelId="{83FFCF78-8DFF-4CC8-8948-A5F34AFCE02D}" type="presOf" srcId="{06EE885A-D90F-42FD-8C2F-E148A3B0F521}" destId="{153B054E-BC57-4016-BF3D-4149DDF8AB21}" srcOrd="0" destOrd="0" presId="urn:microsoft.com/office/officeart/2005/8/layout/orgChart1"/>
    <dgm:cxn modelId="{F7840E7B-E773-493F-919D-A48B6E544287}" srcId="{0B4F719C-D916-409D-8642-2F2577B6E8AA}" destId="{F9DBD78B-6E4C-4BA9-BA86-8A5BAA1BFAE5}" srcOrd="1" destOrd="0" parTransId="{6CDE3E45-CBC0-4EE8-8784-5FCAFF21B1ED}" sibTransId="{9A6E2E6D-A352-42EF-9981-D333BB43919D}"/>
    <dgm:cxn modelId="{9DEA7283-3A09-4500-AAC8-A1755AEBE4F9}" type="presOf" srcId="{E5CD7471-DB63-432A-9AF4-9FFD08FD3DFD}" destId="{15E107C1-0DE0-46A5-8367-A7EEBAC42D00}" srcOrd="1" destOrd="0" presId="urn:microsoft.com/office/officeart/2005/8/layout/orgChart1"/>
    <dgm:cxn modelId="{D498348B-4E3A-42EE-8D07-68EE23771CF8}" type="presOf" srcId="{1C883E97-E11A-4AA2-91D6-74EF77941919}" destId="{1B4463C6-691F-4DAA-B77F-E59FEE28E7B5}" srcOrd="0" destOrd="0" presId="urn:microsoft.com/office/officeart/2005/8/layout/orgChart1"/>
    <dgm:cxn modelId="{3DC0418D-EFD9-4E1C-B0CF-D9DDC2507708}" srcId="{7B05A94E-187D-447E-9844-941876E50387}" destId="{06EE885A-D90F-42FD-8C2F-E148A3B0F521}" srcOrd="0" destOrd="0" parTransId="{E96DB48D-9EA8-44E5-AECA-3C52C4551E57}" sibTransId="{E9BB28DC-B276-4BA0-A718-0355088FF209}"/>
    <dgm:cxn modelId="{812BE290-AFA6-4B11-8F08-A4AF03D2A674}" type="presOf" srcId="{D10AE08D-B0C0-42F3-AD7C-D26BBCE79DE1}" destId="{87B4FD16-7FD2-45EE-8318-A71E9435AA5A}" srcOrd="0" destOrd="0" presId="urn:microsoft.com/office/officeart/2005/8/layout/orgChart1"/>
    <dgm:cxn modelId="{20BA4495-CB63-47B8-9CFF-AC751B85C132}" type="presOf" srcId="{98AEA5FD-7761-42ED-9ACD-998A89AF7683}" destId="{2E0E4A96-CC7D-4ABE-AE34-90A12F7CD98E}" srcOrd="0" destOrd="0" presId="urn:microsoft.com/office/officeart/2005/8/layout/orgChart1"/>
    <dgm:cxn modelId="{D63FB09C-3D6D-41A6-A061-B3BC6527B1C6}" type="presOf" srcId="{9BC9A7E0-0C45-4221-897E-A9E537E787F2}" destId="{5E06FBF9-4989-4310-BB51-5AC9894883D0}" srcOrd="1" destOrd="0" presId="urn:microsoft.com/office/officeart/2005/8/layout/orgChart1"/>
    <dgm:cxn modelId="{C17DFD9D-10B6-4754-87A4-8346FC147FD9}" type="presOf" srcId="{BFE6AF2B-DC0D-4439-9EE0-974C6C5D88A6}" destId="{DD2806B4-C53D-4A41-8BB0-EA06F1DFD67F}" srcOrd="0" destOrd="0" presId="urn:microsoft.com/office/officeart/2005/8/layout/orgChart1"/>
    <dgm:cxn modelId="{F61F1EA0-8C9E-45D5-A487-0A8CD30BDDEC}" type="presOf" srcId="{9BC9A7E0-0C45-4221-897E-A9E537E787F2}" destId="{3FF76645-ACA6-4F38-AF02-EE0282E796EA}" srcOrd="0" destOrd="0" presId="urn:microsoft.com/office/officeart/2005/8/layout/orgChart1"/>
    <dgm:cxn modelId="{AB3CF8A0-B289-4DFB-A80C-798836D17253}" srcId="{D33E9C23-0A8F-47A7-9A09-F97633FC094D}" destId="{10AE36BA-3C20-4349-B647-527D5B6E1C9D}" srcOrd="0" destOrd="0" parTransId="{89EA063F-D4EC-49E1-89F2-A4CDC4FB600D}" sibTransId="{382C86A0-40BB-4F08-A3DD-6C4CACA71EA8}"/>
    <dgm:cxn modelId="{5843A7A7-BD77-4910-B5DA-9CC0179DA6C0}" type="presOf" srcId="{F2CFB9AB-FD21-4267-8A98-A97E51ABF870}" destId="{DB8C7C88-4901-4965-8BC3-FA6097113D82}" srcOrd="0" destOrd="0" presId="urn:microsoft.com/office/officeart/2005/8/layout/orgChart1"/>
    <dgm:cxn modelId="{6DEDAFAA-4E5C-4370-822A-EE3E9EAD2732}" type="presOf" srcId="{7B05A94E-187D-447E-9844-941876E50387}" destId="{BEE17FC1-047D-4A07-93E1-8A50398AEED3}" srcOrd="0" destOrd="0" presId="urn:microsoft.com/office/officeart/2005/8/layout/orgChart1"/>
    <dgm:cxn modelId="{ACBD64AB-6700-4DF0-B5EE-3CD6C2AAA12B}" type="presOf" srcId="{09B0BCCA-3D6E-4259-BB19-56B4BE35378D}" destId="{4A2D8120-0157-4411-8FB9-6FA94F4AB4DA}" srcOrd="1" destOrd="0" presId="urn:microsoft.com/office/officeart/2005/8/layout/orgChart1"/>
    <dgm:cxn modelId="{0C4663AC-EFE9-4545-B411-E50937FF1D67}" type="presOf" srcId="{E29CCBBE-E131-4D8D-83CD-CFF83E1DF9E0}" destId="{21768F92-6852-4B69-8365-02CB13CFF57A}" srcOrd="1" destOrd="0" presId="urn:microsoft.com/office/officeart/2005/8/layout/orgChart1"/>
    <dgm:cxn modelId="{0793A1AD-D3F4-4950-B3C0-8D386B7D8876}" type="presOf" srcId="{B0B9CC4D-7CDC-4ECF-A1A5-E1AD3EEDD6BA}" destId="{73447ACB-8F86-4B3A-BE24-D9A9E590D5DC}" srcOrd="0" destOrd="0" presId="urn:microsoft.com/office/officeart/2005/8/layout/orgChart1"/>
    <dgm:cxn modelId="{B5CA6AB3-C5C1-4945-BDE8-0C73798D3D00}" type="presOf" srcId="{D10AE08D-B0C0-42F3-AD7C-D26BBCE79DE1}" destId="{EB4EB294-1DC1-426D-8F01-E6F48A15CAC0}" srcOrd="1" destOrd="0" presId="urn:microsoft.com/office/officeart/2005/8/layout/orgChart1"/>
    <dgm:cxn modelId="{2742B5B3-7587-4E32-B873-055FA4D6E73F}" srcId="{09B0BCCA-3D6E-4259-BB19-56B4BE35378D}" destId="{E29CCBBE-E131-4D8D-83CD-CFF83E1DF9E0}" srcOrd="1" destOrd="0" parTransId="{118809BA-C090-4D57-8313-EE79E2B70831}" sibTransId="{4E4F300E-952C-4600-95AA-1A161B7C2D91}"/>
    <dgm:cxn modelId="{DCC9F7B5-8AD2-41DA-8C62-F828F3664B18}" type="presOf" srcId="{09B0BCCA-3D6E-4259-BB19-56B4BE35378D}" destId="{D9712572-C529-46FA-90B6-351D60D2D8D9}" srcOrd="0" destOrd="0" presId="urn:microsoft.com/office/officeart/2005/8/layout/orgChart1"/>
    <dgm:cxn modelId="{0E0A8BBB-D73E-4B31-8E05-0A25D605438C}" type="presOf" srcId="{0B2AF25A-03DF-4949-A3A5-6B35B31BC933}" destId="{7451281A-98E1-44AB-A4C0-4A3BA6E76F1A}" srcOrd="0" destOrd="0" presId="urn:microsoft.com/office/officeart/2005/8/layout/orgChart1"/>
    <dgm:cxn modelId="{0CEFE0C0-E598-47BB-A631-B8F8E3067A26}" srcId="{9BDEE1BE-29A4-4E9E-B4DD-2B2CE6A64851}" destId="{D33E9C23-0A8F-47A7-9A09-F97633FC094D}" srcOrd="0" destOrd="0" parTransId="{C8EE0BD6-6347-4628-9EE8-848A10E7F51F}" sibTransId="{68913C08-8F6D-4085-853B-2196A57FE038}"/>
    <dgm:cxn modelId="{649586C1-9D64-452D-86F2-3157C4246DF3}" type="presOf" srcId="{D33E9C23-0A8F-47A7-9A09-F97633FC094D}" destId="{B572608B-3097-4607-A63F-B20D969CF460}" srcOrd="0" destOrd="0" presId="urn:microsoft.com/office/officeart/2005/8/layout/orgChart1"/>
    <dgm:cxn modelId="{5152C2C4-64ED-404F-BB2B-CA01E1AF208A}" type="presOf" srcId="{5CE1A882-3D1F-4927-89B0-7E642C8E304D}" destId="{6C73AD42-2A5B-4C39-8AD3-49FCA2A3A9FA}" srcOrd="0" destOrd="0" presId="urn:microsoft.com/office/officeart/2005/8/layout/orgChart1"/>
    <dgm:cxn modelId="{3D5527CB-437E-4D08-8525-0FB8BECDCE13}" type="presOf" srcId="{6CDE3E45-CBC0-4EE8-8784-5FCAFF21B1ED}" destId="{D42D8105-A1BA-472D-A382-921BC21C5BC0}" srcOrd="0" destOrd="0" presId="urn:microsoft.com/office/officeart/2005/8/layout/orgChart1"/>
    <dgm:cxn modelId="{F21EB2CF-9365-4924-8D7C-AA1E5A5F4D61}" type="presOf" srcId="{AF2A373A-FB3D-454F-8A65-56CD0CC0A29E}" destId="{9BE117E2-3BEF-490B-A587-16DC3B4EB0EE}" srcOrd="0" destOrd="0" presId="urn:microsoft.com/office/officeart/2005/8/layout/orgChart1"/>
    <dgm:cxn modelId="{8EFFD7D4-57E7-4E73-AD7D-C09BD32CA36F}" type="presOf" srcId="{10AE36BA-3C20-4349-B647-527D5B6E1C9D}" destId="{FA30E480-18FC-4D1F-90F7-C9EA4DD82E97}" srcOrd="0" destOrd="0" presId="urn:microsoft.com/office/officeart/2005/8/layout/orgChart1"/>
    <dgm:cxn modelId="{C74ABADC-A72D-4090-8E94-F915E081A21E}" type="presOf" srcId="{118809BA-C090-4D57-8313-EE79E2B70831}" destId="{ED750E6B-20CF-4EB6-B920-4A3C5C101E08}" srcOrd="0" destOrd="0" presId="urn:microsoft.com/office/officeart/2005/8/layout/orgChart1"/>
    <dgm:cxn modelId="{3A19ACE0-9EE7-4ADA-968C-B208E6262DBA}" type="presOf" srcId="{ABD7EBAC-A68B-4037-AE38-E63E15E8B7AD}" destId="{C2A367C8-9C3E-46CF-ACFE-4D76D7B8C7DB}" srcOrd="1" destOrd="0" presId="urn:microsoft.com/office/officeart/2005/8/layout/orgChart1"/>
    <dgm:cxn modelId="{43311CE2-B4FA-4B0C-8780-F943F0966387}" type="presOf" srcId="{4146C00F-B694-4C0D-9CD1-1F33A05A8856}" destId="{5171DEAF-EFEE-4621-8553-0A5C5A6D4139}" srcOrd="0" destOrd="0" presId="urn:microsoft.com/office/officeart/2005/8/layout/orgChart1"/>
    <dgm:cxn modelId="{714C66E6-C58C-40AB-9131-9C0E32389AF1}" type="presOf" srcId="{E5CD7471-DB63-432A-9AF4-9FFD08FD3DFD}" destId="{60226D46-2161-470E-A83F-1603991B7BD1}" srcOrd="0" destOrd="0" presId="urn:microsoft.com/office/officeart/2005/8/layout/orgChart1"/>
    <dgm:cxn modelId="{96155FE7-A310-493F-991A-FC6441031F9F}" type="presOf" srcId="{F2CFB9AB-FD21-4267-8A98-A97E51ABF870}" destId="{03657E03-1ED4-4D18-B815-A268BBBF9322}" srcOrd="1" destOrd="0" presId="urn:microsoft.com/office/officeart/2005/8/layout/orgChart1"/>
    <dgm:cxn modelId="{26EF8DF1-594C-4992-ADB8-7925A0EEB994}" srcId="{7B05A94E-187D-447E-9844-941876E50387}" destId="{D10AE08D-B0C0-42F3-AD7C-D26BBCE79DE1}" srcOrd="1" destOrd="0" parTransId="{5CE1A882-3D1F-4927-89B0-7E642C8E304D}" sibTransId="{2F8F7B74-568D-4995-B2E9-14462F38D415}"/>
    <dgm:cxn modelId="{3531A8F5-8848-4A1A-8043-D7023A0C3E3D}" type="presOf" srcId="{829142A8-EF02-4459-8590-B7C7408D00C9}" destId="{C386E039-375D-4E8D-8EBD-B3EE5215BD7B}" srcOrd="1" destOrd="0" presId="urn:microsoft.com/office/officeart/2005/8/layout/orgChart1"/>
    <dgm:cxn modelId="{D1A911F6-97C7-40B2-BDA7-00B8A9E26772}" type="presOf" srcId="{0B4F719C-D916-409D-8642-2F2577B6E8AA}" destId="{4FEB6088-BE23-46DA-8688-53654756064D}" srcOrd="1" destOrd="0" presId="urn:microsoft.com/office/officeart/2005/8/layout/orgChart1"/>
    <dgm:cxn modelId="{BE5BFFF8-4F4C-45DC-896E-BBB97A924046}" type="presOf" srcId="{D33E9C23-0A8F-47A7-9A09-F97633FC094D}" destId="{ABDA0E2E-FE93-4FF7-A48B-48A0551A835E}" srcOrd="1" destOrd="0" presId="urn:microsoft.com/office/officeart/2005/8/layout/orgChart1"/>
    <dgm:cxn modelId="{EDC2E6F9-F118-4784-BA1A-BA31BA0D59AA}" srcId="{F2CFB9AB-FD21-4267-8A98-A97E51ABF870}" destId="{30763E92-4873-46BA-A4B3-FECAF6107F18}" srcOrd="1" destOrd="0" parTransId="{0E5631F4-A2D3-48F6-96A1-7A53306F0382}" sibTransId="{39076D7B-7382-442A-B060-0E41C5561D93}"/>
    <dgm:cxn modelId="{4DA046FA-5053-40FC-A221-A105FDF248FD}" type="presOf" srcId="{9BDEE1BE-29A4-4E9E-B4DD-2B2CE6A64851}" destId="{9EBFC890-1DD1-4FBC-BB55-38123694EA18}" srcOrd="1" destOrd="0" presId="urn:microsoft.com/office/officeart/2005/8/layout/orgChart1"/>
    <dgm:cxn modelId="{7011B1FA-4DAF-4A2D-BF46-156C3356E9A5}" type="presOf" srcId="{E96DB48D-9EA8-44E5-AECA-3C52C4551E57}" destId="{2EF3C8A5-146C-49B7-A3B2-69CD4460FF8C}" srcOrd="0" destOrd="0" presId="urn:microsoft.com/office/officeart/2005/8/layout/orgChart1"/>
    <dgm:cxn modelId="{7744C0FB-E8A4-4A7F-B958-C47A5FC22500}" type="presOf" srcId="{E29CCBBE-E131-4D8D-83CD-CFF83E1DF9E0}" destId="{C0250A93-C7CA-41F3-A81E-0C5DD364FEC9}" srcOrd="0" destOrd="0" presId="urn:microsoft.com/office/officeart/2005/8/layout/orgChart1"/>
    <dgm:cxn modelId="{29177902-3C70-4D6C-8D8E-40BFAE436408}" type="presParOf" srcId="{9BE117E2-3BEF-490B-A587-16DC3B4EB0EE}" destId="{A34C608E-3754-4324-AD01-7F5DC277F7B2}" srcOrd="0" destOrd="0" presId="urn:microsoft.com/office/officeart/2005/8/layout/orgChart1"/>
    <dgm:cxn modelId="{3E9FFFFA-5487-4CAA-8357-65B85F76AACD}" type="presParOf" srcId="{A34C608E-3754-4324-AD01-7F5DC277F7B2}" destId="{D4121BFF-715C-4CE5-ACF9-E3F123E313FC}" srcOrd="0" destOrd="0" presId="urn:microsoft.com/office/officeart/2005/8/layout/orgChart1"/>
    <dgm:cxn modelId="{03F41C54-99EF-4EC5-A4F1-68153616B56D}" type="presParOf" srcId="{D4121BFF-715C-4CE5-ACF9-E3F123E313FC}" destId="{CD412356-A261-4316-B671-0BB6661B3AE0}" srcOrd="0" destOrd="0" presId="urn:microsoft.com/office/officeart/2005/8/layout/orgChart1"/>
    <dgm:cxn modelId="{0C9003C4-5042-487F-AEC9-5BD775F14437}" type="presParOf" srcId="{D4121BFF-715C-4CE5-ACF9-E3F123E313FC}" destId="{9EBFC890-1DD1-4FBC-BB55-38123694EA18}" srcOrd="1" destOrd="0" presId="urn:microsoft.com/office/officeart/2005/8/layout/orgChart1"/>
    <dgm:cxn modelId="{7CA9D4A2-D04D-489B-BD35-05505366C385}" type="presParOf" srcId="{A34C608E-3754-4324-AD01-7F5DC277F7B2}" destId="{B254B4AD-0707-4C51-BAAA-C41378A96309}" srcOrd="1" destOrd="0" presId="urn:microsoft.com/office/officeart/2005/8/layout/orgChart1"/>
    <dgm:cxn modelId="{9CE9434A-5CFF-4984-B264-E8F4A8F3F1C4}" type="presParOf" srcId="{B254B4AD-0707-4C51-BAAA-C41378A96309}" destId="{B55AFB73-3FC4-4DF8-A2BC-2BFD3069422B}" srcOrd="0" destOrd="0" presId="urn:microsoft.com/office/officeart/2005/8/layout/orgChart1"/>
    <dgm:cxn modelId="{CE6728CE-8C8B-48A4-A19B-C5F8C0DD1CB0}" type="presParOf" srcId="{B254B4AD-0707-4C51-BAAA-C41378A96309}" destId="{218B9B29-8B9A-41C2-A5EA-D73335852573}" srcOrd="1" destOrd="0" presId="urn:microsoft.com/office/officeart/2005/8/layout/orgChart1"/>
    <dgm:cxn modelId="{29614251-40CC-451C-9743-ADB9CC9AC02B}" type="presParOf" srcId="{218B9B29-8B9A-41C2-A5EA-D73335852573}" destId="{D00F0569-B2CF-460A-86A5-B4AFC4B34EB3}" srcOrd="0" destOrd="0" presId="urn:microsoft.com/office/officeart/2005/8/layout/orgChart1"/>
    <dgm:cxn modelId="{46A15511-69B4-4B06-9EB1-1E96D0B4DBA0}" type="presParOf" srcId="{D00F0569-B2CF-460A-86A5-B4AFC4B34EB3}" destId="{B572608B-3097-4607-A63F-B20D969CF460}" srcOrd="0" destOrd="0" presId="urn:microsoft.com/office/officeart/2005/8/layout/orgChart1"/>
    <dgm:cxn modelId="{5F143E74-A809-4633-8EC7-C47B0C7A0E43}" type="presParOf" srcId="{D00F0569-B2CF-460A-86A5-B4AFC4B34EB3}" destId="{ABDA0E2E-FE93-4FF7-A48B-48A0551A835E}" srcOrd="1" destOrd="0" presId="urn:microsoft.com/office/officeart/2005/8/layout/orgChart1"/>
    <dgm:cxn modelId="{9BED2036-4F06-45DE-8452-64E785DD0673}" type="presParOf" srcId="{218B9B29-8B9A-41C2-A5EA-D73335852573}" destId="{9827443E-C69F-4E57-9EFF-A6FDCA706EB5}" srcOrd="1" destOrd="0" presId="urn:microsoft.com/office/officeart/2005/8/layout/orgChart1"/>
    <dgm:cxn modelId="{9D43DAD7-ECE4-425C-9D3D-E3FB98A101DF}" type="presParOf" srcId="{9827443E-C69F-4E57-9EFF-A6FDCA706EB5}" destId="{67F68E12-D5BE-4E72-9332-0A74A8110CDA}" srcOrd="0" destOrd="0" presId="urn:microsoft.com/office/officeart/2005/8/layout/orgChart1"/>
    <dgm:cxn modelId="{7679D3FD-CEC5-43FE-9546-BD27038C26C4}" type="presParOf" srcId="{9827443E-C69F-4E57-9EFF-A6FDCA706EB5}" destId="{96824F86-E15D-440F-9D0D-082B8115F3F5}" srcOrd="1" destOrd="0" presId="urn:microsoft.com/office/officeart/2005/8/layout/orgChart1"/>
    <dgm:cxn modelId="{B6C9D9B4-253C-4A86-A07E-2B451F3B65B4}" type="presParOf" srcId="{96824F86-E15D-440F-9D0D-082B8115F3F5}" destId="{E662D87E-B486-44A9-8B12-7847FC423652}" srcOrd="0" destOrd="0" presId="urn:microsoft.com/office/officeart/2005/8/layout/orgChart1"/>
    <dgm:cxn modelId="{D54900D0-76B1-4588-BFF7-922C0A32ADB9}" type="presParOf" srcId="{E662D87E-B486-44A9-8B12-7847FC423652}" destId="{FA30E480-18FC-4D1F-90F7-C9EA4DD82E97}" srcOrd="0" destOrd="0" presId="urn:microsoft.com/office/officeart/2005/8/layout/orgChart1"/>
    <dgm:cxn modelId="{A254E766-588A-4374-BD17-067C5FD8F557}" type="presParOf" srcId="{E662D87E-B486-44A9-8B12-7847FC423652}" destId="{727C2FA7-9064-4027-B30C-D76117861BE4}" srcOrd="1" destOrd="0" presId="urn:microsoft.com/office/officeart/2005/8/layout/orgChart1"/>
    <dgm:cxn modelId="{2584BCEC-3BD6-4BFE-9BDF-6D096B0BE714}" type="presParOf" srcId="{96824F86-E15D-440F-9D0D-082B8115F3F5}" destId="{8DAA1267-242A-44E5-9D65-CF4E2A1F6591}" srcOrd="1" destOrd="0" presId="urn:microsoft.com/office/officeart/2005/8/layout/orgChart1"/>
    <dgm:cxn modelId="{31D96ED6-5E22-4C9F-93AB-2043C14D4B5B}" type="presParOf" srcId="{8DAA1267-242A-44E5-9D65-CF4E2A1F6591}" destId="{DD2806B4-C53D-4A41-8BB0-EA06F1DFD67F}" srcOrd="0" destOrd="0" presId="urn:microsoft.com/office/officeart/2005/8/layout/orgChart1"/>
    <dgm:cxn modelId="{5C060369-8828-4399-B36A-FB131ADA50EB}" type="presParOf" srcId="{8DAA1267-242A-44E5-9D65-CF4E2A1F6591}" destId="{67553BE7-9020-49AC-8953-4D482DDAFE17}" srcOrd="1" destOrd="0" presId="urn:microsoft.com/office/officeart/2005/8/layout/orgChart1"/>
    <dgm:cxn modelId="{F741F570-7154-48A1-912C-9A754325D952}" type="presParOf" srcId="{67553BE7-9020-49AC-8953-4D482DDAFE17}" destId="{86D4765A-0BD7-4D83-BD97-BF8EEBD8F5A2}" srcOrd="0" destOrd="0" presId="urn:microsoft.com/office/officeart/2005/8/layout/orgChart1"/>
    <dgm:cxn modelId="{BADADBB2-A725-46B3-A421-E537CA7C6B89}" type="presParOf" srcId="{86D4765A-0BD7-4D83-BD97-BF8EEBD8F5A2}" destId="{0573EED0-D14B-49D1-A3F4-9B5D017B408D}" srcOrd="0" destOrd="0" presId="urn:microsoft.com/office/officeart/2005/8/layout/orgChart1"/>
    <dgm:cxn modelId="{0BF6EAA7-C503-433D-80F6-D9AE9FB50349}" type="presParOf" srcId="{86D4765A-0BD7-4D83-BD97-BF8EEBD8F5A2}" destId="{C2A367C8-9C3E-46CF-ACFE-4D76D7B8C7DB}" srcOrd="1" destOrd="0" presId="urn:microsoft.com/office/officeart/2005/8/layout/orgChart1"/>
    <dgm:cxn modelId="{92D54AD4-41EE-4E38-AC20-DE15022EDAFA}" type="presParOf" srcId="{67553BE7-9020-49AC-8953-4D482DDAFE17}" destId="{840A717E-5835-421E-8956-95707E22A435}" srcOrd="1" destOrd="0" presId="urn:microsoft.com/office/officeart/2005/8/layout/orgChart1"/>
    <dgm:cxn modelId="{24854632-9569-49C2-BD09-D767FD4DDC1C}" type="presParOf" srcId="{67553BE7-9020-49AC-8953-4D482DDAFE17}" destId="{13593C43-4F26-44CC-AD6A-35DC46042244}" srcOrd="2" destOrd="0" presId="urn:microsoft.com/office/officeart/2005/8/layout/orgChart1"/>
    <dgm:cxn modelId="{1010FF4E-1C2C-4C62-A449-1B363B36BC16}" type="presParOf" srcId="{8DAA1267-242A-44E5-9D65-CF4E2A1F6591}" destId="{FFA49E0B-36F1-43F9-8001-1C44249198A9}" srcOrd="2" destOrd="0" presId="urn:microsoft.com/office/officeart/2005/8/layout/orgChart1"/>
    <dgm:cxn modelId="{03F25FC8-8B02-43E1-8E0B-8BEE2C4F8A02}" type="presParOf" srcId="{8DAA1267-242A-44E5-9D65-CF4E2A1F6591}" destId="{77E00E2C-B463-44A4-901E-1EB6F93DE659}" srcOrd="3" destOrd="0" presId="urn:microsoft.com/office/officeart/2005/8/layout/orgChart1"/>
    <dgm:cxn modelId="{5096B64D-7047-4429-A7DE-4AE21A91551F}" type="presParOf" srcId="{77E00E2C-B463-44A4-901E-1EB6F93DE659}" destId="{B552C97F-1C13-46C9-B45E-F490A00604D3}" srcOrd="0" destOrd="0" presId="urn:microsoft.com/office/officeart/2005/8/layout/orgChart1"/>
    <dgm:cxn modelId="{B669F4F2-D6EF-49E2-8D49-324A8DE0FCDB}" type="presParOf" srcId="{B552C97F-1C13-46C9-B45E-F490A00604D3}" destId="{14DAC453-5A60-48F2-BCC4-C70CB0E0BA1B}" srcOrd="0" destOrd="0" presId="urn:microsoft.com/office/officeart/2005/8/layout/orgChart1"/>
    <dgm:cxn modelId="{87E26D8D-A8C0-4449-A22C-180DF0E557D2}" type="presParOf" srcId="{B552C97F-1C13-46C9-B45E-F490A00604D3}" destId="{D566718E-467C-4052-BB52-6582852018D7}" srcOrd="1" destOrd="0" presId="urn:microsoft.com/office/officeart/2005/8/layout/orgChart1"/>
    <dgm:cxn modelId="{D17BD076-757D-46B9-9A88-6F72837BCA8B}" type="presParOf" srcId="{77E00E2C-B463-44A4-901E-1EB6F93DE659}" destId="{054D8A3F-7434-4203-80E7-F9F56764CE09}" srcOrd="1" destOrd="0" presId="urn:microsoft.com/office/officeart/2005/8/layout/orgChart1"/>
    <dgm:cxn modelId="{B268642A-A8D3-4796-84D5-4E6252C500FA}" type="presParOf" srcId="{77E00E2C-B463-44A4-901E-1EB6F93DE659}" destId="{5706F00B-6173-4282-A95D-0FBD0A048EE6}" srcOrd="2" destOrd="0" presId="urn:microsoft.com/office/officeart/2005/8/layout/orgChart1"/>
    <dgm:cxn modelId="{F592C9F5-F45B-43FB-A7D7-A346170E629F}" type="presParOf" srcId="{8DAA1267-242A-44E5-9D65-CF4E2A1F6591}" destId="{75EC4F80-D7B9-4B22-A4FE-133655177322}" srcOrd="4" destOrd="0" presId="urn:microsoft.com/office/officeart/2005/8/layout/orgChart1"/>
    <dgm:cxn modelId="{886A129B-7FEF-4977-AF3F-96A03F9A81E7}" type="presParOf" srcId="{8DAA1267-242A-44E5-9D65-CF4E2A1F6591}" destId="{5F9E16DA-795F-453A-BBD2-79C4A353CF78}" srcOrd="5" destOrd="0" presId="urn:microsoft.com/office/officeart/2005/8/layout/orgChart1"/>
    <dgm:cxn modelId="{8FA6C57D-6AC5-466F-8CAC-562A6EC51081}" type="presParOf" srcId="{5F9E16DA-795F-453A-BBD2-79C4A353CF78}" destId="{031590A5-E7E8-4921-8483-3C6E94F6CE53}" srcOrd="0" destOrd="0" presId="urn:microsoft.com/office/officeart/2005/8/layout/orgChart1"/>
    <dgm:cxn modelId="{B39FC4DC-8A97-4F9E-85C7-581284047E34}" type="presParOf" srcId="{031590A5-E7E8-4921-8483-3C6E94F6CE53}" destId="{43442EE8-D652-4371-8D6D-18DDD0029FC4}" srcOrd="0" destOrd="0" presId="urn:microsoft.com/office/officeart/2005/8/layout/orgChart1"/>
    <dgm:cxn modelId="{CBFF286C-C163-4B43-B7EB-9213C3E306A8}" type="presParOf" srcId="{031590A5-E7E8-4921-8483-3C6E94F6CE53}" destId="{C386E039-375D-4E8D-8EBD-B3EE5215BD7B}" srcOrd="1" destOrd="0" presId="urn:microsoft.com/office/officeart/2005/8/layout/orgChart1"/>
    <dgm:cxn modelId="{561A1659-C7F8-41F1-8238-DB28440A2F4C}" type="presParOf" srcId="{5F9E16DA-795F-453A-BBD2-79C4A353CF78}" destId="{6363EB4F-F4E7-4064-A524-297966DBF806}" srcOrd="1" destOrd="0" presId="urn:microsoft.com/office/officeart/2005/8/layout/orgChart1"/>
    <dgm:cxn modelId="{13F0970B-AA08-4BF7-84CE-314CE58F517C}" type="presParOf" srcId="{5F9E16DA-795F-453A-BBD2-79C4A353CF78}" destId="{88B2605E-4663-41FC-A3FD-8FACF42381CF}" srcOrd="2" destOrd="0" presId="urn:microsoft.com/office/officeart/2005/8/layout/orgChart1"/>
    <dgm:cxn modelId="{B978570D-8A75-4597-A7A1-E373BAFF32F5}" type="presParOf" srcId="{96824F86-E15D-440F-9D0D-082B8115F3F5}" destId="{5F2C67E2-16D6-43E0-960E-643E0F1B342A}" srcOrd="2" destOrd="0" presId="urn:microsoft.com/office/officeart/2005/8/layout/orgChart1"/>
    <dgm:cxn modelId="{7A82E965-9B27-46D0-BE7D-D5FAC5D5C33F}" type="presParOf" srcId="{218B9B29-8B9A-41C2-A5EA-D73335852573}" destId="{1F8B1EB9-0A45-45E7-A706-88E077932158}" srcOrd="2" destOrd="0" presId="urn:microsoft.com/office/officeart/2005/8/layout/orgChart1"/>
    <dgm:cxn modelId="{B54AEBD7-EAF9-4DF6-AF14-990C8B9AC72B}" type="presParOf" srcId="{B254B4AD-0707-4C51-BAAA-C41378A96309}" destId="{5171DEAF-EFEE-4621-8553-0A5C5A6D4139}" srcOrd="2" destOrd="0" presId="urn:microsoft.com/office/officeart/2005/8/layout/orgChart1"/>
    <dgm:cxn modelId="{3F3F152B-8F3D-4D30-B818-F99D469E4977}" type="presParOf" srcId="{B254B4AD-0707-4C51-BAAA-C41378A96309}" destId="{8DAB4EE0-E220-4244-AD85-B319007BE8FA}" srcOrd="3" destOrd="0" presId="urn:microsoft.com/office/officeart/2005/8/layout/orgChart1"/>
    <dgm:cxn modelId="{5911DF12-E8AB-4091-B5C0-FEDA063B3EB3}" type="presParOf" srcId="{8DAB4EE0-E220-4244-AD85-B319007BE8FA}" destId="{E414CC02-9A71-4E51-8600-53FE5329F57D}" srcOrd="0" destOrd="0" presId="urn:microsoft.com/office/officeart/2005/8/layout/orgChart1"/>
    <dgm:cxn modelId="{D7B9ED66-EA94-4727-A79D-BF7F4FA160DF}" type="presParOf" srcId="{E414CC02-9A71-4E51-8600-53FE5329F57D}" destId="{D9712572-C529-46FA-90B6-351D60D2D8D9}" srcOrd="0" destOrd="0" presId="urn:microsoft.com/office/officeart/2005/8/layout/orgChart1"/>
    <dgm:cxn modelId="{9C155874-ADFA-4B41-961F-576DD269097C}" type="presParOf" srcId="{E414CC02-9A71-4E51-8600-53FE5329F57D}" destId="{4A2D8120-0157-4411-8FB9-6FA94F4AB4DA}" srcOrd="1" destOrd="0" presId="urn:microsoft.com/office/officeart/2005/8/layout/orgChart1"/>
    <dgm:cxn modelId="{52D03106-E5BA-41E9-A9A7-472BC12CED9F}" type="presParOf" srcId="{8DAB4EE0-E220-4244-AD85-B319007BE8FA}" destId="{583C43BB-F45D-4AEB-9E28-83A94A4C64F0}" srcOrd="1" destOrd="0" presId="urn:microsoft.com/office/officeart/2005/8/layout/orgChart1"/>
    <dgm:cxn modelId="{0AC4940D-11AF-4E36-B238-E96F2738B3CE}" type="presParOf" srcId="{583C43BB-F45D-4AEB-9E28-83A94A4C64F0}" destId="{D9019FF8-11FB-430F-A239-030D699FC34F}" srcOrd="0" destOrd="0" presId="urn:microsoft.com/office/officeart/2005/8/layout/orgChart1"/>
    <dgm:cxn modelId="{76BDC2C9-D089-4CE6-9545-1A99FA0E7024}" type="presParOf" srcId="{583C43BB-F45D-4AEB-9E28-83A94A4C64F0}" destId="{87030339-D188-4717-8554-5C22D5B81454}" srcOrd="1" destOrd="0" presId="urn:microsoft.com/office/officeart/2005/8/layout/orgChart1"/>
    <dgm:cxn modelId="{2F8233D3-C8BD-49A3-A70A-2BC9F88DF1E9}" type="presParOf" srcId="{87030339-D188-4717-8554-5C22D5B81454}" destId="{D6CE7958-97D2-4975-8933-7A5016D519CF}" srcOrd="0" destOrd="0" presId="urn:microsoft.com/office/officeart/2005/8/layout/orgChart1"/>
    <dgm:cxn modelId="{F362E937-500C-4E6B-BDBC-0D412D480F67}" type="presParOf" srcId="{D6CE7958-97D2-4975-8933-7A5016D519CF}" destId="{4512D3A8-B9FF-43D6-BD5C-DE5C728914A8}" srcOrd="0" destOrd="0" presId="urn:microsoft.com/office/officeart/2005/8/layout/orgChart1"/>
    <dgm:cxn modelId="{4B2BA305-34ED-4D83-BFA2-B5F92F3B05D6}" type="presParOf" srcId="{D6CE7958-97D2-4975-8933-7A5016D519CF}" destId="{4FEB6088-BE23-46DA-8688-53654756064D}" srcOrd="1" destOrd="0" presId="urn:microsoft.com/office/officeart/2005/8/layout/orgChart1"/>
    <dgm:cxn modelId="{D1754262-4F8A-4F78-AAC8-74C0B7DF55DA}" type="presParOf" srcId="{87030339-D188-4717-8554-5C22D5B81454}" destId="{28D23EA1-DEA0-41CB-978B-3A24F9024A66}" srcOrd="1" destOrd="0" presId="urn:microsoft.com/office/officeart/2005/8/layout/orgChart1"/>
    <dgm:cxn modelId="{85FA2098-6BE6-4433-B605-F25FC90AC3FC}" type="presParOf" srcId="{28D23EA1-DEA0-41CB-978B-3A24F9024A66}" destId="{5ECB5772-EC9F-4096-B67D-99C70325CE68}" srcOrd="0" destOrd="0" presId="urn:microsoft.com/office/officeart/2005/8/layout/orgChart1"/>
    <dgm:cxn modelId="{4F968872-88E0-4498-A12E-1008A9C2B209}" type="presParOf" srcId="{28D23EA1-DEA0-41CB-978B-3A24F9024A66}" destId="{68CC5910-0943-48B4-88EF-AFE59AFF6E4F}" srcOrd="1" destOrd="0" presId="urn:microsoft.com/office/officeart/2005/8/layout/orgChart1"/>
    <dgm:cxn modelId="{BA37DE7A-781B-4719-9BA0-EF1AB9992F01}" type="presParOf" srcId="{68CC5910-0943-48B4-88EF-AFE59AFF6E4F}" destId="{28EF9FED-4ACE-43F5-827A-8B24522768C4}" srcOrd="0" destOrd="0" presId="urn:microsoft.com/office/officeart/2005/8/layout/orgChart1"/>
    <dgm:cxn modelId="{EF133668-E9BE-42A4-9EA2-B4B5A831BFD1}" type="presParOf" srcId="{28EF9FED-4ACE-43F5-827A-8B24522768C4}" destId="{60226D46-2161-470E-A83F-1603991B7BD1}" srcOrd="0" destOrd="0" presId="urn:microsoft.com/office/officeart/2005/8/layout/orgChart1"/>
    <dgm:cxn modelId="{9D48A4FC-D8DC-4335-894C-75BBD45C22F5}" type="presParOf" srcId="{28EF9FED-4ACE-43F5-827A-8B24522768C4}" destId="{15E107C1-0DE0-46A5-8367-A7EEBAC42D00}" srcOrd="1" destOrd="0" presId="urn:microsoft.com/office/officeart/2005/8/layout/orgChart1"/>
    <dgm:cxn modelId="{923C201F-5D7B-4AB4-82C8-46610E658617}" type="presParOf" srcId="{68CC5910-0943-48B4-88EF-AFE59AFF6E4F}" destId="{EA0B8FF2-6573-4389-A678-EE796A84C633}" srcOrd="1" destOrd="0" presId="urn:microsoft.com/office/officeart/2005/8/layout/orgChart1"/>
    <dgm:cxn modelId="{4389F3A2-3BF7-4CB1-ACAE-F61670CEF24E}" type="presParOf" srcId="{68CC5910-0943-48B4-88EF-AFE59AFF6E4F}" destId="{D73F9B1B-BC42-4677-973C-09D322678C15}" srcOrd="2" destOrd="0" presId="urn:microsoft.com/office/officeart/2005/8/layout/orgChart1"/>
    <dgm:cxn modelId="{AD7B89F6-3A7D-446B-99B5-3BE4FA6BA4BE}" type="presParOf" srcId="{28D23EA1-DEA0-41CB-978B-3A24F9024A66}" destId="{D42D8105-A1BA-472D-A382-921BC21C5BC0}" srcOrd="2" destOrd="0" presId="urn:microsoft.com/office/officeart/2005/8/layout/orgChart1"/>
    <dgm:cxn modelId="{0580406C-5E39-4021-8863-2D4E1209EE17}" type="presParOf" srcId="{28D23EA1-DEA0-41CB-978B-3A24F9024A66}" destId="{D0AD149C-DE42-4444-9A98-9A1D2EF23AEC}" srcOrd="3" destOrd="0" presId="urn:microsoft.com/office/officeart/2005/8/layout/orgChart1"/>
    <dgm:cxn modelId="{C7EFB04B-1C3D-4646-84D8-78A8979F6038}" type="presParOf" srcId="{D0AD149C-DE42-4444-9A98-9A1D2EF23AEC}" destId="{9D9ED015-6FD9-496A-8415-33696CB3C255}" srcOrd="0" destOrd="0" presId="urn:microsoft.com/office/officeart/2005/8/layout/orgChart1"/>
    <dgm:cxn modelId="{9F0D01FE-5C8A-4CF4-BE6C-81743DBDFBB0}" type="presParOf" srcId="{9D9ED015-6FD9-496A-8415-33696CB3C255}" destId="{396D0738-C900-461F-9E1A-B8FB0BD3815C}" srcOrd="0" destOrd="0" presId="urn:microsoft.com/office/officeart/2005/8/layout/orgChart1"/>
    <dgm:cxn modelId="{5DF7328E-57DA-49AE-A353-78A43971CEF5}" type="presParOf" srcId="{9D9ED015-6FD9-496A-8415-33696CB3C255}" destId="{8132BCAD-503D-4950-8298-75D0F0B9CB26}" srcOrd="1" destOrd="0" presId="urn:microsoft.com/office/officeart/2005/8/layout/orgChart1"/>
    <dgm:cxn modelId="{B11B19C9-54DC-4232-8C77-BCDBDC510750}" type="presParOf" srcId="{D0AD149C-DE42-4444-9A98-9A1D2EF23AEC}" destId="{ECF66B33-6E84-49C5-8C92-FD6E5B24CB43}" srcOrd="1" destOrd="0" presId="urn:microsoft.com/office/officeart/2005/8/layout/orgChart1"/>
    <dgm:cxn modelId="{D1D9441E-0C52-45C8-9782-990CD2961A82}" type="presParOf" srcId="{D0AD149C-DE42-4444-9A98-9A1D2EF23AEC}" destId="{681773EC-A36F-411B-A7CC-44D46D8D69E4}" srcOrd="2" destOrd="0" presId="urn:microsoft.com/office/officeart/2005/8/layout/orgChart1"/>
    <dgm:cxn modelId="{1434891A-CC9A-4BE9-ACB1-7E305BDCEAAD}" type="presParOf" srcId="{87030339-D188-4717-8554-5C22D5B81454}" destId="{BB4BBF33-04F4-4951-940C-8A833AB1B993}" srcOrd="2" destOrd="0" presId="urn:microsoft.com/office/officeart/2005/8/layout/orgChart1"/>
    <dgm:cxn modelId="{3250D735-C7D6-483B-A95A-7531748EE2BE}" type="presParOf" srcId="{583C43BB-F45D-4AEB-9E28-83A94A4C64F0}" destId="{ED750E6B-20CF-4EB6-B920-4A3C5C101E08}" srcOrd="2" destOrd="0" presId="urn:microsoft.com/office/officeart/2005/8/layout/orgChart1"/>
    <dgm:cxn modelId="{C98EF854-93C3-46A1-BB92-A47C42B8D810}" type="presParOf" srcId="{583C43BB-F45D-4AEB-9E28-83A94A4C64F0}" destId="{B615254C-DB68-41DA-A71A-D7A6149C7DBA}" srcOrd="3" destOrd="0" presId="urn:microsoft.com/office/officeart/2005/8/layout/orgChart1"/>
    <dgm:cxn modelId="{F0E134F1-B67E-44F7-B6C9-547A578AFA8D}" type="presParOf" srcId="{B615254C-DB68-41DA-A71A-D7A6149C7DBA}" destId="{47A032ED-F8B8-443E-965E-A3FA3B709C7B}" srcOrd="0" destOrd="0" presId="urn:microsoft.com/office/officeart/2005/8/layout/orgChart1"/>
    <dgm:cxn modelId="{E94F0B8E-AAE5-4D69-9D3C-DCACD62C7830}" type="presParOf" srcId="{47A032ED-F8B8-443E-965E-A3FA3B709C7B}" destId="{C0250A93-C7CA-41F3-A81E-0C5DD364FEC9}" srcOrd="0" destOrd="0" presId="urn:microsoft.com/office/officeart/2005/8/layout/orgChart1"/>
    <dgm:cxn modelId="{6B08AA91-C6FF-4AA7-8637-8E77D422C71F}" type="presParOf" srcId="{47A032ED-F8B8-443E-965E-A3FA3B709C7B}" destId="{21768F92-6852-4B69-8365-02CB13CFF57A}" srcOrd="1" destOrd="0" presId="urn:microsoft.com/office/officeart/2005/8/layout/orgChart1"/>
    <dgm:cxn modelId="{6F3A96C3-A536-4262-B424-3C1CCCE84FCF}" type="presParOf" srcId="{B615254C-DB68-41DA-A71A-D7A6149C7DBA}" destId="{F409ADFB-A3C6-46D2-A91B-22F980E15B1B}" srcOrd="1" destOrd="0" presId="urn:microsoft.com/office/officeart/2005/8/layout/orgChart1"/>
    <dgm:cxn modelId="{86DFB003-F12B-4439-8E6C-B9D836C80667}" type="presParOf" srcId="{F409ADFB-A3C6-46D2-A91B-22F980E15B1B}" destId="{F5F87030-558B-4E7C-AA16-7D2A090E61CB}" srcOrd="0" destOrd="0" presId="urn:microsoft.com/office/officeart/2005/8/layout/orgChart1"/>
    <dgm:cxn modelId="{B43EF8A5-6F1C-40BB-A9D8-7088AE67A1AA}" type="presParOf" srcId="{F409ADFB-A3C6-46D2-A91B-22F980E15B1B}" destId="{9D9D6EA1-1593-4973-9AFD-470218672120}" srcOrd="1" destOrd="0" presId="urn:microsoft.com/office/officeart/2005/8/layout/orgChart1"/>
    <dgm:cxn modelId="{2C1C35A1-B314-49B6-86E8-6A324A86D2F7}" type="presParOf" srcId="{9D9D6EA1-1593-4973-9AFD-470218672120}" destId="{34F7D11D-F191-400F-BF37-8D170A9C3AAA}" srcOrd="0" destOrd="0" presId="urn:microsoft.com/office/officeart/2005/8/layout/orgChart1"/>
    <dgm:cxn modelId="{82311229-0FF4-4515-BCD8-EE33D4C6ADB1}" type="presParOf" srcId="{34F7D11D-F191-400F-BF37-8D170A9C3AAA}" destId="{7451281A-98E1-44AB-A4C0-4A3BA6E76F1A}" srcOrd="0" destOrd="0" presId="urn:microsoft.com/office/officeart/2005/8/layout/orgChart1"/>
    <dgm:cxn modelId="{E859D8D7-CEF9-479A-861B-A1498D653A0A}" type="presParOf" srcId="{34F7D11D-F191-400F-BF37-8D170A9C3AAA}" destId="{A178C902-53A1-48F5-BDFA-9D476E05EB33}" srcOrd="1" destOrd="0" presId="urn:microsoft.com/office/officeart/2005/8/layout/orgChart1"/>
    <dgm:cxn modelId="{DF87DA79-F45A-450E-BD65-AED86784EB73}" type="presParOf" srcId="{9D9D6EA1-1593-4973-9AFD-470218672120}" destId="{DEA44E62-F552-4298-88B9-FE0C757239D3}" srcOrd="1" destOrd="0" presId="urn:microsoft.com/office/officeart/2005/8/layout/orgChart1"/>
    <dgm:cxn modelId="{0E8907DA-816F-447C-BF0C-99345B31456D}" type="presParOf" srcId="{9D9D6EA1-1593-4973-9AFD-470218672120}" destId="{EA8B0DBC-48B8-45CD-ACFA-72314DD561AC}" srcOrd="2" destOrd="0" presId="urn:microsoft.com/office/officeart/2005/8/layout/orgChart1"/>
    <dgm:cxn modelId="{CA640062-580D-43B6-89EC-D106717343E6}" type="presParOf" srcId="{F409ADFB-A3C6-46D2-A91B-22F980E15B1B}" destId="{2E0E4A96-CC7D-4ABE-AE34-90A12F7CD98E}" srcOrd="2" destOrd="0" presId="urn:microsoft.com/office/officeart/2005/8/layout/orgChart1"/>
    <dgm:cxn modelId="{CDD44040-A1C7-493F-A07C-AFD0094F2330}" type="presParOf" srcId="{F409ADFB-A3C6-46D2-A91B-22F980E15B1B}" destId="{4B29710A-BA0B-4542-AEFA-61A6BAC223A9}" srcOrd="3" destOrd="0" presId="urn:microsoft.com/office/officeart/2005/8/layout/orgChart1"/>
    <dgm:cxn modelId="{4DD99F6E-45C6-4BF4-B8F9-63A65AC3728C}" type="presParOf" srcId="{4B29710A-BA0B-4542-AEFA-61A6BAC223A9}" destId="{9CE70E71-2185-4243-9612-2688451D47E6}" srcOrd="0" destOrd="0" presId="urn:microsoft.com/office/officeart/2005/8/layout/orgChart1"/>
    <dgm:cxn modelId="{9E529D74-3290-48A7-B661-D1E983F726A7}" type="presParOf" srcId="{9CE70E71-2185-4243-9612-2688451D47E6}" destId="{7835FB7F-AF43-4818-8C8B-12E7D47FE3F4}" srcOrd="0" destOrd="0" presId="urn:microsoft.com/office/officeart/2005/8/layout/orgChart1"/>
    <dgm:cxn modelId="{FFCA472D-A21A-48D2-8BF9-6F99646434B9}" type="presParOf" srcId="{9CE70E71-2185-4243-9612-2688451D47E6}" destId="{3935EB2C-4097-4344-8295-D0C3764B5439}" srcOrd="1" destOrd="0" presId="urn:microsoft.com/office/officeart/2005/8/layout/orgChart1"/>
    <dgm:cxn modelId="{98E638B1-E7B2-43D7-AEC9-82652DC76AC7}" type="presParOf" srcId="{4B29710A-BA0B-4542-AEFA-61A6BAC223A9}" destId="{84FF1A14-54F4-40D3-A5D0-87FC026092C0}" srcOrd="1" destOrd="0" presId="urn:microsoft.com/office/officeart/2005/8/layout/orgChart1"/>
    <dgm:cxn modelId="{74BF54A4-80C0-4544-9371-8FE439B0CC7C}" type="presParOf" srcId="{4B29710A-BA0B-4542-AEFA-61A6BAC223A9}" destId="{473FFBA2-52E6-4027-A23A-1916EED72F06}" srcOrd="2" destOrd="0" presId="urn:microsoft.com/office/officeart/2005/8/layout/orgChart1"/>
    <dgm:cxn modelId="{D166D8E4-11A2-4E79-ABA1-6D7B33D39F21}" type="presParOf" srcId="{B615254C-DB68-41DA-A71A-D7A6149C7DBA}" destId="{3675A0C5-DB97-47AE-8F7C-56D893F42131}" srcOrd="2" destOrd="0" presId="urn:microsoft.com/office/officeart/2005/8/layout/orgChart1"/>
    <dgm:cxn modelId="{8E350BBA-2789-4F8C-96D8-42D7A97D6C20}" type="presParOf" srcId="{583C43BB-F45D-4AEB-9E28-83A94A4C64F0}" destId="{73447ACB-8F86-4B3A-BE24-D9A9E590D5DC}" srcOrd="4" destOrd="0" presId="urn:microsoft.com/office/officeart/2005/8/layout/orgChart1"/>
    <dgm:cxn modelId="{CFEFBF3C-A305-4366-BD2D-B2AD2163EE9F}" type="presParOf" srcId="{583C43BB-F45D-4AEB-9E28-83A94A4C64F0}" destId="{1CF1CD28-FC57-4BE1-8A7C-002CFD089EEF}" srcOrd="5" destOrd="0" presId="urn:microsoft.com/office/officeart/2005/8/layout/orgChart1"/>
    <dgm:cxn modelId="{D2559AB0-1399-4A07-AA3D-BCF2A555D0D0}" type="presParOf" srcId="{1CF1CD28-FC57-4BE1-8A7C-002CFD089EEF}" destId="{244BD63B-C75C-46FC-8AD2-8FE5F330B4C9}" srcOrd="0" destOrd="0" presId="urn:microsoft.com/office/officeart/2005/8/layout/orgChart1"/>
    <dgm:cxn modelId="{24078FC0-6796-47E1-89A6-CDCFF4F5EF66}" type="presParOf" srcId="{244BD63B-C75C-46FC-8AD2-8FE5F330B4C9}" destId="{BEE17FC1-047D-4A07-93E1-8A50398AEED3}" srcOrd="0" destOrd="0" presId="urn:microsoft.com/office/officeart/2005/8/layout/orgChart1"/>
    <dgm:cxn modelId="{2EFF5061-AFE9-459D-B24D-E8C7CD4D3FC9}" type="presParOf" srcId="{244BD63B-C75C-46FC-8AD2-8FE5F330B4C9}" destId="{830BDAB2-CAA1-41C7-8ACF-6F1BF3AFB4E2}" srcOrd="1" destOrd="0" presId="urn:microsoft.com/office/officeart/2005/8/layout/orgChart1"/>
    <dgm:cxn modelId="{253E88AB-9069-43BC-AB8B-DBB10EAE05EB}" type="presParOf" srcId="{1CF1CD28-FC57-4BE1-8A7C-002CFD089EEF}" destId="{C59E28B3-0FD1-4867-A914-0249AA513F59}" srcOrd="1" destOrd="0" presId="urn:microsoft.com/office/officeart/2005/8/layout/orgChart1"/>
    <dgm:cxn modelId="{24752376-0C18-40FD-A076-C43702168771}" type="presParOf" srcId="{C59E28B3-0FD1-4867-A914-0249AA513F59}" destId="{2EF3C8A5-146C-49B7-A3B2-69CD4460FF8C}" srcOrd="0" destOrd="0" presId="urn:microsoft.com/office/officeart/2005/8/layout/orgChart1"/>
    <dgm:cxn modelId="{D829BC66-D15B-482F-8A4E-B7D59AD6900B}" type="presParOf" srcId="{C59E28B3-0FD1-4867-A914-0249AA513F59}" destId="{2A1CB3BB-2AC3-4C6C-B86A-1C699691DFEB}" srcOrd="1" destOrd="0" presId="urn:microsoft.com/office/officeart/2005/8/layout/orgChart1"/>
    <dgm:cxn modelId="{EFA9AC6D-7638-4303-84A2-C5E78093F187}" type="presParOf" srcId="{2A1CB3BB-2AC3-4C6C-B86A-1C699691DFEB}" destId="{7538AECE-5881-4E53-88CF-5BAEB06A6CB8}" srcOrd="0" destOrd="0" presId="urn:microsoft.com/office/officeart/2005/8/layout/orgChart1"/>
    <dgm:cxn modelId="{D71FDB1F-3121-4215-987E-A554675D7B29}" type="presParOf" srcId="{7538AECE-5881-4E53-88CF-5BAEB06A6CB8}" destId="{153B054E-BC57-4016-BF3D-4149DDF8AB21}" srcOrd="0" destOrd="0" presId="urn:microsoft.com/office/officeart/2005/8/layout/orgChart1"/>
    <dgm:cxn modelId="{08A79D50-4DEF-4492-8F62-5DF52937D2E5}" type="presParOf" srcId="{7538AECE-5881-4E53-88CF-5BAEB06A6CB8}" destId="{200A48B3-52B8-4E18-9C07-28F5B207BA98}" srcOrd="1" destOrd="0" presId="urn:microsoft.com/office/officeart/2005/8/layout/orgChart1"/>
    <dgm:cxn modelId="{6C4BA4A4-AE20-44A5-B64A-DDE7F3B3B12C}" type="presParOf" srcId="{2A1CB3BB-2AC3-4C6C-B86A-1C699691DFEB}" destId="{8F0D10B8-1B38-4E90-8C1F-147745E432A7}" srcOrd="1" destOrd="0" presId="urn:microsoft.com/office/officeart/2005/8/layout/orgChart1"/>
    <dgm:cxn modelId="{78F88EBA-F73E-448F-AF01-A145C15F0D73}" type="presParOf" srcId="{2A1CB3BB-2AC3-4C6C-B86A-1C699691DFEB}" destId="{5F3430C7-0E55-4863-8C6E-1BE4E30D4458}" srcOrd="2" destOrd="0" presId="urn:microsoft.com/office/officeart/2005/8/layout/orgChart1"/>
    <dgm:cxn modelId="{5F006450-71F3-4DE2-AE82-EB87913E39B6}" type="presParOf" srcId="{C59E28B3-0FD1-4867-A914-0249AA513F59}" destId="{6C73AD42-2A5B-4C39-8AD3-49FCA2A3A9FA}" srcOrd="2" destOrd="0" presId="urn:microsoft.com/office/officeart/2005/8/layout/orgChart1"/>
    <dgm:cxn modelId="{79B03031-949C-4CCB-B66B-0C9E535391CF}" type="presParOf" srcId="{C59E28B3-0FD1-4867-A914-0249AA513F59}" destId="{2B968A9A-48B2-480B-95E7-730CF143A0E3}" srcOrd="3" destOrd="0" presId="urn:microsoft.com/office/officeart/2005/8/layout/orgChart1"/>
    <dgm:cxn modelId="{1072ED93-7FBF-4DFE-8512-F637A19AC42E}" type="presParOf" srcId="{2B968A9A-48B2-480B-95E7-730CF143A0E3}" destId="{65E4F6B4-EBC6-4E74-94C3-7253A0CE0BE2}" srcOrd="0" destOrd="0" presId="urn:microsoft.com/office/officeart/2005/8/layout/orgChart1"/>
    <dgm:cxn modelId="{491A8853-BD37-42F7-8FC0-6E716E2C4813}" type="presParOf" srcId="{65E4F6B4-EBC6-4E74-94C3-7253A0CE0BE2}" destId="{87B4FD16-7FD2-45EE-8318-A71E9435AA5A}" srcOrd="0" destOrd="0" presId="urn:microsoft.com/office/officeart/2005/8/layout/orgChart1"/>
    <dgm:cxn modelId="{A8082AD6-D773-4E7D-B95A-530C6480F1A1}" type="presParOf" srcId="{65E4F6B4-EBC6-4E74-94C3-7253A0CE0BE2}" destId="{EB4EB294-1DC1-426D-8F01-E6F48A15CAC0}" srcOrd="1" destOrd="0" presId="urn:microsoft.com/office/officeart/2005/8/layout/orgChart1"/>
    <dgm:cxn modelId="{EB621909-6EA2-4BB3-B7C6-627B7F91E03F}" type="presParOf" srcId="{2B968A9A-48B2-480B-95E7-730CF143A0E3}" destId="{30682A71-93F6-4345-8D3C-45FDE7FAD770}" srcOrd="1" destOrd="0" presId="urn:microsoft.com/office/officeart/2005/8/layout/orgChart1"/>
    <dgm:cxn modelId="{B7DE44E9-37B3-41EA-BEFA-74FBB9B66162}" type="presParOf" srcId="{2B968A9A-48B2-480B-95E7-730CF143A0E3}" destId="{72CBB05D-8DB2-4038-8A69-DE78811DB8ED}" srcOrd="2" destOrd="0" presId="urn:microsoft.com/office/officeart/2005/8/layout/orgChart1"/>
    <dgm:cxn modelId="{417E054D-F286-441F-87AD-59F5B5875968}" type="presParOf" srcId="{1CF1CD28-FC57-4BE1-8A7C-002CFD089EEF}" destId="{338084AE-73EF-4065-A612-168C604AB74A}" srcOrd="2" destOrd="0" presId="urn:microsoft.com/office/officeart/2005/8/layout/orgChart1"/>
    <dgm:cxn modelId="{0C6FBD62-FFAA-4F05-956E-241944E513E4}" type="presParOf" srcId="{8DAB4EE0-E220-4244-AD85-B319007BE8FA}" destId="{5BA53C2C-FBA7-4387-B294-A6A39E960322}" srcOrd="2" destOrd="0" presId="urn:microsoft.com/office/officeart/2005/8/layout/orgChart1"/>
    <dgm:cxn modelId="{024FA133-96A5-4544-AECA-CF49A561E01C}" type="presParOf" srcId="{B254B4AD-0707-4C51-BAAA-C41378A96309}" destId="{1B4463C6-691F-4DAA-B77F-E59FEE28E7B5}" srcOrd="4" destOrd="0" presId="urn:microsoft.com/office/officeart/2005/8/layout/orgChart1"/>
    <dgm:cxn modelId="{6930AC3E-8DB3-4273-AA06-AC78CA36F2D2}" type="presParOf" srcId="{B254B4AD-0707-4C51-BAAA-C41378A96309}" destId="{6ABB6C91-9064-42D1-A93D-9FE7FEFBDCB3}" srcOrd="5" destOrd="0" presId="urn:microsoft.com/office/officeart/2005/8/layout/orgChart1"/>
    <dgm:cxn modelId="{43F498D4-81B2-4864-AC35-8B4787E2D487}" type="presParOf" srcId="{6ABB6C91-9064-42D1-A93D-9FE7FEFBDCB3}" destId="{20FFECC6-8B4B-423A-9A5E-0840724D95BF}" srcOrd="0" destOrd="0" presId="urn:microsoft.com/office/officeart/2005/8/layout/orgChart1"/>
    <dgm:cxn modelId="{29BF72F8-84B4-4DC5-9D2A-EBCEC19AE822}" type="presParOf" srcId="{20FFECC6-8B4B-423A-9A5E-0840724D95BF}" destId="{DB8C7C88-4901-4965-8BC3-FA6097113D82}" srcOrd="0" destOrd="0" presId="urn:microsoft.com/office/officeart/2005/8/layout/orgChart1"/>
    <dgm:cxn modelId="{82D62CCF-5DAA-4877-8AEA-04799951B4B5}" type="presParOf" srcId="{20FFECC6-8B4B-423A-9A5E-0840724D95BF}" destId="{03657E03-1ED4-4D18-B815-A268BBBF9322}" srcOrd="1" destOrd="0" presId="urn:microsoft.com/office/officeart/2005/8/layout/orgChart1"/>
    <dgm:cxn modelId="{B84AD7E9-AD28-4AD0-A6B6-765751AA5669}" type="presParOf" srcId="{6ABB6C91-9064-42D1-A93D-9FE7FEFBDCB3}" destId="{D2BEA73C-4F87-4FB7-A2E7-CB68DE26772E}" srcOrd="1" destOrd="0" presId="urn:microsoft.com/office/officeart/2005/8/layout/orgChart1"/>
    <dgm:cxn modelId="{6E17F206-66A0-48CD-B183-41F916583C5E}" type="presParOf" srcId="{D2BEA73C-4F87-4FB7-A2E7-CB68DE26772E}" destId="{16A9B2CE-2349-42D1-AB5D-938031368B3F}" srcOrd="0" destOrd="0" presId="urn:microsoft.com/office/officeart/2005/8/layout/orgChart1"/>
    <dgm:cxn modelId="{32E9D27A-3A64-4AEF-806B-0D7061871723}" type="presParOf" srcId="{D2BEA73C-4F87-4FB7-A2E7-CB68DE26772E}" destId="{426627DA-3CFE-4746-B2B7-346BB805171F}" srcOrd="1" destOrd="0" presId="urn:microsoft.com/office/officeart/2005/8/layout/orgChart1"/>
    <dgm:cxn modelId="{332E39B3-73AF-4ECD-871E-062F5AA12C30}" type="presParOf" srcId="{426627DA-3CFE-4746-B2B7-346BB805171F}" destId="{88F204C3-C48E-4A05-8830-2CE200007881}" srcOrd="0" destOrd="0" presId="urn:microsoft.com/office/officeart/2005/8/layout/orgChart1"/>
    <dgm:cxn modelId="{1BD195E7-296E-4C52-8100-72CD4EA503B4}" type="presParOf" srcId="{88F204C3-C48E-4A05-8830-2CE200007881}" destId="{3FF76645-ACA6-4F38-AF02-EE0282E796EA}" srcOrd="0" destOrd="0" presId="urn:microsoft.com/office/officeart/2005/8/layout/orgChart1"/>
    <dgm:cxn modelId="{ACABAF08-6A90-4685-A1E1-1423D81DD954}" type="presParOf" srcId="{88F204C3-C48E-4A05-8830-2CE200007881}" destId="{5E06FBF9-4989-4310-BB51-5AC9894883D0}" srcOrd="1" destOrd="0" presId="urn:microsoft.com/office/officeart/2005/8/layout/orgChart1"/>
    <dgm:cxn modelId="{6319453A-7951-45A5-B2CF-5213E30EFF9F}" type="presParOf" srcId="{426627DA-3CFE-4746-B2B7-346BB805171F}" destId="{A8E8D6A2-2E2D-42BC-A7C5-C3BC1044DAF2}" srcOrd="1" destOrd="0" presId="urn:microsoft.com/office/officeart/2005/8/layout/orgChart1"/>
    <dgm:cxn modelId="{EA178A4C-CC32-48C4-A32C-99899F842D10}" type="presParOf" srcId="{426627DA-3CFE-4746-B2B7-346BB805171F}" destId="{17B9A1E9-DF19-4586-A5BC-D8D4FDBC221A}" srcOrd="2" destOrd="0" presId="urn:microsoft.com/office/officeart/2005/8/layout/orgChart1"/>
    <dgm:cxn modelId="{4B357F52-9AD2-49F3-9EBF-3B51C46330CF}" type="presParOf" srcId="{D2BEA73C-4F87-4FB7-A2E7-CB68DE26772E}" destId="{36C2C7F0-2C3C-4723-BB43-86518528C43B}" srcOrd="2" destOrd="0" presId="urn:microsoft.com/office/officeart/2005/8/layout/orgChart1"/>
    <dgm:cxn modelId="{C1C41D88-3635-4A61-9417-4E0EE9BBF4A8}" type="presParOf" srcId="{D2BEA73C-4F87-4FB7-A2E7-CB68DE26772E}" destId="{1295ACB7-0833-4213-909E-79B529CA4071}" srcOrd="3" destOrd="0" presId="urn:microsoft.com/office/officeart/2005/8/layout/orgChart1"/>
    <dgm:cxn modelId="{BA98C261-7008-493F-ABD1-6B660D002F30}" type="presParOf" srcId="{1295ACB7-0833-4213-909E-79B529CA4071}" destId="{60159F8A-1C70-4923-BA4D-28F0E6D86C99}" srcOrd="0" destOrd="0" presId="urn:microsoft.com/office/officeart/2005/8/layout/orgChart1"/>
    <dgm:cxn modelId="{C4572333-64ED-4412-9C40-7461C3DBA69B}" type="presParOf" srcId="{60159F8A-1C70-4923-BA4D-28F0E6D86C99}" destId="{0ACD722E-874A-4774-8A7E-9566B9F06A8F}" srcOrd="0" destOrd="0" presId="urn:microsoft.com/office/officeart/2005/8/layout/orgChart1"/>
    <dgm:cxn modelId="{F82173F1-66D3-480E-B5A1-D0591A65EAB9}" type="presParOf" srcId="{60159F8A-1C70-4923-BA4D-28F0E6D86C99}" destId="{66F0A019-58DB-4E58-924F-7796F299A7AC}" srcOrd="1" destOrd="0" presId="urn:microsoft.com/office/officeart/2005/8/layout/orgChart1"/>
    <dgm:cxn modelId="{520EBEDF-106D-4F98-8BB6-865FC7FAE8F5}" type="presParOf" srcId="{1295ACB7-0833-4213-909E-79B529CA4071}" destId="{67106542-6057-474E-87DC-36740ADBE8DA}" srcOrd="1" destOrd="0" presId="urn:microsoft.com/office/officeart/2005/8/layout/orgChart1"/>
    <dgm:cxn modelId="{E3B14FA3-8E59-4978-B85C-B3FD74591460}" type="presParOf" srcId="{1295ACB7-0833-4213-909E-79B529CA4071}" destId="{8B84BF5A-2893-42FF-899F-B1106601D41E}" srcOrd="2" destOrd="0" presId="urn:microsoft.com/office/officeart/2005/8/layout/orgChart1"/>
    <dgm:cxn modelId="{88D914B5-7602-4CCB-AEE8-30BF8794CCE2}" type="presParOf" srcId="{6ABB6C91-9064-42D1-A93D-9FE7FEFBDCB3}" destId="{C3D057D0-9253-402A-8F00-2C1C7DDD0E31}" srcOrd="2" destOrd="0" presId="urn:microsoft.com/office/officeart/2005/8/layout/orgChart1"/>
    <dgm:cxn modelId="{8FA48500-E24C-485E-BA0F-75E345DDD8D2}" type="presParOf" srcId="{A34C608E-3754-4324-AD01-7F5DC277F7B2}" destId="{E9DB8EA0-BBAC-435D-9E32-C5AD4A104C1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E1C6D14-778C-43CF-BEBD-2E0302B559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F775277-751C-409C-AD65-CADF64C1E1B7}">
      <dgm:prSet phldrT="[Text]"/>
      <dgm:spPr/>
      <dgm:t>
        <a:bodyPr/>
        <a:lstStyle/>
        <a:p>
          <a:r>
            <a:rPr lang="en-US" dirty="0"/>
            <a:t>development</a:t>
          </a:r>
        </a:p>
        <a:p>
          <a:r>
            <a:rPr lang="en-US" dirty="0"/>
            <a:t>(director)</a:t>
          </a:r>
        </a:p>
      </dgm:t>
    </dgm:pt>
    <dgm:pt modelId="{BCB5260F-1546-4423-AF53-8089EDEAC543}" type="parTrans" cxnId="{C8AFD6C5-231D-4ED3-8EFB-CAF521B91F71}">
      <dgm:prSet/>
      <dgm:spPr/>
      <dgm:t>
        <a:bodyPr/>
        <a:lstStyle/>
        <a:p>
          <a:endParaRPr lang="en-US"/>
        </a:p>
      </dgm:t>
    </dgm:pt>
    <dgm:pt modelId="{99799A3A-AB42-49BD-8342-5CCD5D07D43C}" type="sibTrans" cxnId="{C8AFD6C5-231D-4ED3-8EFB-CAF521B91F71}">
      <dgm:prSet/>
      <dgm:spPr/>
      <dgm:t>
        <a:bodyPr/>
        <a:lstStyle/>
        <a:p>
          <a:endParaRPr lang="en-US"/>
        </a:p>
      </dgm:t>
    </dgm:pt>
    <dgm:pt modelId="{D780F22C-6AA9-4204-9C56-7832FFA6C557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application development</a:t>
          </a:r>
        </a:p>
        <a:p>
          <a:r>
            <a:rPr lang="en-US" dirty="0"/>
            <a:t>(manger)</a:t>
          </a:r>
        </a:p>
      </dgm:t>
    </dgm:pt>
    <dgm:pt modelId="{5418F16C-B405-4843-9050-F5DC06730DBF}" type="parTrans" cxnId="{85254D92-A73E-40CE-9A3A-E3FE8E117ADA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DCACC7B4-75D9-435C-8299-45D139611122}" type="sibTrans" cxnId="{85254D92-A73E-40CE-9A3A-E3FE8E117ADA}">
      <dgm:prSet/>
      <dgm:spPr/>
      <dgm:t>
        <a:bodyPr/>
        <a:lstStyle/>
        <a:p>
          <a:endParaRPr lang="en-US"/>
        </a:p>
      </dgm:t>
    </dgm:pt>
    <dgm:pt modelId="{226B6356-AE32-4BF1-AF2B-3AF035CD5B75}">
      <dgm:prSet phldrT="[Text]"/>
      <dgm:spPr/>
      <dgm:t>
        <a:bodyPr/>
        <a:lstStyle/>
        <a:p>
          <a:r>
            <a:rPr lang="en-US" dirty="0"/>
            <a:t>product A</a:t>
          </a:r>
        </a:p>
        <a:p>
          <a:r>
            <a:rPr lang="en-US" dirty="0"/>
            <a:t>(0)</a:t>
          </a:r>
        </a:p>
      </dgm:t>
    </dgm:pt>
    <dgm:pt modelId="{703476F9-5086-4416-B373-8CC0DDA98607}" type="parTrans" cxnId="{8562E81C-249E-40A2-9D4D-4FF3DACEF891}">
      <dgm:prSet/>
      <dgm:spPr/>
      <dgm:t>
        <a:bodyPr/>
        <a:lstStyle/>
        <a:p>
          <a:endParaRPr lang="en-US"/>
        </a:p>
      </dgm:t>
    </dgm:pt>
    <dgm:pt modelId="{F920FB98-3DF4-4778-B178-A2CD20C770A6}" type="sibTrans" cxnId="{8562E81C-249E-40A2-9D4D-4FF3DACEF891}">
      <dgm:prSet/>
      <dgm:spPr/>
      <dgm:t>
        <a:bodyPr/>
        <a:lstStyle/>
        <a:p>
          <a:endParaRPr lang="en-US"/>
        </a:p>
      </dgm:t>
    </dgm:pt>
    <dgm:pt modelId="{426A7134-B8E1-4EF4-BC5E-F8F61490CAE1}">
      <dgm:prSet phldrT="[Text]"/>
      <dgm:spPr/>
      <dgm:t>
        <a:bodyPr/>
        <a:lstStyle/>
        <a:p>
          <a:r>
            <a:rPr lang="en-US" dirty="0"/>
            <a:t>product B</a:t>
          </a:r>
        </a:p>
        <a:p>
          <a:r>
            <a:rPr lang="en-US" dirty="0"/>
            <a:t>(0)</a:t>
          </a:r>
        </a:p>
      </dgm:t>
    </dgm:pt>
    <dgm:pt modelId="{69FE76DB-F7B4-400A-9722-E7C99D90703F}" type="parTrans" cxnId="{A15B1AE0-E8FA-40A8-8537-594BD7D42D0E}">
      <dgm:prSet/>
      <dgm:spPr/>
      <dgm:t>
        <a:bodyPr/>
        <a:lstStyle/>
        <a:p>
          <a:endParaRPr lang="en-US"/>
        </a:p>
      </dgm:t>
    </dgm:pt>
    <dgm:pt modelId="{BA4F533A-6ACB-4DC8-89A2-4E3857943642}" type="sibTrans" cxnId="{A15B1AE0-E8FA-40A8-8537-594BD7D42D0E}">
      <dgm:prSet/>
      <dgm:spPr/>
      <dgm:t>
        <a:bodyPr/>
        <a:lstStyle/>
        <a:p>
          <a:endParaRPr lang="en-US"/>
        </a:p>
      </dgm:t>
    </dgm:pt>
    <dgm:pt modelId="{AC20F8DA-6B0A-4FE0-854E-45F037B8236A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shared systems</a:t>
          </a:r>
        </a:p>
        <a:p>
          <a:r>
            <a:rPr lang="en-US" dirty="0"/>
            <a:t>(manger)</a:t>
          </a:r>
        </a:p>
      </dgm:t>
    </dgm:pt>
    <dgm:pt modelId="{47E087F5-F46E-4326-829A-986B7A973341}" type="parTrans" cxnId="{B56704A9-1E1C-4CAA-8DC8-FA044ABDBB03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4156E1D1-2E55-41ED-AEE3-C0741A203BC0}" type="sibTrans" cxnId="{B56704A9-1E1C-4CAA-8DC8-FA044ABDBB03}">
      <dgm:prSet/>
      <dgm:spPr/>
      <dgm:t>
        <a:bodyPr/>
        <a:lstStyle/>
        <a:p>
          <a:endParaRPr lang="en-US"/>
        </a:p>
      </dgm:t>
    </dgm:pt>
    <dgm:pt modelId="{C81F8F4B-AFC3-4269-AF0F-5F8ED63B5557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Systems team</a:t>
          </a:r>
        </a:p>
        <a:p>
          <a:r>
            <a:rPr lang="en-US" dirty="0"/>
            <a:t>(75)</a:t>
          </a:r>
        </a:p>
      </dgm:t>
    </dgm:pt>
    <dgm:pt modelId="{1118B13A-6F7B-4BCF-9A3D-5DFDE1DAB05D}" type="parTrans" cxnId="{6428D590-0D4A-4759-B18C-C41E80D22AAF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D7259D51-7ED0-4A3F-8BB4-A688D1DACC61}" type="sibTrans" cxnId="{6428D590-0D4A-4759-B18C-C41E80D22AAF}">
      <dgm:prSet/>
      <dgm:spPr/>
      <dgm:t>
        <a:bodyPr/>
        <a:lstStyle/>
        <a:p>
          <a:endParaRPr lang="en-US"/>
        </a:p>
      </dgm:t>
    </dgm:pt>
    <dgm:pt modelId="{AC5B1213-EB5D-4211-AE17-C58539B3EB29}" type="pres">
      <dgm:prSet presAssocID="{6E1C6D14-778C-43CF-BEBD-2E0302B559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62513EC-99BA-4F41-9F56-F265DA03F113}" type="pres">
      <dgm:prSet presAssocID="{5F775277-751C-409C-AD65-CADF64C1E1B7}" presName="hierRoot1" presStyleCnt="0">
        <dgm:presLayoutVars>
          <dgm:hierBranch val="init"/>
        </dgm:presLayoutVars>
      </dgm:prSet>
      <dgm:spPr/>
    </dgm:pt>
    <dgm:pt modelId="{36248161-EC97-4900-8A1F-7E669BFA60DD}" type="pres">
      <dgm:prSet presAssocID="{5F775277-751C-409C-AD65-CADF64C1E1B7}" presName="rootComposite1" presStyleCnt="0"/>
      <dgm:spPr/>
    </dgm:pt>
    <dgm:pt modelId="{582A0456-1E6F-410F-9311-6349BF03F191}" type="pres">
      <dgm:prSet presAssocID="{5F775277-751C-409C-AD65-CADF64C1E1B7}" presName="rootText1" presStyleLbl="node0" presStyleIdx="0" presStyleCnt="1">
        <dgm:presLayoutVars>
          <dgm:chPref val="3"/>
        </dgm:presLayoutVars>
      </dgm:prSet>
      <dgm:spPr/>
    </dgm:pt>
    <dgm:pt modelId="{F3A2A447-FC8D-44F1-9436-DE54A3CEFCD5}" type="pres">
      <dgm:prSet presAssocID="{5F775277-751C-409C-AD65-CADF64C1E1B7}" presName="rootConnector1" presStyleLbl="node1" presStyleIdx="0" presStyleCnt="0"/>
      <dgm:spPr/>
    </dgm:pt>
    <dgm:pt modelId="{CE774FB7-CB00-44B8-AF08-F5EF465A291D}" type="pres">
      <dgm:prSet presAssocID="{5F775277-751C-409C-AD65-CADF64C1E1B7}" presName="hierChild2" presStyleCnt="0"/>
      <dgm:spPr/>
    </dgm:pt>
    <dgm:pt modelId="{FC58103B-A6FF-43D4-B333-9A4D12FD7143}" type="pres">
      <dgm:prSet presAssocID="{5418F16C-B405-4843-9050-F5DC06730DBF}" presName="Name37" presStyleLbl="parChTrans1D2" presStyleIdx="0" presStyleCnt="2"/>
      <dgm:spPr/>
    </dgm:pt>
    <dgm:pt modelId="{4763C35A-BC46-4659-9628-BB257A0FA1E5}" type="pres">
      <dgm:prSet presAssocID="{D780F22C-6AA9-4204-9C56-7832FFA6C557}" presName="hierRoot2" presStyleCnt="0">
        <dgm:presLayoutVars>
          <dgm:hierBranch val="init"/>
        </dgm:presLayoutVars>
      </dgm:prSet>
      <dgm:spPr/>
    </dgm:pt>
    <dgm:pt modelId="{602465EC-BB78-41CA-A264-748811D82B37}" type="pres">
      <dgm:prSet presAssocID="{D780F22C-6AA9-4204-9C56-7832FFA6C557}" presName="rootComposite" presStyleCnt="0"/>
      <dgm:spPr/>
    </dgm:pt>
    <dgm:pt modelId="{B314E076-6DBF-44C9-AD30-DE1C803A3AE6}" type="pres">
      <dgm:prSet presAssocID="{D780F22C-6AA9-4204-9C56-7832FFA6C557}" presName="rootText" presStyleLbl="node2" presStyleIdx="0" presStyleCnt="2" custLinFactNeighborX="-43425">
        <dgm:presLayoutVars>
          <dgm:chPref val="3"/>
        </dgm:presLayoutVars>
      </dgm:prSet>
      <dgm:spPr/>
    </dgm:pt>
    <dgm:pt modelId="{5E4AD68A-E2C2-499B-B465-4C771DA30777}" type="pres">
      <dgm:prSet presAssocID="{D780F22C-6AA9-4204-9C56-7832FFA6C557}" presName="rootConnector" presStyleLbl="node2" presStyleIdx="0" presStyleCnt="2"/>
      <dgm:spPr/>
    </dgm:pt>
    <dgm:pt modelId="{C38A8F91-3BE9-4934-999B-47CC6171F8D9}" type="pres">
      <dgm:prSet presAssocID="{D780F22C-6AA9-4204-9C56-7832FFA6C557}" presName="hierChild4" presStyleCnt="0"/>
      <dgm:spPr/>
    </dgm:pt>
    <dgm:pt modelId="{1517A36E-060F-4C18-94B0-2D8F686527A8}" type="pres">
      <dgm:prSet presAssocID="{703476F9-5086-4416-B373-8CC0DDA98607}" presName="Name37" presStyleLbl="parChTrans1D3" presStyleIdx="0" presStyleCnt="3"/>
      <dgm:spPr/>
    </dgm:pt>
    <dgm:pt modelId="{C99B5716-DE9B-42A7-8515-F13553E939DE}" type="pres">
      <dgm:prSet presAssocID="{226B6356-AE32-4BF1-AF2B-3AF035CD5B75}" presName="hierRoot2" presStyleCnt="0">
        <dgm:presLayoutVars>
          <dgm:hierBranch val="init"/>
        </dgm:presLayoutVars>
      </dgm:prSet>
      <dgm:spPr/>
    </dgm:pt>
    <dgm:pt modelId="{8CA7CC2F-BF48-4F4E-B477-D1D7CA1DF129}" type="pres">
      <dgm:prSet presAssocID="{226B6356-AE32-4BF1-AF2B-3AF035CD5B75}" presName="rootComposite" presStyleCnt="0"/>
      <dgm:spPr/>
    </dgm:pt>
    <dgm:pt modelId="{94178CEA-71F4-4F1E-8A50-B3B85B412B37}" type="pres">
      <dgm:prSet presAssocID="{226B6356-AE32-4BF1-AF2B-3AF035CD5B75}" presName="rootText" presStyleLbl="node3" presStyleIdx="0" presStyleCnt="3" custLinFactNeighborX="-43425">
        <dgm:presLayoutVars>
          <dgm:chPref val="3"/>
        </dgm:presLayoutVars>
      </dgm:prSet>
      <dgm:spPr/>
    </dgm:pt>
    <dgm:pt modelId="{B062ADD4-6C70-4E4D-A42D-2B01987A89A4}" type="pres">
      <dgm:prSet presAssocID="{226B6356-AE32-4BF1-AF2B-3AF035CD5B75}" presName="rootConnector" presStyleLbl="node3" presStyleIdx="0" presStyleCnt="3"/>
      <dgm:spPr/>
    </dgm:pt>
    <dgm:pt modelId="{03F3CF2B-B9FF-4F7D-9458-DB3E967ADC3D}" type="pres">
      <dgm:prSet presAssocID="{226B6356-AE32-4BF1-AF2B-3AF035CD5B75}" presName="hierChild4" presStyleCnt="0"/>
      <dgm:spPr/>
    </dgm:pt>
    <dgm:pt modelId="{684C10E6-3754-47C2-AC84-63555A69E2E0}" type="pres">
      <dgm:prSet presAssocID="{226B6356-AE32-4BF1-AF2B-3AF035CD5B75}" presName="hierChild5" presStyleCnt="0"/>
      <dgm:spPr/>
    </dgm:pt>
    <dgm:pt modelId="{F16BA948-21CB-41B0-9378-F0F3918B0345}" type="pres">
      <dgm:prSet presAssocID="{69FE76DB-F7B4-400A-9722-E7C99D90703F}" presName="Name37" presStyleLbl="parChTrans1D3" presStyleIdx="1" presStyleCnt="3"/>
      <dgm:spPr/>
    </dgm:pt>
    <dgm:pt modelId="{B6F105E7-AD14-4D93-BFEC-78B99DD46666}" type="pres">
      <dgm:prSet presAssocID="{426A7134-B8E1-4EF4-BC5E-F8F61490CAE1}" presName="hierRoot2" presStyleCnt="0">
        <dgm:presLayoutVars>
          <dgm:hierBranch val="init"/>
        </dgm:presLayoutVars>
      </dgm:prSet>
      <dgm:spPr/>
    </dgm:pt>
    <dgm:pt modelId="{43A79C22-46B3-4F11-B39A-111BBB3859D6}" type="pres">
      <dgm:prSet presAssocID="{426A7134-B8E1-4EF4-BC5E-F8F61490CAE1}" presName="rootComposite" presStyleCnt="0"/>
      <dgm:spPr/>
    </dgm:pt>
    <dgm:pt modelId="{214B4D1C-C7B3-4D0B-A56B-7BE4CB6C97D3}" type="pres">
      <dgm:prSet presAssocID="{426A7134-B8E1-4EF4-BC5E-F8F61490CAE1}" presName="rootText" presStyleLbl="node3" presStyleIdx="1" presStyleCnt="3" custLinFactNeighborX="-43425">
        <dgm:presLayoutVars>
          <dgm:chPref val="3"/>
        </dgm:presLayoutVars>
      </dgm:prSet>
      <dgm:spPr/>
    </dgm:pt>
    <dgm:pt modelId="{BA15C20B-36C8-4CA8-BD5A-291303F472F3}" type="pres">
      <dgm:prSet presAssocID="{426A7134-B8E1-4EF4-BC5E-F8F61490CAE1}" presName="rootConnector" presStyleLbl="node3" presStyleIdx="1" presStyleCnt="3"/>
      <dgm:spPr/>
    </dgm:pt>
    <dgm:pt modelId="{18D95CC5-E7F3-40C0-9015-6BBC38A718E2}" type="pres">
      <dgm:prSet presAssocID="{426A7134-B8E1-4EF4-BC5E-F8F61490CAE1}" presName="hierChild4" presStyleCnt="0"/>
      <dgm:spPr/>
    </dgm:pt>
    <dgm:pt modelId="{CB64E5E2-71BA-483D-AF43-5B910FAA16FF}" type="pres">
      <dgm:prSet presAssocID="{426A7134-B8E1-4EF4-BC5E-F8F61490CAE1}" presName="hierChild5" presStyleCnt="0"/>
      <dgm:spPr/>
    </dgm:pt>
    <dgm:pt modelId="{A3377EE8-DA57-4D97-A993-14639EBFBA90}" type="pres">
      <dgm:prSet presAssocID="{D780F22C-6AA9-4204-9C56-7832FFA6C557}" presName="hierChild5" presStyleCnt="0"/>
      <dgm:spPr/>
    </dgm:pt>
    <dgm:pt modelId="{60D23022-44FD-4130-AE69-EE0D50F542C0}" type="pres">
      <dgm:prSet presAssocID="{47E087F5-F46E-4326-829A-986B7A973341}" presName="Name37" presStyleLbl="parChTrans1D2" presStyleIdx="1" presStyleCnt="2"/>
      <dgm:spPr/>
    </dgm:pt>
    <dgm:pt modelId="{B037D024-0751-455B-9E36-5CCA6CD36D49}" type="pres">
      <dgm:prSet presAssocID="{AC20F8DA-6B0A-4FE0-854E-45F037B8236A}" presName="hierRoot2" presStyleCnt="0">
        <dgm:presLayoutVars>
          <dgm:hierBranch val="init"/>
        </dgm:presLayoutVars>
      </dgm:prSet>
      <dgm:spPr/>
    </dgm:pt>
    <dgm:pt modelId="{807A359E-5C10-4D2F-B18D-2CF6F0202FEA}" type="pres">
      <dgm:prSet presAssocID="{AC20F8DA-6B0A-4FE0-854E-45F037B8236A}" presName="rootComposite" presStyleCnt="0"/>
      <dgm:spPr/>
    </dgm:pt>
    <dgm:pt modelId="{A5638E75-D507-499A-85F7-97AB92586DE0}" type="pres">
      <dgm:prSet presAssocID="{AC20F8DA-6B0A-4FE0-854E-45F037B8236A}" presName="rootText" presStyleLbl="node2" presStyleIdx="1" presStyleCnt="2">
        <dgm:presLayoutVars>
          <dgm:chPref val="3"/>
        </dgm:presLayoutVars>
      </dgm:prSet>
      <dgm:spPr/>
    </dgm:pt>
    <dgm:pt modelId="{CBFFB0C1-468F-4486-9B6A-D8F43ED448CC}" type="pres">
      <dgm:prSet presAssocID="{AC20F8DA-6B0A-4FE0-854E-45F037B8236A}" presName="rootConnector" presStyleLbl="node2" presStyleIdx="1" presStyleCnt="2"/>
      <dgm:spPr/>
    </dgm:pt>
    <dgm:pt modelId="{1390BC43-4B10-42EB-939D-A1F7BFA5E21F}" type="pres">
      <dgm:prSet presAssocID="{AC20F8DA-6B0A-4FE0-854E-45F037B8236A}" presName="hierChild4" presStyleCnt="0"/>
      <dgm:spPr/>
    </dgm:pt>
    <dgm:pt modelId="{74257CF5-6C07-4A57-A2FA-5B84B417D4CA}" type="pres">
      <dgm:prSet presAssocID="{1118B13A-6F7B-4BCF-9A3D-5DFDE1DAB05D}" presName="Name37" presStyleLbl="parChTrans1D3" presStyleIdx="2" presStyleCnt="3"/>
      <dgm:spPr/>
    </dgm:pt>
    <dgm:pt modelId="{76A26F35-89B7-415C-B8C4-CCBC655C3732}" type="pres">
      <dgm:prSet presAssocID="{C81F8F4B-AFC3-4269-AF0F-5F8ED63B5557}" presName="hierRoot2" presStyleCnt="0">
        <dgm:presLayoutVars>
          <dgm:hierBranch val="init"/>
        </dgm:presLayoutVars>
      </dgm:prSet>
      <dgm:spPr/>
    </dgm:pt>
    <dgm:pt modelId="{3B5E6971-5324-4999-AA94-F95D6ECF0A41}" type="pres">
      <dgm:prSet presAssocID="{C81F8F4B-AFC3-4269-AF0F-5F8ED63B5557}" presName="rootComposite" presStyleCnt="0"/>
      <dgm:spPr/>
    </dgm:pt>
    <dgm:pt modelId="{0426F541-A964-46E9-BC6B-1EDE24A71B02}" type="pres">
      <dgm:prSet presAssocID="{C81F8F4B-AFC3-4269-AF0F-5F8ED63B5557}" presName="rootText" presStyleLbl="node3" presStyleIdx="2" presStyleCnt="3">
        <dgm:presLayoutVars>
          <dgm:chPref val="3"/>
        </dgm:presLayoutVars>
      </dgm:prSet>
      <dgm:spPr/>
    </dgm:pt>
    <dgm:pt modelId="{B2B2F777-B3FF-4370-9D68-AAAB8F5534F6}" type="pres">
      <dgm:prSet presAssocID="{C81F8F4B-AFC3-4269-AF0F-5F8ED63B5557}" presName="rootConnector" presStyleLbl="node3" presStyleIdx="2" presStyleCnt="3"/>
      <dgm:spPr/>
    </dgm:pt>
    <dgm:pt modelId="{6F0FB607-FCCB-4F63-9132-2267321B5BED}" type="pres">
      <dgm:prSet presAssocID="{C81F8F4B-AFC3-4269-AF0F-5F8ED63B5557}" presName="hierChild4" presStyleCnt="0"/>
      <dgm:spPr/>
    </dgm:pt>
    <dgm:pt modelId="{72BB735C-FEF7-44CF-AAF3-B19433030A9A}" type="pres">
      <dgm:prSet presAssocID="{C81F8F4B-AFC3-4269-AF0F-5F8ED63B5557}" presName="hierChild5" presStyleCnt="0"/>
      <dgm:spPr/>
    </dgm:pt>
    <dgm:pt modelId="{E090B2A8-7340-4FEC-A126-CFC30FF925D1}" type="pres">
      <dgm:prSet presAssocID="{AC20F8DA-6B0A-4FE0-854E-45F037B8236A}" presName="hierChild5" presStyleCnt="0"/>
      <dgm:spPr/>
    </dgm:pt>
    <dgm:pt modelId="{26DE0667-E1B8-4BDD-9714-99485F0738CC}" type="pres">
      <dgm:prSet presAssocID="{5F775277-751C-409C-AD65-CADF64C1E1B7}" presName="hierChild3" presStyleCnt="0"/>
      <dgm:spPr/>
    </dgm:pt>
  </dgm:ptLst>
  <dgm:cxnLst>
    <dgm:cxn modelId="{5E2E6B08-B515-4959-9957-31AFFB93E85C}" type="presOf" srcId="{5F775277-751C-409C-AD65-CADF64C1E1B7}" destId="{F3A2A447-FC8D-44F1-9436-DE54A3CEFCD5}" srcOrd="1" destOrd="0" presId="urn:microsoft.com/office/officeart/2005/8/layout/orgChart1"/>
    <dgm:cxn modelId="{21673F15-22A6-4010-9B25-9F405ACFC0D7}" type="presOf" srcId="{703476F9-5086-4416-B373-8CC0DDA98607}" destId="{1517A36E-060F-4C18-94B0-2D8F686527A8}" srcOrd="0" destOrd="0" presId="urn:microsoft.com/office/officeart/2005/8/layout/orgChart1"/>
    <dgm:cxn modelId="{63C8021B-64E7-44DD-A489-3A3D95AD8408}" type="presOf" srcId="{426A7134-B8E1-4EF4-BC5E-F8F61490CAE1}" destId="{214B4D1C-C7B3-4D0B-A56B-7BE4CB6C97D3}" srcOrd="0" destOrd="0" presId="urn:microsoft.com/office/officeart/2005/8/layout/orgChart1"/>
    <dgm:cxn modelId="{11BC301B-4C58-46C4-8E1D-63E79CE6DDE9}" type="presOf" srcId="{D780F22C-6AA9-4204-9C56-7832FFA6C557}" destId="{5E4AD68A-E2C2-499B-B465-4C771DA30777}" srcOrd="1" destOrd="0" presId="urn:microsoft.com/office/officeart/2005/8/layout/orgChart1"/>
    <dgm:cxn modelId="{8562E81C-249E-40A2-9D4D-4FF3DACEF891}" srcId="{D780F22C-6AA9-4204-9C56-7832FFA6C557}" destId="{226B6356-AE32-4BF1-AF2B-3AF035CD5B75}" srcOrd="0" destOrd="0" parTransId="{703476F9-5086-4416-B373-8CC0DDA98607}" sibTransId="{F920FB98-3DF4-4778-B178-A2CD20C770A6}"/>
    <dgm:cxn modelId="{CA032629-61C9-4490-A8A8-66F0865E78C3}" type="presOf" srcId="{AC20F8DA-6B0A-4FE0-854E-45F037B8236A}" destId="{CBFFB0C1-468F-4486-9B6A-D8F43ED448CC}" srcOrd="1" destOrd="0" presId="urn:microsoft.com/office/officeart/2005/8/layout/orgChart1"/>
    <dgm:cxn modelId="{D67BBA31-11E6-433E-A7C0-5316C9D7EBD0}" type="presOf" srcId="{5F775277-751C-409C-AD65-CADF64C1E1B7}" destId="{582A0456-1E6F-410F-9311-6349BF03F191}" srcOrd="0" destOrd="0" presId="urn:microsoft.com/office/officeart/2005/8/layout/orgChart1"/>
    <dgm:cxn modelId="{1ED1353F-98D2-4CB7-941D-2230DF6CDCCA}" type="presOf" srcId="{69FE76DB-F7B4-400A-9722-E7C99D90703F}" destId="{F16BA948-21CB-41B0-9378-F0F3918B0345}" srcOrd="0" destOrd="0" presId="urn:microsoft.com/office/officeart/2005/8/layout/orgChart1"/>
    <dgm:cxn modelId="{0172EB65-BCAC-4A25-9772-00CAFF60A3E2}" type="presOf" srcId="{6E1C6D14-778C-43CF-BEBD-2E0302B559C8}" destId="{AC5B1213-EB5D-4211-AE17-C58539B3EB29}" srcOrd="0" destOrd="0" presId="urn:microsoft.com/office/officeart/2005/8/layout/orgChart1"/>
    <dgm:cxn modelId="{66643946-E0E3-4FB0-B886-F356C0322B77}" type="presOf" srcId="{AC20F8DA-6B0A-4FE0-854E-45F037B8236A}" destId="{A5638E75-D507-499A-85F7-97AB92586DE0}" srcOrd="0" destOrd="0" presId="urn:microsoft.com/office/officeart/2005/8/layout/orgChart1"/>
    <dgm:cxn modelId="{76AF2E6E-2FE9-49CF-A9F9-ABFE46DE1FC9}" type="presOf" srcId="{226B6356-AE32-4BF1-AF2B-3AF035CD5B75}" destId="{94178CEA-71F4-4F1E-8A50-B3B85B412B37}" srcOrd="0" destOrd="0" presId="urn:microsoft.com/office/officeart/2005/8/layout/orgChart1"/>
    <dgm:cxn modelId="{3126456F-B65C-404B-A0A0-EC85A66995F6}" type="presOf" srcId="{1118B13A-6F7B-4BCF-9A3D-5DFDE1DAB05D}" destId="{74257CF5-6C07-4A57-A2FA-5B84B417D4CA}" srcOrd="0" destOrd="0" presId="urn:microsoft.com/office/officeart/2005/8/layout/orgChart1"/>
    <dgm:cxn modelId="{6428D590-0D4A-4759-B18C-C41E80D22AAF}" srcId="{AC20F8DA-6B0A-4FE0-854E-45F037B8236A}" destId="{C81F8F4B-AFC3-4269-AF0F-5F8ED63B5557}" srcOrd="0" destOrd="0" parTransId="{1118B13A-6F7B-4BCF-9A3D-5DFDE1DAB05D}" sibTransId="{D7259D51-7ED0-4A3F-8BB4-A688D1DACC61}"/>
    <dgm:cxn modelId="{16CFE791-AE12-446D-8361-7225DC63190B}" type="presOf" srcId="{5418F16C-B405-4843-9050-F5DC06730DBF}" destId="{FC58103B-A6FF-43D4-B333-9A4D12FD7143}" srcOrd="0" destOrd="0" presId="urn:microsoft.com/office/officeart/2005/8/layout/orgChart1"/>
    <dgm:cxn modelId="{85254D92-A73E-40CE-9A3A-E3FE8E117ADA}" srcId="{5F775277-751C-409C-AD65-CADF64C1E1B7}" destId="{D780F22C-6AA9-4204-9C56-7832FFA6C557}" srcOrd="0" destOrd="0" parTransId="{5418F16C-B405-4843-9050-F5DC06730DBF}" sibTransId="{DCACC7B4-75D9-435C-8299-45D139611122}"/>
    <dgm:cxn modelId="{24C93D9F-1C7E-4279-B3F6-2C9EA2697352}" type="presOf" srcId="{226B6356-AE32-4BF1-AF2B-3AF035CD5B75}" destId="{B062ADD4-6C70-4E4D-A42D-2B01987A89A4}" srcOrd="1" destOrd="0" presId="urn:microsoft.com/office/officeart/2005/8/layout/orgChart1"/>
    <dgm:cxn modelId="{B56704A9-1E1C-4CAA-8DC8-FA044ABDBB03}" srcId="{5F775277-751C-409C-AD65-CADF64C1E1B7}" destId="{AC20F8DA-6B0A-4FE0-854E-45F037B8236A}" srcOrd="1" destOrd="0" parTransId="{47E087F5-F46E-4326-829A-986B7A973341}" sibTransId="{4156E1D1-2E55-41ED-AEE3-C0741A203BC0}"/>
    <dgm:cxn modelId="{415C1AB2-2B2F-4680-BC8C-D161A6BCB7EC}" type="presOf" srcId="{C81F8F4B-AFC3-4269-AF0F-5F8ED63B5557}" destId="{0426F541-A964-46E9-BC6B-1EDE24A71B02}" srcOrd="0" destOrd="0" presId="urn:microsoft.com/office/officeart/2005/8/layout/orgChart1"/>
    <dgm:cxn modelId="{560F20B8-D5C8-403F-A861-91E4DABD93BC}" type="presOf" srcId="{47E087F5-F46E-4326-829A-986B7A973341}" destId="{60D23022-44FD-4130-AE69-EE0D50F542C0}" srcOrd="0" destOrd="0" presId="urn:microsoft.com/office/officeart/2005/8/layout/orgChart1"/>
    <dgm:cxn modelId="{8335EBC3-2C27-44F8-9767-625588C97A6C}" type="presOf" srcId="{426A7134-B8E1-4EF4-BC5E-F8F61490CAE1}" destId="{BA15C20B-36C8-4CA8-BD5A-291303F472F3}" srcOrd="1" destOrd="0" presId="urn:microsoft.com/office/officeart/2005/8/layout/orgChart1"/>
    <dgm:cxn modelId="{C8AFD6C5-231D-4ED3-8EFB-CAF521B91F71}" srcId="{6E1C6D14-778C-43CF-BEBD-2E0302B559C8}" destId="{5F775277-751C-409C-AD65-CADF64C1E1B7}" srcOrd="0" destOrd="0" parTransId="{BCB5260F-1546-4423-AF53-8089EDEAC543}" sibTransId="{99799A3A-AB42-49BD-8342-5CCD5D07D43C}"/>
    <dgm:cxn modelId="{6026B1C9-2511-4DAD-A774-20D3B1A02F30}" type="presOf" srcId="{D780F22C-6AA9-4204-9C56-7832FFA6C557}" destId="{B314E076-6DBF-44C9-AD30-DE1C803A3AE6}" srcOrd="0" destOrd="0" presId="urn:microsoft.com/office/officeart/2005/8/layout/orgChart1"/>
    <dgm:cxn modelId="{28FB02DD-085C-4374-8BD9-5E5B9D766672}" type="presOf" srcId="{C81F8F4B-AFC3-4269-AF0F-5F8ED63B5557}" destId="{B2B2F777-B3FF-4370-9D68-AAAB8F5534F6}" srcOrd="1" destOrd="0" presId="urn:microsoft.com/office/officeart/2005/8/layout/orgChart1"/>
    <dgm:cxn modelId="{A15B1AE0-E8FA-40A8-8537-594BD7D42D0E}" srcId="{D780F22C-6AA9-4204-9C56-7832FFA6C557}" destId="{426A7134-B8E1-4EF4-BC5E-F8F61490CAE1}" srcOrd="1" destOrd="0" parTransId="{69FE76DB-F7B4-400A-9722-E7C99D90703F}" sibTransId="{BA4F533A-6ACB-4DC8-89A2-4E3857943642}"/>
    <dgm:cxn modelId="{8DE57077-04FB-44CC-A390-CFA30250DBE3}" type="presParOf" srcId="{AC5B1213-EB5D-4211-AE17-C58539B3EB29}" destId="{D62513EC-99BA-4F41-9F56-F265DA03F113}" srcOrd="0" destOrd="0" presId="urn:microsoft.com/office/officeart/2005/8/layout/orgChart1"/>
    <dgm:cxn modelId="{1D60D07B-E672-4F03-8740-3DCAE102D3DC}" type="presParOf" srcId="{D62513EC-99BA-4F41-9F56-F265DA03F113}" destId="{36248161-EC97-4900-8A1F-7E669BFA60DD}" srcOrd="0" destOrd="0" presId="urn:microsoft.com/office/officeart/2005/8/layout/orgChart1"/>
    <dgm:cxn modelId="{A9579D25-6EFD-4E2B-854B-4D72E9CD1B00}" type="presParOf" srcId="{36248161-EC97-4900-8A1F-7E669BFA60DD}" destId="{582A0456-1E6F-410F-9311-6349BF03F191}" srcOrd="0" destOrd="0" presId="urn:microsoft.com/office/officeart/2005/8/layout/orgChart1"/>
    <dgm:cxn modelId="{FD39FA05-4F7E-44DC-88D8-908E41A12136}" type="presParOf" srcId="{36248161-EC97-4900-8A1F-7E669BFA60DD}" destId="{F3A2A447-FC8D-44F1-9436-DE54A3CEFCD5}" srcOrd="1" destOrd="0" presId="urn:microsoft.com/office/officeart/2005/8/layout/orgChart1"/>
    <dgm:cxn modelId="{1DC7BEA2-C5C6-49BB-B01B-26DED93C8A4E}" type="presParOf" srcId="{D62513EC-99BA-4F41-9F56-F265DA03F113}" destId="{CE774FB7-CB00-44B8-AF08-F5EF465A291D}" srcOrd="1" destOrd="0" presId="urn:microsoft.com/office/officeart/2005/8/layout/orgChart1"/>
    <dgm:cxn modelId="{2A586557-25CF-4994-99BA-05CE49F9110F}" type="presParOf" srcId="{CE774FB7-CB00-44B8-AF08-F5EF465A291D}" destId="{FC58103B-A6FF-43D4-B333-9A4D12FD7143}" srcOrd="0" destOrd="0" presId="urn:microsoft.com/office/officeart/2005/8/layout/orgChart1"/>
    <dgm:cxn modelId="{281AA94A-58E6-4E8D-8EEA-166F1B6B3150}" type="presParOf" srcId="{CE774FB7-CB00-44B8-AF08-F5EF465A291D}" destId="{4763C35A-BC46-4659-9628-BB257A0FA1E5}" srcOrd="1" destOrd="0" presId="urn:microsoft.com/office/officeart/2005/8/layout/orgChart1"/>
    <dgm:cxn modelId="{34E7869A-8015-4E71-A871-C53122AF181A}" type="presParOf" srcId="{4763C35A-BC46-4659-9628-BB257A0FA1E5}" destId="{602465EC-BB78-41CA-A264-748811D82B37}" srcOrd="0" destOrd="0" presId="urn:microsoft.com/office/officeart/2005/8/layout/orgChart1"/>
    <dgm:cxn modelId="{821E9B40-8EF1-46BB-B1F2-6D45AC4C9338}" type="presParOf" srcId="{602465EC-BB78-41CA-A264-748811D82B37}" destId="{B314E076-6DBF-44C9-AD30-DE1C803A3AE6}" srcOrd="0" destOrd="0" presId="urn:microsoft.com/office/officeart/2005/8/layout/orgChart1"/>
    <dgm:cxn modelId="{418AC039-F442-4A96-B1E2-2EAD2C4A099E}" type="presParOf" srcId="{602465EC-BB78-41CA-A264-748811D82B37}" destId="{5E4AD68A-E2C2-499B-B465-4C771DA30777}" srcOrd="1" destOrd="0" presId="urn:microsoft.com/office/officeart/2005/8/layout/orgChart1"/>
    <dgm:cxn modelId="{EE78A8F3-C029-4564-AE3F-42D50698DFB5}" type="presParOf" srcId="{4763C35A-BC46-4659-9628-BB257A0FA1E5}" destId="{C38A8F91-3BE9-4934-999B-47CC6171F8D9}" srcOrd="1" destOrd="0" presId="urn:microsoft.com/office/officeart/2005/8/layout/orgChart1"/>
    <dgm:cxn modelId="{2076C384-0CCD-47F2-8DEC-AD26DB744560}" type="presParOf" srcId="{C38A8F91-3BE9-4934-999B-47CC6171F8D9}" destId="{1517A36E-060F-4C18-94B0-2D8F686527A8}" srcOrd="0" destOrd="0" presId="urn:microsoft.com/office/officeart/2005/8/layout/orgChart1"/>
    <dgm:cxn modelId="{91E3707B-0BDE-432D-96F6-E32576247BF2}" type="presParOf" srcId="{C38A8F91-3BE9-4934-999B-47CC6171F8D9}" destId="{C99B5716-DE9B-42A7-8515-F13553E939DE}" srcOrd="1" destOrd="0" presId="urn:microsoft.com/office/officeart/2005/8/layout/orgChart1"/>
    <dgm:cxn modelId="{6F05BEB0-8A16-45C0-9384-D97CC8933A51}" type="presParOf" srcId="{C99B5716-DE9B-42A7-8515-F13553E939DE}" destId="{8CA7CC2F-BF48-4F4E-B477-D1D7CA1DF129}" srcOrd="0" destOrd="0" presId="urn:microsoft.com/office/officeart/2005/8/layout/orgChart1"/>
    <dgm:cxn modelId="{027D5B6A-A538-4DFC-92F8-FB79991BA956}" type="presParOf" srcId="{8CA7CC2F-BF48-4F4E-B477-D1D7CA1DF129}" destId="{94178CEA-71F4-4F1E-8A50-B3B85B412B37}" srcOrd="0" destOrd="0" presId="urn:microsoft.com/office/officeart/2005/8/layout/orgChart1"/>
    <dgm:cxn modelId="{4E4F1CF5-BD93-4A0C-9B63-64CE5C360A8E}" type="presParOf" srcId="{8CA7CC2F-BF48-4F4E-B477-D1D7CA1DF129}" destId="{B062ADD4-6C70-4E4D-A42D-2B01987A89A4}" srcOrd="1" destOrd="0" presId="urn:microsoft.com/office/officeart/2005/8/layout/orgChart1"/>
    <dgm:cxn modelId="{662EBFA8-DEA3-4F1D-B81C-A8583C176459}" type="presParOf" srcId="{C99B5716-DE9B-42A7-8515-F13553E939DE}" destId="{03F3CF2B-B9FF-4F7D-9458-DB3E967ADC3D}" srcOrd="1" destOrd="0" presId="urn:microsoft.com/office/officeart/2005/8/layout/orgChart1"/>
    <dgm:cxn modelId="{8F69BDF9-C1AD-42E6-8D4C-DA08A112EEA3}" type="presParOf" srcId="{C99B5716-DE9B-42A7-8515-F13553E939DE}" destId="{684C10E6-3754-47C2-AC84-63555A69E2E0}" srcOrd="2" destOrd="0" presId="urn:microsoft.com/office/officeart/2005/8/layout/orgChart1"/>
    <dgm:cxn modelId="{19ACFBD9-0183-4D6B-B390-6C8BAA45F213}" type="presParOf" srcId="{C38A8F91-3BE9-4934-999B-47CC6171F8D9}" destId="{F16BA948-21CB-41B0-9378-F0F3918B0345}" srcOrd="2" destOrd="0" presId="urn:microsoft.com/office/officeart/2005/8/layout/orgChart1"/>
    <dgm:cxn modelId="{4024B84C-8ABC-4D97-8841-484771752FD1}" type="presParOf" srcId="{C38A8F91-3BE9-4934-999B-47CC6171F8D9}" destId="{B6F105E7-AD14-4D93-BFEC-78B99DD46666}" srcOrd="3" destOrd="0" presId="urn:microsoft.com/office/officeart/2005/8/layout/orgChart1"/>
    <dgm:cxn modelId="{769B100B-AC9C-4255-A7AA-3B1679938956}" type="presParOf" srcId="{B6F105E7-AD14-4D93-BFEC-78B99DD46666}" destId="{43A79C22-46B3-4F11-B39A-111BBB3859D6}" srcOrd="0" destOrd="0" presId="urn:microsoft.com/office/officeart/2005/8/layout/orgChart1"/>
    <dgm:cxn modelId="{4EDA3BB1-3B58-4140-8E66-CB0A562FE163}" type="presParOf" srcId="{43A79C22-46B3-4F11-B39A-111BBB3859D6}" destId="{214B4D1C-C7B3-4D0B-A56B-7BE4CB6C97D3}" srcOrd="0" destOrd="0" presId="urn:microsoft.com/office/officeart/2005/8/layout/orgChart1"/>
    <dgm:cxn modelId="{6B5D21D2-8822-4B7A-8402-7867071EDFC8}" type="presParOf" srcId="{43A79C22-46B3-4F11-B39A-111BBB3859D6}" destId="{BA15C20B-36C8-4CA8-BD5A-291303F472F3}" srcOrd="1" destOrd="0" presId="urn:microsoft.com/office/officeart/2005/8/layout/orgChart1"/>
    <dgm:cxn modelId="{94493D42-F8C8-40C8-B2A0-312C2FF460A4}" type="presParOf" srcId="{B6F105E7-AD14-4D93-BFEC-78B99DD46666}" destId="{18D95CC5-E7F3-40C0-9015-6BBC38A718E2}" srcOrd="1" destOrd="0" presId="urn:microsoft.com/office/officeart/2005/8/layout/orgChart1"/>
    <dgm:cxn modelId="{5C974701-7B43-45DE-BFEA-CDC26592F2A1}" type="presParOf" srcId="{B6F105E7-AD14-4D93-BFEC-78B99DD46666}" destId="{CB64E5E2-71BA-483D-AF43-5B910FAA16FF}" srcOrd="2" destOrd="0" presId="urn:microsoft.com/office/officeart/2005/8/layout/orgChart1"/>
    <dgm:cxn modelId="{B219E844-8F15-41CB-AC63-F9AEBA51A3DA}" type="presParOf" srcId="{4763C35A-BC46-4659-9628-BB257A0FA1E5}" destId="{A3377EE8-DA57-4D97-A993-14639EBFBA90}" srcOrd="2" destOrd="0" presId="urn:microsoft.com/office/officeart/2005/8/layout/orgChart1"/>
    <dgm:cxn modelId="{9E902569-2159-453B-B43A-E06A7CCD733F}" type="presParOf" srcId="{CE774FB7-CB00-44B8-AF08-F5EF465A291D}" destId="{60D23022-44FD-4130-AE69-EE0D50F542C0}" srcOrd="2" destOrd="0" presId="urn:microsoft.com/office/officeart/2005/8/layout/orgChart1"/>
    <dgm:cxn modelId="{1C1FA202-CC76-457C-B8A0-FF9BE26A1B23}" type="presParOf" srcId="{CE774FB7-CB00-44B8-AF08-F5EF465A291D}" destId="{B037D024-0751-455B-9E36-5CCA6CD36D49}" srcOrd="3" destOrd="0" presId="urn:microsoft.com/office/officeart/2005/8/layout/orgChart1"/>
    <dgm:cxn modelId="{9DEC5F31-389D-4952-8B6D-9BCDABAB4568}" type="presParOf" srcId="{B037D024-0751-455B-9E36-5CCA6CD36D49}" destId="{807A359E-5C10-4D2F-B18D-2CF6F0202FEA}" srcOrd="0" destOrd="0" presId="urn:microsoft.com/office/officeart/2005/8/layout/orgChart1"/>
    <dgm:cxn modelId="{B9A79A6E-B867-4695-A298-97D4BC0CCCB1}" type="presParOf" srcId="{807A359E-5C10-4D2F-B18D-2CF6F0202FEA}" destId="{A5638E75-D507-499A-85F7-97AB92586DE0}" srcOrd="0" destOrd="0" presId="urn:microsoft.com/office/officeart/2005/8/layout/orgChart1"/>
    <dgm:cxn modelId="{53CE02CC-74F8-4CEE-BBB6-2737B7BB717E}" type="presParOf" srcId="{807A359E-5C10-4D2F-B18D-2CF6F0202FEA}" destId="{CBFFB0C1-468F-4486-9B6A-D8F43ED448CC}" srcOrd="1" destOrd="0" presId="urn:microsoft.com/office/officeart/2005/8/layout/orgChart1"/>
    <dgm:cxn modelId="{705EE264-6D1F-431C-9539-E1F4B0387659}" type="presParOf" srcId="{B037D024-0751-455B-9E36-5CCA6CD36D49}" destId="{1390BC43-4B10-42EB-939D-A1F7BFA5E21F}" srcOrd="1" destOrd="0" presId="urn:microsoft.com/office/officeart/2005/8/layout/orgChart1"/>
    <dgm:cxn modelId="{F431DECD-0C00-433D-ADF1-3EC284AE1C34}" type="presParOf" srcId="{1390BC43-4B10-42EB-939D-A1F7BFA5E21F}" destId="{74257CF5-6C07-4A57-A2FA-5B84B417D4CA}" srcOrd="0" destOrd="0" presId="urn:microsoft.com/office/officeart/2005/8/layout/orgChart1"/>
    <dgm:cxn modelId="{1002F38F-635E-43CD-830E-E40D1BB09594}" type="presParOf" srcId="{1390BC43-4B10-42EB-939D-A1F7BFA5E21F}" destId="{76A26F35-89B7-415C-B8C4-CCBC655C3732}" srcOrd="1" destOrd="0" presId="urn:microsoft.com/office/officeart/2005/8/layout/orgChart1"/>
    <dgm:cxn modelId="{C214AD0F-461E-43F5-90F4-E876046AEAE0}" type="presParOf" srcId="{76A26F35-89B7-415C-B8C4-CCBC655C3732}" destId="{3B5E6971-5324-4999-AA94-F95D6ECF0A41}" srcOrd="0" destOrd="0" presId="urn:microsoft.com/office/officeart/2005/8/layout/orgChart1"/>
    <dgm:cxn modelId="{24C899DB-5888-4E41-8CF7-1407CAE4C740}" type="presParOf" srcId="{3B5E6971-5324-4999-AA94-F95D6ECF0A41}" destId="{0426F541-A964-46E9-BC6B-1EDE24A71B02}" srcOrd="0" destOrd="0" presId="urn:microsoft.com/office/officeart/2005/8/layout/orgChart1"/>
    <dgm:cxn modelId="{F81F31B5-6F42-4846-80D0-B6AC4C5C3885}" type="presParOf" srcId="{3B5E6971-5324-4999-AA94-F95D6ECF0A41}" destId="{B2B2F777-B3FF-4370-9D68-AAAB8F5534F6}" srcOrd="1" destOrd="0" presId="urn:microsoft.com/office/officeart/2005/8/layout/orgChart1"/>
    <dgm:cxn modelId="{EE07B800-94CC-412E-9814-B319338CAB2E}" type="presParOf" srcId="{76A26F35-89B7-415C-B8C4-CCBC655C3732}" destId="{6F0FB607-FCCB-4F63-9132-2267321B5BED}" srcOrd="1" destOrd="0" presId="urn:microsoft.com/office/officeart/2005/8/layout/orgChart1"/>
    <dgm:cxn modelId="{6D127DCF-2BFB-4618-BF10-538C8D066958}" type="presParOf" srcId="{76A26F35-89B7-415C-B8C4-CCBC655C3732}" destId="{72BB735C-FEF7-44CF-AAF3-B19433030A9A}" srcOrd="2" destOrd="0" presId="urn:microsoft.com/office/officeart/2005/8/layout/orgChart1"/>
    <dgm:cxn modelId="{A01B611E-D62B-43BB-9F4B-498E50704833}" type="presParOf" srcId="{B037D024-0751-455B-9E36-5CCA6CD36D49}" destId="{E090B2A8-7340-4FEC-A126-CFC30FF925D1}" srcOrd="2" destOrd="0" presId="urn:microsoft.com/office/officeart/2005/8/layout/orgChart1"/>
    <dgm:cxn modelId="{269178EA-7FF6-4643-868A-E01901E52AA5}" type="presParOf" srcId="{D62513EC-99BA-4F41-9F56-F265DA03F113}" destId="{26DE0667-E1B8-4BDD-9714-99485F0738C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E1C6D14-778C-43CF-BEBD-2E0302B559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F775277-751C-409C-AD65-CADF64C1E1B7}">
      <dgm:prSet phldrT="[Text]"/>
      <dgm:spPr/>
      <dgm:t>
        <a:bodyPr/>
        <a:lstStyle/>
        <a:p>
          <a:r>
            <a:rPr lang="en-US" dirty="0"/>
            <a:t>development</a:t>
          </a:r>
        </a:p>
        <a:p>
          <a:r>
            <a:rPr lang="en-US" dirty="0"/>
            <a:t>(director)</a:t>
          </a:r>
        </a:p>
      </dgm:t>
    </dgm:pt>
    <dgm:pt modelId="{BCB5260F-1546-4423-AF53-8089EDEAC543}" type="parTrans" cxnId="{C8AFD6C5-231D-4ED3-8EFB-CAF521B91F71}">
      <dgm:prSet/>
      <dgm:spPr/>
      <dgm:t>
        <a:bodyPr/>
        <a:lstStyle/>
        <a:p>
          <a:endParaRPr lang="en-US"/>
        </a:p>
      </dgm:t>
    </dgm:pt>
    <dgm:pt modelId="{99799A3A-AB42-49BD-8342-5CCD5D07D43C}" type="sibTrans" cxnId="{C8AFD6C5-231D-4ED3-8EFB-CAF521B91F71}">
      <dgm:prSet/>
      <dgm:spPr/>
      <dgm:t>
        <a:bodyPr/>
        <a:lstStyle/>
        <a:p>
          <a:endParaRPr lang="en-US"/>
        </a:p>
      </dgm:t>
    </dgm:pt>
    <dgm:pt modelId="{D780F22C-6AA9-4204-9C56-7832FFA6C557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application development</a:t>
          </a:r>
        </a:p>
        <a:p>
          <a:r>
            <a:rPr lang="en-US" dirty="0"/>
            <a:t>(manger)</a:t>
          </a:r>
        </a:p>
      </dgm:t>
    </dgm:pt>
    <dgm:pt modelId="{5418F16C-B405-4843-9050-F5DC06730DBF}" type="parTrans" cxnId="{85254D92-A73E-40CE-9A3A-E3FE8E117ADA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DCACC7B4-75D9-435C-8299-45D139611122}" type="sibTrans" cxnId="{85254D92-A73E-40CE-9A3A-E3FE8E117ADA}">
      <dgm:prSet/>
      <dgm:spPr/>
      <dgm:t>
        <a:bodyPr/>
        <a:lstStyle/>
        <a:p>
          <a:endParaRPr lang="en-US"/>
        </a:p>
      </dgm:t>
    </dgm:pt>
    <dgm:pt modelId="{226B6356-AE32-4BF1-AF2B-3AF035CD5B75}">
      <dgm:prSet phldrT="[Text]"/>
      <dgm:spPr/>
      <dgm:t>
        <a:bodyPr/>
        <a:lstStyle/>
        <a:p>
          <a:r>
            <a:rPr lang="en-US" dirty="0"/>
            <a:t>product A</a:t>
          </a:r>
        </a:p>
        <a:p>
          <a:r>
            <a:rPr lang="en-US" dirty="0"/>
            <a:t>(0)</a:t>
          </a:r>
        </a:p>
      </dgm:t>
    </dgm:pt>
    <dgm:pt modelId="{703476F9-5086-4416-B373-8CC0DDA98607}" type="parTrans" cxnId="{8562E81C-249E-40A2-9D4D-4FF3DACEF891}">
      <dgm:prSet/>
      <dgm:spPr/>
      <dgm:t>
        <a:bodyPr/>
        <a:lstStyle/>
        <a:p>
          <a:endParaRPr lang="en-US"/>
        </a:p>
      </dgm:t>
    </dgm:pt>
    <dgm:pt modelId="{F920FB98-3DF4-4778-B178-A2CD20C770A6}" type="sibTrans" cxnId="{8562E81C-249E-40A2-9D4D-4FF3DACEF891}">
      <dgm:prSet/>
      <dgm:spPr/>
      <dgm:t>
        <a:bodyPr/>
        <a:lstStyle/>
        <a:p>
          <a:endParaRPr lang="en-US"/>
        </a:p>
      </dgm:t>
    </dgm:pt>
    <dgm:pt modelId="{426A7134-B8E1-4EF4-BC5E-F8F61490CAE1}">
      <dgm:prSet phldrT="[Text]"/>
      <dgm:spPr/>
      <dgm:t>
        <a:bodyPr/>
        <a:lstStyle/>
        <a:p>
          <a:r>
            <a:rPr lang="en-US" dirty="0"/>
            <a:t>product B</a:t>
          </a:r>
        </a:p>
        <a:p>
          <a:r>
            <a:rPr lang="en-US" dirty="0"/>
            <a:t>(0)</a:t>
          </a:r>
        </a:p>
      </dgm:t>
    </dgm:pt>
    <dgm:pt modelId="{69FE76DB-F7B4-400A-9722-E7C99D90703F}" type="parTrans" cxnId="{A15B1AE0-E8FA-40A8-8537-594BD7D42D0E}">
      <dgm:prSet/>
      <dgm:spPr/>
      <dgm:t>
        <a:bodyPr/>
        <a:lstStyle/>
        <a:p>
          <a:endParaRPr lang="en-US"/>
        </a:p>
      </dgm:t>
    </dgm:pt>
    <dgm:pt modelId="{BA4F533A-6ACB-4DC8-89A2-4E3857943642}" type="sibTrans" cxnId="{A15B1AE0-E8FA-40A8-8537-594BD7D42D0E}">
      <dgm:prSet/>
      <dgm:spPr/>
      <dgm:t>
        <a:bodyPr/>
        <a:lstStyle/>
        <a:p>
          <a:endParaRPr lang="en-US"/>
        </a:p>
      </dgm:t>
    </dgm:pt>
    <dgm:pt modelId="{AC5B1213-EB5D-4211-AE17-C58539B3EB29}" type="pres">
      <dgm:prSet presAssocID="{6E1C6D14-778C-43CF-BEBD-2E0302B559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62513EC-99BA-4F41-9F56-F265DA03F113}" type="pres">
      <dgm:prSet presAssocID="{5F775277-751C-409C-AD65-CADF64C1E1B7}" presName="hierRoot1" presStyleCnt="0">
        <dgm:presLayoutVars>
          <dgm:hierBranch val="init"/>
        </dgm:presLayoutVars>
      </dgm:prSet>
      <dgm:spPr/>
    </dgm:pt>
    <dgm:pt modelId="{36248161-EC97-4900-8A1F-7E669BFA60DD}" type="pres">
      <dgm:prSet presAssocID="{5F775277-751C-409C-AD65-CADF64C1E1B7}" presName="rootComposite1" presStyleCnt="0"/>
      <dgm:spPr/>
    </dgm:pt>
    <dgm:pt modelId="{582A0456-1E6F-410F-9311-6349BF03F191}" type="pres">
      <dgm:prSet presAssocID="{5F775277-751C-409C-AD65-CADF64C1E1B7}" presName="rootText1" presStyleLbl="node0" presStyleIdx="0" presStyleCnt="1">
        <dgm:presLayoutVars>
          <dgm:chPref val="3"/>
        </dgm:presLayoutVars>
      </dgm:prSet>
      <dgm:spPr/>
    </dgm:pt>
    <dgm:pt modelId="{F3A2A447-FC8D-44F1-9436-DE54A3CEFCD5}" type="pres">
      <dgm:prSet presAssocID="{5F775277-751C-409C-AD65-CADF64C1E1B7}" presName="rootConnector1" presStyleLbl="node1" presStyleIdx="0" presStyleCnt="0"/>
      <dgm:spPr/>
    </dgm:pt>
    <dgm:pt modelId="{CE774FB7-CB00-44B8-AF08-F5EF465A291D}" type="pres">
      <dgm:prSet presAssocID="{5F775277-751C-409C-AD65-CADF64C1E1B7}" presName="hierChild2" presStyleCnt="0"/>
      <dgm:spPr/>
    </dgm:pt>
    <dgm:pt modelId="{FC58103B-A6FF-43D4-B333-9A4D12FD7143}" type="pres">
      <dgm:prSet presAssocID="{5418F16C-B405-4843-9050-F5DC06730DBF}" presName="Name37" presStyleLbl="parChTrans1D2" presStyleIdx="0" presStyleCnt="1"/>
      <dgm:spPr/>
    </dgm:pt>
    <dgm:pt modelId="{4763C35A-BC46-4659-9628-BB257A0FA1E5}" type="pres">
      <dgm:prSet presAssocID="{D780F22C-6AA9-4204-9C56-7832FFA6C557}" presName="hierRoot2" presStyleCnt="0">
        <dgm:presLayoutVars>
          <dgm:hierBranch val="init"/>
        </dgm:presLayoutVars>
      </dgm:prSet>
      <dgm:spPr/>
    </dgm:pt>
    <dgm:pt modelId="{602465EC-BB78-41CA-A264-748811D82B37}" type="pres">
      <dgm:prSet presAssocID="{D780F22C-6AA9-4204-9C56-7832FFA6C557}" presName="rootComposite" presStyleCnt="0"/>
      <dgm:spPr/>
    </dgm:pt>
    <dgm:pt modelId="{B314E076-6DBF-44C9-AD30-DE1C803A3AE6}" type="pres">
      <dgm:prSet presAssocID="{D780F22C-6AA9-4204-9C56-7832FFA6C557}" presName="rootText" presStyleLbl="node2" presStyleIdx="0" presStyleCnt="1" custLinFactNeighborX="-43425">
        <dgm:presLayoutVars>
          <dgm:chPref val="3"/>
        </dgm:presLayoutVars>
      </dgm:prSet>
      <dgm:spPr/>
    </dgm:pt>
    <dgm:pt modelId="{5E4AD68A-E2C2-499B-B465-4C771DA30777}" type="pres">
      <dgm:prSet presAssocID="{D780F22C-6AA9-4204-9C56-7832FFA6C557}" presName="rootConnector" presStyleLbl="node2" presStyleIdx="0" presStyleCnt="1"/>
      <dgm:spPr/>
    </dgm:pt>
    <dgm:pt modelId="{C38A8F91-3BE9-4934-999B-47CC6171F8D9}" type="pres">
      <dgm:prSet presAssocID="{D780F22C-6AA9-4204-9C56-7832FFA6C557}" presName="hierChild4" presStyleCnt="0"/>
      <dgm:spPr/>
    </dgm:pt>
    <dgm:pt modelId="{1517A36E-060F-4C18-94B0-2D8F686527A8}" type="pres">
      <dgm:prSet presAssocID="{703476F9-5086-4416-B373-8CC0DDA98607}" presName="Name37" presStyleLbl="parChTrans1D3" presStyleIdx="0" presStyleCnt="2"/>
      <dgm:spPr/>
    </dgm:pt>
    <dgm:pt modelId="{C99B5716-DE9B-42A7-8515-F13553E939DE}" type="pres">
      <dgm:prSet presAssocID="{226B6356-AE32-4BF1-AF2B-3AF035CD5B75}" presName="hierRoot2" presStyleCnt="0">
        <dgm:presLayoutVars>
          <dgm:hierBranch val="init"/>
        </dgm:presLayoutVars>
      </dgm:prSet>
      <dgm:spPr/>
    </dgm:pt>
    <dgm:pt modelId="{8CA7CC2F-BF48-4F4E-B477-D1D7CA1DF129}" type="pres">
      <dgm:prSet presAssocID="{226B6356-AE32-4BF1-AF2B-3AF035CD5B75}" presName="rootComposite" presStyleCnt="0"/>
      <dgm:spPr/>
    </dgm:pt>
    <dgm:pt modelId="{94178CEA-71F4-4F1E-8A50-B3B85B412B37}" type="pres">
      <dgm:prSet presAssocID="{226B6356-AE32-4BF1-AF2B-3AF035CD5B75}" presName="rootText" presStyleLbl="node3" presStyleIdx="0" presStyleCnt="2" custLinFactNeighborX="-43425">
        <dgm:presLayoutVars>
          <dgm:chPref val="3"/>
        </dgm:presLayoutVars>
      </dgm:prSet>
      <dgm:spPr/>
    </dgm:pt>
    <dgm:pt modelId="{B062ADD4-6C70-4E4D-A42D-2B01987A89A4}" type="pres">
      <dgm:prSet presAssocID="{226B6356-AE32-4BF1-AF2B-3AF035CD5B75}" presName="rootConnector" presStyleLbl="node3" presStyleIdx="0" presStyleCnt="2"/>
      <dgm:spPr/>
    </dgm:pt>
    <dgm:pt modelId="{03F3CF2B-B9FF-4F7D-9458-DB3E967ADC3D}" type="pres">
      <dgm:prSet presAssocID="{226B6356-AE32-4BF1-AF2B-3AF035CD5B75}" presName="hierChild4" presStyleCnt="0"/>
      <dgm:spPr/>
    </dgm:pt>
    <dgm:pt modelId="{684C10E6-3754-47C2-AC84-63555A69E2E0}" type="pres">
      <dgm:prSet presAssocID="{226B6356-AE32-4BF1-AF2B-3AF035CD5B75}" presName="hierChild5" presStyleCnt="0"/>
      <dgm:spPr/>
    </dgm:pt>
    <dgm:pt modelId="{F16BA948-21CB-41B0-9378-F0F3918B0345}" type="pres">
      <dgm:prSet presAssocID="{69FE76DB-F7B4-400A-9722-E7C99D90703F}" presName="Name37" presStyleLbl="parChTrans1D3" presStyleIdx="1" presStyleCnt="2"/>
      <dgm:spPr/>
    </dgm:pt>
    <dgm:pt modelId="{B6F105E7-AD14-4D93-BFEC-78B99DD46666}" type="pres">
      <dgm:prSet presAssocID="{426A7134-B8E1-4EF4-BC5E-F8F61490CAE1}" presName="hierRoot2" presStyleCnt="0">
        <dgm:presLayoutVars>
          <dgm:hierBranch val="init"/>
        </dgm:presLayoutVars>
      </dgm:prSet>
      <dgm:spPr/>
    </dgm:pt>
    <dgm:pt modelId="{43A79C22-46B3-4F11-B39A-111BBB3859D6}" type="pres">
      <dgm:prSet presAssocID="{426A7134-B8E1-4EF4-BC5E-F8F61490CAE1}" presName="rootComposite" presStyleCnt="0"/>
      <dgm:spPr/>
    </dgm:pt>
    <dgm:pt modelId="{214B4D1C-C7B3-4D0B-A56B-7BE4CB6C97D3}" type="pres">
      <dgm:prSet presAssocID="{426A7134-B8E1-4EF4-BC5E-F8F61490CAE1}" presName="rootText" presStyleLbl="node3" presStyleIdx="1" presStyleCnt="2" custLinFactNeighborX="-43425">
        <dgm:presLayoutVars>
          <dgm:chPref val="3"/>
        </dgm:presLayoutVars>
      </dgm:prSet>
      <dgm:spPr/>
    </dgm:pt>
    <dgm:pt modelId="{BA15C20B-36C8-4CA8-BD5A-291303F472F3}" type="pres">
      <dgm:prSet presAssocID="{426A7134-B8E1-4EF4-BC5E-F8F61490CAE1}" presName="rootConnector" presStyleLbl="node3" presStyleIdx="1" presStyleCnt="2"/>
      <dgm:spPr/>
    </dgm:pt>
    <dgm:pt modelId="{18D95CC5-E7F3-40C0-9015-6BBC38A718E2}" type="pres">
      <dgm:prSet presAssocID="{426A7134-B8E1-4EF4-BC5E-F8F61490CAE1}" presName="hierChild4" presStyleCnt="0"/>
      <dgm:spPr/>
    </dgm:pt>
    <dgm:pt modelId="{CB64E5E2-71BA-483D-AF43-5B910FAA16FF}" type="pres">
      <dgm:prSet presAssocID="{426A7134-B8E1-4EF4-BC5E-F8F61490CAE1}" presName="hierChild5" presStyleCnt="0"/>
      <dgm:spPr/>
    </dgm:pt>
    <dgm:pt modelId="{A3377EE8-DA57-4D97-A993-14639EBFBA90}" type="pres">
      <dgm:prSet presAssocID="{D780F22C-6AA9-4204-9C56-7832FFA6C557}" presName="hierChild5" presStyleCnt="0"/>
      <dgm:spPr/>
    </dgm:pt>
    <dgm:pt modelId="{26DE0667-E1B8-4BDD-9714-99485F0738CC}" type="pres">
      <dgm:prSet presAssocID="{5F775277-751C-409C-AD65-CADF64C1E1B7}" presName="hierChild3" presStyleCnt="0"/>
      <dgm:spPr/>
    </dgm:pt>
  </dgm:ptLst>
  <dgm:cxnLst>
    <dgm:cxn modelId="{5E2E6B08-B515-4959-9957-31AFFB93E85C}" type="presOf" srcId="{5F775277-751C-409C-AD65-CADF64C1E1B7}" destId="{F3A2A447-FC8D-44F1-9436-DE54A3CEFCD5}" srcOrd="1" destOrd="0" presId="urn:microsoft.com/office/officeart/2005/8/layout/orgChart1"/>
    <dgm:cxn modelId="{21673F15-22A6-4010-9B25-9F405ACFC0D7}" type="presOf" srcId="{703476F9-5086-4416-B373-8CC0DDA98607}" destId="{1517A36E-060F-4C18-94B0-2D8F686527A8}" srcOrd="0" destOrd="0" presId="urn:microsoft.com/office/officeart/2005/8/layout/orgChart1"/>
    <dgm:cxn modelId="{63C8021B-64E7-44DD-A489-3A3D95AD8408}" type="presOf" srcId="{426A7134-B8E1-4EF4-BC5E-F8F61490CAE1}" destId="{214B4D1C-C7B3-4D0B-A56B-7BE4CB6C97D3}" srcOrd="0" destOrd="0" presId="urn:microsoft.com/office/officeart/2005/8/layout/orgChart1"/>
    <dgm:cxn modelId="{11BC301B-4C58-46C4-8E1D-63E79CE6DDE9}" type="presOf" srcId="{D780F22C-6AA9-4204-9C56-7832FFA6C557}" destId="{5E4AD68A-E2C2-499B-B465-4C771DA30777}" srcOrd="1" destOrd="0" presId="urn:microsoft.com/office/officeart/2005/8/layout/orgChart1"/>
    <dgm:cxn modelId="{8562E81C-249E-40A2-9D4D-4FF3DACEF891}" srcId="{D780F22C-6AA9-4204-9C56-7832FFA6C557}" destId="{226B6356-AE32-4BF1-AF2B-3AF035CD5B75}" srcOrd="0" destOrd="0" parTransId="{703476F9-5086-4416-B373-8CC0DDA98607}" sibTransId="{F920FB98-3DF4-4778-B178-A2CD20C770A6}"/>
    <dgm:cxn modelId="{D67BBA31-11E6-433E-A7C0-5316C9D7EBD0}" type="presOf" srcId="{5F775277-751C-409C-AD65-CADF64C1E1B7}" destId="{582A0456-1E6F-410F-9311-6349BF03F191}" srcOrd="0" destOrd="0" presId="urn:microsoft.com/office/officeart/2005/8/layout/orgChart1"/>
    <dgm:cxn modelId="{1ED1353F-98D2-4CB7-941D-2230DF6CDCCA}" type="presOf" srcId="{69FE76DB-F7B4-400A-9722-E7C99D90703F}" destId="{F16BA948-21CB-41B0-9378-F0F3918B0345}" srcOrd="0" destOrd="0" presId="urn:microsoft.com/office/officeart/2005/8/layout/orgChart1"/>
    <dgm:cxn modelId="{0172EB65-BCAC-4A25-9772-00CAFF60A3E2}" type="presOf" srcId="{6E1C6D14-778C-43CF-BEBD-2E0302B559C8}" destId="{AC5B1213-EB5D-4211-AE17-C58539B3EB29}" srcOrd="0" destOrd="0" presId="urn:microsoft.com/office/officeart/2005/8/layout/orgChart1"/>
    <dgm:cxn modelId="{76AF2E6E-2FE9-49CF-A9F9-ABFE46DE1FC9}" type="presOf" srcId="{226B6356-AE32-4BF1-AF2B-3AF035CD5B75}" destId="{94178CEA-71F4-4F1E-8A50-B3B85B412B37}" srcOrd="0" destOrd="0" presId="urn:microsoft.com/office/officeart/2005/8/layout/orgChart1"/>
    <dgm:cxn modelId="{16CFE791-AE12-446D-8361-7225DC63190B}" type="presOf" srcId="{5418F16C-B405-4843-9050-F5DC06730DBF}" destId="{FC58103B-A6FF-43D4-B333-9A4D12FD7143}" srcOrd="0" destOrd="0" presId="urn:microsoft.com/office/officeart/2005/8/layout/orgChart1"/>
    <dgm:cxn modelId="{85254D92-A73E-40CE-9A3A-E3FE8E117ADA}" srcId="{5F775277-751C-409C-AD65-CADF64C1E1B7}" destId="{D780F22C-6AA9-4204-9C56-7832FFA6C557}" srcOrd="0" destOrd="0" parTransId="{5418F16C-B405-4843-9050-F5DC06730DBF}" sibTransId="{DCACC7B4-75D9-435C-8299-45D139611122}"/>
    <dgm:cxn modelId="{24C93D9F-1C7E-4279-B3F6-2C9EA2697352}" type="presOf" srcId="{226B6356-AE32-4BF1-AF2B-3AF035CD5B75}" destId="{B062ADD4-6C70-4E4D-A42D-2B01987A89A4}" srcOrd="1" destOrd="0" presId="urn:microsoft.com/office/officeart/2005/8/layout/orgChart1"/>
    <dgm:cxn modelId="{8335EBC3-2C27-44F8-9767-625588C97A6C}" type="presOf" srcId="{426A7134-B8E1-4EF4-BC5E-F8F61490CAE1}" destId="{BA15C20B-36C8-4CA8-BD5A-291303F472F3}" srcOrd="1" destOrd="0" presId="urn:microsoft.com/office/officeart/2005/8/layout/orgChart1"/>
    <dgm:cxn modelId="{C8AFD6C5-231D-4ED3-8EFB-CAF521B91F71}" srcId="{6E1C6D14-778C-43CF-BEBD-2E0302B559C8}" destId="{5F775277-751C-409C-AD65-CADF64C1E1B7}" srcOrd="0" destOrd="0" parTransId="{BCB5260F-1546-4423-AF53-8089EDEAC543}" sibTransId="{99799A3A-AB42-49BD-8342-5CCD5D07D43C}"/>
    <dgm:cxn modelId="{6026B1C9-2511-4DAD-A774-20D3B1A02F30}" type="presOf" srcId="{D780F22C-6AA9-4204-9C56-7832FFA6C557}" destId="{B314E076-6DBF-44C9-AD30-DE1C803A3AE6}" srcOrd="0" destOrd="0" presId="urn:microsoft.com/office/officeart/2005/8/layout/orgChart1"/>
    <dgm:cxn modelId="{A15B1AE0-E8FA-40A8-8537-594BD7D42D0E}" srcId="{D780F22C-6AA9-4204-9C56-7832FFA6C557}" destId="{426A7134-B8E1-4EF4-BC5E-F8F61490CAE1}" srcOrd="1" destOrd="0" parTransId="{69FE76DB-F7B4-400A-9722-E7C99D90703F}" sibTransId="{BA4F533A-6ACB-4DC8-89A2-4E3857943642}"/>
    <dgm:cxn modelId="{8DE57077-04FB-44CC-A390-CFA30250DBE3}" type="presParOf" srcId="{AC5B1213-EB5D-4211-AE17-C58539B3EB29}" destId="{D62513EC-99BA-4F41-9F56-F265DA03F113}" srcOrd="0" destOrd="0" presId="urn:microsoft.com/office/officeart/2005/8/layout/orgChart1"/>
    <dgm:cxn modelId="{1D60D07B-E672-4F03-8740-3DCAE102D3DC}" type="presParOf" srcId="{D62513EC-99BA-4F41-9F56-F265DA03F113}" destId="{36248161-EC97-4900-8A1F-7E669BFA60DD}" srcOrd="0" destOrd="0" presId="urn:microsoft.com/office/officeart/2005/8/layout/orgChart1"/>
    <dgm:cxn modelId="{A9579D25-6EFD-4E2B-854B-4D72E9CD1B00}" type="presParOf" srcId="{36248161-EC97-4900-8A1F-7E669BFA60DD}" destId="{582A0456-1E6F-410F-9311-6349BF03F191}" srcOrd="0" destOrd="0" presId="urn:microsoft.com/office/officeart/2005/8/layout/orgChart1"/>
    <dgm:cxn modelId="{FD39FA05-4F7E-44DC-88D8-908E41A12136}" type="presParOf" srcId="{36248161-EC97-4900-8A1F-7E669BFA60DD}" destId="{F3A2A447-FC8D-44F1-9436-DE54A3CEFCD5}" srcOrd="1" destOrd="0" presId="urn:microsoft.com/office/officeart/2005/8/layout/orgChart1"/>
    <dgm:cxn modelId="{1DC7BEA2-C5C6-49BB-B01B-26DED93C8A4E}" type="presParOf" srcId="{D62513EC-99BA-4F41-9F56-F265DA03F113}" destId="{CE774FB7-CB00-44B8-AF08-F5EF465A291D}" srcOrd="1" destOrd="0" presId="urn:microsoft.com/office/officeart/2005/8/layout/orgChart1"/>
    <dgm:cxn modelId="{2A586557-25CF-4994-99BA-05CE49F9110F}" type="presParOf" srcId="{CE774FB7-CB00-44B8-AF08-F5EF465A291D}" destId="{FC58103B-A6FF-43D4-B333-9A4D12FD7143}" srcOrd="0" destOrd="0" presId="urn:microsoft.com/office/officeart/2005/8/layout/orgChart1"/>
    <dgm:cxn modelId="{281AA94A-58E6-4E8D-8EEA-166F1B6B3150}" type="presParOf" srcId="{CE774FB7-CB00-44B8-AF08-F5EF465A291D}" destId="{4763C35A-BC46-4659-9628-BB257A0FA1E5}" srcOrd="1" destOrd="0" presId="urn:microsoft.com/office/officeart/2005/8/layout/orgChart1"/>
    <dgm:cxn modelId="{34E7869A-8015-4E71-A871-C53122AF181A}" type="presParOf" srcId="{4763C35A-BC46-4659-9628-BB257A0FA1E5}" destId="{602465EC-BB78-41CA-A264-748811D82B37}" srcOrd="0" destOrd="0" presId="urn:microsoft.com/office/officeart/2005/8/layout/orgChart1"/>
    <dgm:cxn modelId="{821E9B40-8EF1-46BB-B1F2-6D45AC4C9338}" type="presParOf" srcId="{602465EC-BB78-41CA-A264-748811D82B37}" destId="{B314E076-6DBF-44C9-AD30-DE1C803A3AE6}" srcOrd="0" destOrd="0" presId="urn:microsoft.com/office/officeart/2005/8/layout/orgChart1"/>
    <dgm:cxn modelId="{418AC039-F442-4A96-B1E2-2EAD2C4A099E}" type="presParOf" srcId="{602465EC-BB78-41CA-A264-748811D82B37}" destId="{5E4AD68A-E2C2-499B-B465-4C771DA30777}" srcOrd="1" destOrd="0" presId="urn:microsoft.com/office/officeart/2005/8/layout/orgChart1"/>
    <dgm:cxn modelId="{EE78A8F3-C029-4564-AE3F-42D50698DFB5}" type="presParOf" srcId="{4763C35A-BC46-4659-9628-BB257A0FA1E5}" destId="{C38A8F91-3BE9-4934-999B-47CC6171F8D9}" srcOrd="1" destOrd="0" presId="urn:microsoft.com/office/officeart/2005/8/layout/orgChart1"/>
    <dgm:cxn modelId="{2076C384-0CCD-47F2-8DEC-AD26DB744560}" type="presParOf" srcId="{C38A8F91-3BE9-4934-999B-47CC6171F8D9}" destId="{1517A36E-060F-4C18-94B0-2D8F686527A8}" srcOrd="0" destOrd="0" presId="urn:microsoft.com/office/officeart/2005/8/layout/orgChart1"/>
    <dgm:cxn modelId="{91E3707B-0BDE-432D-96F6-E32576247BF2}" type="presParOf" srcId="{C38A8F91-3BE9-4934-999B-47CC6171F8D9}" destId="{C99B5716-DE9B-42A7-8515-F13553E939DE}" srcOrd="1" destOrd="0" presId="urn:microsoft.com/office/officeart/2005/8/layout/orgChart1"/>
    <dgm:cxn modelId="{6F05BEB0-8A16-45C0-9384-D97CC8933A51}" type="presParOf" srcId="{C99B5716-DE9B-42A7-8515-F13553E939DE}" destId="{8CA7CC2F-BF48-4F4E-B477-D1D7CA1DF129}" srcOrd="0" destOrd="0" presId="urn:microsoft.com/office/officeart/2005/8/layout/orgChart1"/>
    <dgm:cxn modelId="{027D5B6A-A538-4DFC-92F8-FB79991BA956}" type="presParOf" srcId="{8CA7CC2F-BF48-4F4E-B477-D1D7CA1DF129}" destId="{94178CEA-71F4-4F1E-8A50-B3B85B412B37}" srcOrd="0" destOrd="0" presId="urn:microsoft.com/office/officeart/2005/8/layout/orgChart1"/>
    <dgm:cxn modelId="{4E4F1CF5-BD93-4A0C-9B63-64CE5C360A8E}" type="presParOf" srcId="{8CA7CC2F-BF48-4F4E-B477-D1D7CA1DF129}" destId="{B062ADD4-6C70-4E4D-A42D-2B01987A89A4}" srcOrd="1" destOrd="0" presId="urn:microsoft.com/office/officeart/2005/8/layout/orgChart1"/>
    <dgm:cxn modelId="{662EBFA8-DEA3-4F1D-B81C-A8583C176459}" type="presParOf" srcId="{C99B5716-DE9B-42A7-8515-F13553E939DE}" destId="{03F3CF2B-B9FF-4F7D-9458-DB3E967ADC3D}" srcOrd="1" destOrd="0" presId="urn:microsoft.com/office/officeart/2005/8/layout/orgChart1"/>
    <dgm:cxn modelId="{8F69BDF9-C1AD-42E6-8D4C-DA08A112EEA3}" type="presParOf" srcId="{C99B5716-DE9B-42A7-8515-F13553E939DE}" destId="{684C10E6-3754-47C2-AC84-63555A69E2E0}" srcOrd="2" destOrd="0" presId="urn:microsoft.com/office/officeart/2005/8/layout/orgChart1"/>
    <dgm:cxn modelId="{19ACFBD9-0183-4D6B-B390-6C8BAA45F213}" type="presParOf" srcId="{C38A8F91-3BE9-4934-999B-47CC6171F8D9}" destId="{F16BA948-21CB-41B0-9378-F0F3918B0345}" srcOrd="2" destOrd="0" presId="urn:microsoft.com/office/officeart/2005/8/layout/orgChart1"/>
    <dgm:cxn modelId="{4024B84C-8ABC-4D97-8841-484771752FD1}" type="presParOf" srcId="{C38A8F91-3BE9-4934-999B-47CC6171F8D9}" destId="{B6F105E7-AD14-4D93-BFEC-78B99DD46666}" srcOrd="3" destOrd="0" presId="urn:microsoft.com/office/officeart/2005/8/layout/orgChart1"/>
    <dgm:cxn modelId="{769B100B-AC9C-4255-A7AA-3B1679938956}" type="presParOf" srcId="{B6F105E7-AD14-4D93-BFEC-78B99DD46666}" destId="{43A79C22-46B3-4F11-B39A-111BBB3859D6}" srcOrd="0" destOrd="0" presId="urn:microsoft.com/office/officeart/2005/8/layout/orgChart1"/>
    <dgm:cxn modelId="{4EDA3BB1-3B58-4140-8E66-CB0A562FE163}" type="presParOf" srcId="{43A79C22-46B3-4F11-B39A-111BBB3859D6}" destId="{214B4D1C-C7B3-4D0B-A56B-7BE4CB6C97D3}" srcOrd="0" destOrd="0" presId="urn:microsoft.com/office/officeart/2005/8/layout/orgChart1"/>
    <dgm:cxn modelId="{6B5D21D2-8822-4B7A-8402-7867071EDFC8}" type="presParOf" srcId="{43A79C22-46B3-4F11-B39A-111BBB3859D6}" destId="{BA15C20B-36C8-4CA8-BD5A-291303F472F3}" srcOrd="1" destOrd="0" presId="urn:microsoft.com/office/officeart/2005/8/layout/orgChart1"/>
    <dgm:cxn modelId="{94493D42-F8C8-40C8-B2A0-312C2FF460A4}" type="presParOf" srcId="{B6F105E7-AD14-4D93-BFEC-78B99DD46666}" destId="{18D95CC5-E7F3-40C0-9015-6BBC38A718E2}" srcOrd="1" destOrd="0" presId="urn:microsoft.com/office/officeart/2005/8/layout/orgChart1"/>
    <dgm:cxn modelId="{5C974701-7B43-45DE-BFEA-CDC26592F2A1}" type="presParOf" srcId="{B6F105E7-AD14-4D93-BFEC-78B99DD46666}" destId="{CB64E5E2-71BA-483D-AF43-5B910FAA16FF}" srcOrd="2" destOrd="0" presId="urn:microsoft.com/office/officeart/2005/8/layout/orgChart1"/>
    <dgm:cxn modelId="{B219E844-8F15-41CB-AC63-F9AEBA51A3DA}" type="presParOf" srcId="{4763C35A-BC46-4659-9628-BB257A0FA1E5}" destId="{A3377EE8-DA57-4D97-A993-14639EBFBA90}" srcOrd="2" destOrd="0" presId="urn:microsoft.com/office/officeart/2005/8/layout/orgChart1"/>
    <dgm:cxn modelId="{269178EA-7FF6-4643-868A-E01901E52AA5}" type="presParOf" srcId="{D62513EC-99BA-4F41-9F56-F265DA03F113}" destId="{26DE0667-E1B8-4BDD-9714-99485F0738C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6FEC99E-F35F-45D2-ADD1-9BDEDBB132B4}" type="doc">
      <dgm:prSet loTypeId="urn:microsoft.com/office/officeart/2005/8/layout/pyramid1" loCatId="pyramid" qsTypeId="urn:microsoft.com/office/officeart/2005/8/quickstyle/simple1" qsCatId="simple" csTypeId="urn:microsoft.com/office/officeart/2005/8/colors/colorful1" csCatId="colorful" phldr="1"/>
      <dgm:spPr/>
    </dgm:pt>
    <dgm:pt modelId="{B69C6418-5708-4BA9-8DC0-65E49F16C94D}">
      <dgm:prSet phldrT="[Text]"/>
      <dgm:spPr/>
      <dgm:t>
        <a:bodyPr/>
        <a:lstStyle/>
        <a:p>
          <a:r>
            <a:rPr lang="en-US" dirty="0"/>
            <a:t>executive</a:t>
          </a:r>
        </a:p>
      </dgm:t>
    </dgm:pt>
    <dgm:pt modelId="{350239D6-1035-40AB-9002-020CA23C41E4}" type="parTrans" cxnId="{5D334675-5572-44E0-A49C-6751531D68C0}">
      <dgm:prSet/>
      <dgm:spPr/>
      <dgm:t>
        <a:bodyPr/>
        <a:lstStyle/>
        <a:p>
          <a:endParaRPr lang="en-US"/>
        </a:p>
      </dgm:t>
    </dgm:pt>
    <dgm:pt modelId="{63B17FAC-4D54-43D2-888E-8DFEED81047E}" type="sibTrans" cxnId="{5D334675-5572-44E0-A49C-6751531D68C0}">
      <dgm:prSet/>
      <dgm:spPr/>
      <dgm:t>
        <a:bodyPr/>
        <a:lstStyle/>
        <a:p>
          <a:endParaRPr lang="en-US"/>
        </a:p>
      </dgm:t>
    </dgm:pt>
    <dgm:pt modelId="{287F9927-1D87-476B-8A0D-9B694C77AEFF}">
      <dgm:prSet phldrT="[Text]"/>
      <dgm:spPr/>
      <dgm:t>
        <a:bodyPr/>
        <a:lstStyle/>
        <a:p>
          <a:r>
            <a:rPr lang="en-US" dirty="0"/>
            <a:t>management</a:t>
          </a:r>
        </a:p>
      </dgm:t>
    </dgm:pt>
    <dgm:pt modelId="{48C1076C-7CC5-4E94-A7FA-1D13984596A3}" type="parTrans" cxnId="{9C97E73A-A34A-4E3E-8655-7CFABE7C6EB7}">
      <dgm:prSet/>
      <dgm:spPr/>
      <dgm:t>
        <a:bodyPr/>
        <a:lstStyle/>
        <a:p>
          <a:endParaRPr lang="en-US"/>
        </a:p>
      </dgm:t>
    </dgm:pt>
    <dgm:pt modelId="{37491974-CC95-48DA-AC19-03D5F30D71D8}" type="sibTrans" cxnId="{9C97E73A-A34A-4E3E-8655-7CFABE7C6EB7}">
      <dgm:prSet/>
      <dgm:spPr/>
      <dgm:t>
        <a:bodyPr/>
        <a:lstStyle/>
        <a:p>
          <a:endParaRPr lang="en-US"/>
        </a:p>
      </dgm:t>
    </dgm:pt>
    <dgm:pt modelId="{0E4407D9-310D-4573-94A5-5891EEF3E7BB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team leaders</a:t>
          </a:r>
        </a:p>
      </dgm:t>
    </dgm:pt>
    <dgm:pt modelId="{34FC366D-5FAF-4B3E-985D-E8742EBEB304}" type="parTrans" cxnId="{16BE0B1E-5329-47C1-B843-557A794BF2E0}">
      <dgm:prSet/>
      <dgm:spPr/>
      <dgm:t>
        <a:bodyPr/>
        <a:lstStyle/>
        <a:p>
          <a:endParaRPr lang="en-US"/>
        </a:p>
      </dgm:t>
    </dgm:pt>
    <dgm:pt modelId="{1BA62FA4-6AAA-46C3-8E73-B828DA64B614}" type="sibTrans" cxnId="{16BE0B1E-5329-47C1-B843-557A794BF2E0}">
      <dgm:prSet/>
      <dgm:spPr/>
      <dgm:t>
        <a:bodyPr/>
        <a:lstStyle/>
        <a:p>
          <a:endParaRPr lang="en-US"/>
        </a:p>
      </dgm:t>
    </dgm:pt>
    <dgm:pt modelId="{8E9697D9-5441-477B-BABC-F002982B431D}">
      <dgm:prSet/>
      <dgm:spPr/>
      <dgm:t>
        <a:bodyPr/>
        <a:lstStyle/>
        <a:p>
          <a:r>
            <a:rPr lang="en-US" dirty="0"/>
            <a:t>teams</a:t>
          </a:r>
        </a:p>
      </dgm:t>
    </dgm:pt>
    <dgm:pt modelId="{492B60B2-05CA-424C-8E37-D11862DBF617}" type="parTrans" cxnId="{2571BBE0-5CC3-4F8A-8B4E-DF3E6B478BA5}">
      <dgm:prSet/>
      <dgm:spPr/>
      <dgm:t>
        <a:bodyPr/>
        <a:lstStyle/>
        <a:p>
          <a:endParaRPr lang="en-US"/>
        </a:p>
      </dgm:t>
    </dgm:pt>
    <dgm:pt modelId="{17957A86-FC12-48EA-B985-256999CAB405}" type="sibTrans" cxnId="{2571BBE0-5CC3-4F8A-8B4E-DF3E6B478BA5}">
      <dgm:prSet/>
      <dgm:spPr/>
      <dgm:t>
        <a:bodyPr/>
        <a:lstStyle/>
        <a:p>
          <a:endParaRPr lang="en-US"/>
        </a:p>
      </dgm:t>
    </dgm:pt>
    <dgm:pt modelId="{75352223-B244-4029-9DA4-0BA4174D01AD}" type="pres">
      <dgm:prSet presAssocID="{A6FEC99E-F35F-45D2-ADD1-9BDEDBB132B4}" presName="Name0" presStyleCnt="0">
        <dgm:presLayoutVars>
          <dgm:dir/>
          <dgm:animLvl val="lvl"/>
          <dgm:resizeHandles val="exact"/>
        </dgm:presLayoutVars>
      </dgm:prSet>
      <dgm:spPr/>
    </dgm:pt>
    <dgm:pt modelId="{B169D4A8-67A1-465E-B3F2-726A4C139D31}" type="pres">
      <dgm:prSet presAssocID="{B69C6418-5708-4BA9-8DC0-65E49F16C94D}" presName="Name8" presStyleCnt="0"/>
      <dgm:spPr/>
    </dgm:pt>
    <dgm:pt modelId="{2E2D1CC4-5BE0-4345-9575-D57D696282DC}" type="pres">
      <dgm:prSet presAssocID="{B69C6418-5708-4BA9-8DC0-65E49F16C94D}" presName="level" presStyleLbl="node1" presStyleIdx="0" presStyleCnt="4">
        <dgm:presLayoutVars>
          <dgm:chMax val="1"/>
          <dgm:bulletEnabled val="1"/>
        </dgm:presLayoutVars>
      </dgm:prSet>
      <dgm:spPr/>
    </dgm:pt>
    <dgm:pt modelId="{0674AD06-96BE-4070-8EDC-4C5E87D1FC73}" type="pres">
      <dgm:prSet presAssocID="{B69C6418-5708-4BA9-8DC0-65E49F16C94D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FC361A8-F603-41FC-9ACE-BEF0908E1FD3}" type="pres">
      <dgm:prSet presAssocID="{287F9927-1D87-476B-8A0D-9B694C77AEFF}" presName="Name8" presStyleCnt="0"/>
      <dgm:spPr/>
    </dgm:pt>
    <dgm:pt modelId="{7A53B2C6-687C-4062-86FD-FAF7E470C26A}" type="pres">
      <dgm:prSet presAssocID="{287F9927-1D87-476B-8A0D-9B694C77AEFF}" presName="level" presStyleLbl="node1" presStyleIdx="1" presStyleCnt="4">
        <dgm:presLayoutVars>
          <dgm:chMax val="1"/>
          <dgm:bulletEnabled val="1"/>
        </dgm:presLayoutVars>
      </dgm:prSet>
      <dgm:spPr/>
    </dgm:pt>
    <dgm:pt modelId="{BA972EEA-8794-4BE2-A995-F9D950B15EBC}" type="pres">
      <dgm:prSet presAssocID="{287F9927-1D87-476B-8A0D-9B694C77AEF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F73841F9-A425-4CA8-8A09-4BA861E45507}" type="pres">
      <dgm:prSet presAssocID="{0E4407D9-310D-4573-94A5-5891EEF3E7BB}" presName="Name8" presStyleCnt="0"/>
      <dgm:spPr/>
    </dgm:pt>
    <dgm:pt modelId="{0AA486CB-1F49-44F3-A940-A9C2B5E66750}" type="pres">
      <dgm:prSet presAssocID="{0E4407D9-310D-4573-94A5-5891EEF3E7BB}" presName="level" presStyleLbl="node1" presStyleIdx="2" presStyleCnt="4" custLinFactNeighborY="2500">
        <dgm:presLayoutVars>
          <dgm:chMax val="1"/>
          <dgm:bulletEnabled val="1"/>
        </dgm:presLayoutVars>
      </dgm:prSet>
      <dgm:spPr/>
    </dgm:pt>
    <dgm:pt modelId="{CB33755B-9C1A-47D2-BD78-43FADC674A99}" type="pres">
      <dgm:prSet presAssocID="{0E4407D9-310D-4573-94A5-5891EEF3E7B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8C1721D-B738-4EA2-9B17-5007C60E4FB6}" type="pres">
      <dgm:prSet presAssocID="{8E9697D9-5441-477B-BABC-F002982B431D}" presName="Name8" presStyleCnt="0"/>
      <dgm:spPr/>
    </dgm:pt>
    <dgm:pt modelId="{81B1D627-427B-41E9-8F9E-E4566421AF67}" type="pres">
      <dgm:prSet presAssocID="{8E9697D9-5441-477B-BABC-F002982B431D}" presName="level" presStyleLbl="node1" presStyleIdx="3" presStyleCnt="4">
        <dgm:presLayoutVars>
          <dgm:chMax val="1"/>
          <dgm:bulletEnabled val="1"/>
        </dgm:presLayoutVars>
      </dgm:prSet>
      <dgm:spPr/>
    </dgm:pt>
    <dgm:pt modelId="{C61A346D-C01B-4E21-A4AB-E87A1BFAF378}" type="pres">
      <dgm:prSet presAssocID="{8E9697D9-5441-477B-BABC-F002982B431D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1ADBD903-D449-4E01-AE55-D3A7FF31C75A}" type="presOf" srcId="{8E9697D9-5441-477B-BABC-F002982B431D}" destId="{C61A346D-C01B-4E21-A4AB-E87A1BFAF378}" srcOrd="1" destOrd="0" presId="urn:microsoft.com/office/officeart/2005/8/layout/pyramid1"/>
    <dgm:cxn modelId="{16BE0B1E-5329-47C1-B843-557A794BF2E0}" srcId="{A6FEC99E-F35F-45D2-ADD1-9BDEDBB132B4}" destId="{0E4407D9-310D-4573-94A5-5891EEF3E7BB}" srcOrd="2" destOrd="0" parTransId="{34FC366D-5FAF-4B3E-985D-E8742EBEB304}" sibTransId="{1BA62FA4-6AAA-46C3-8E73-B828DA64B614}"/>
    <dgm:cxn modelId="{88EDB21F-D01C-4170-AC57-38F380EE9BAC}" type="presOf" srcId="{0E4407D9-310D-4573-94A5-5891EEF3E7BB}" destId="{CB33755B-9C1A-47D2-BD78-43FADC674A99}" srcOrd="1" destOrd="0" presId="urn:microsoft.com/office/officeart/2005/8/layout/pyramid1"/>
    <dgm:cxn modelId="{9C97E73A-A34A-4E3E-8655-7CFABE7C6EB7}" srcId="{A6FEC99E-F35F-45D2-ADD1-9BDEDBB132B4}" destId="{287F9927-1D87-476B-8A0D-9B694C77AEFF}" srcOrd="1" destOrd="0" parTransId="{48C1076C-7CC5-4E94-A7FA-1D13984596A3}" sibTransId="{37491974-CC95-48DA-AC19-03D5F30D71D8}"/>
    <dgm:cxn modelId="{C347AC45-CFA0-439C-B4E3-566C3D40B39D}" type="presOf" srcId="{B69C6418-5708-4BA9-8DC0-65E49F16C94D}" destId="{0674AD06-96BE-4070-8EDC-4C5E87D1FC73}" srcOrd="1" destOrd="0" presId="urn:microsoft.com/office/officeart/2005/8/layout/pyramid1"/>
    <dgm:cxn modelId="{36C38967-6C0A-447F-B0FD-D1205D833F3F}" type="presOf" srcId="{A6FEC99E-F35F-45D2-ADD1-9BDEDBB132B4}" destId="{75352223-B244-4029-9DA4-0BA4174D01AD}" srcOrd="0" destOrd="0" presId="urn:microsoft.com/office/officeart/2005/8/layout/pyramid1"/>
    <dgm:cxn modelId="{5776584B-6548-4DB5-88BC-E68C3C3EF3A4}" type="presOf" srcId="{B69C6418-5708-4BA9-8DC0-65E49F16C94D}" destId="{2E2D1CC4-5BE0-4345-9575-D57D696282DC}" srcOrd="0" destOrd="0" presId="urn:microsoft.com/office/officeart/2005/8/layout/pyramid1"/>
    <dgm:cxn modelId="{9898F34E-145F-42EC-B3AA-C91E06683D82}" type="presOf" srcId="{287F9927-1D87-476B-8A0D-9B694C77AEFF}" destId="{7A53B2C6-687C-4062-86FD-FAF7E470C26A}" srcOrd="0" destOrd="0" presId="urn:microsoft.com/office/officeart/2005/8/layout/pyramid1"/>
    <dgm:cxn modelId="{5D334675-5572-44E0-A49C-6751531D68C0}" srcId="{A6FEC99E-F35F-45D2-ADD1-9BDEDBB132B4}" destId="{B69C6418-5708-4BA9-8DC0-65E49F16C94D}" srcOrd="0" destOrd="0" parTransId="{350239D6-1035-40AB-9002-020CA23C41E4}" sibTransId="{63B17FAC-4D54-43D2-888E-8DFEED81047E}"/>
    <dgm:cxn modelId="{600C4A80-B6EE-4084-83D0-28F6C7673E8C}" type="presOf" srcId="{287F9927-1D87-476B-8A0D-9B694C77AEFF}" destId="{BA972EEA-8794-4BE2-A995-F9D950B15EBC}" srcOrd="1" destOrd="0" presId="urn:microsoft.com/office/officeart/2005/8/layout/pyramid1"/>
    <dgm:cxn modelId="{F912D991-B29D-4B21-8C20-5648DD7DB828}" type="presOf" srcId="{0E4407D9-310D-4573-94A5-5891EEF3E7BB}" destId="{0AA486CB-1F49-44F3-A940-A9C2B5E66750}" srcOrd="0" destOrd="0" presId="urn:microsoft.com/office/officeart/2005/8/layout/pyramid1"/>
    <dgm:cxn modelId="{6C5A49BE-A7F8-4FAB-B432-3C38587EEE28}" type="presOf" srcId="{8E9697D9-5441-477B-BABC-F002982B431D}" destId="{81B1D627-427B-41E9-8F9E-E4566421AF67}" srcOrd="0" destOrd="0" presId="urn:microsoft.com/office/officeart/2005/8/layout/pyramid1"/>
    <dgm:cxn modelId="{2571BBE0-5CC3-4F8A-8B4E-DF3E6B478BA5}" srcId="{A6FEC99E-F35F-45D2-ADD1-9BDEDBB132B4}" destId="{8E9697D9-5441-477B-BABC-F002982B431D}" srcOrd="3" destOrd="0" parTransId="{492B60B2-05CA-424C-8E37-D11862DBF617}" sibTransId="{17957A86-FC12-48EA-B985-256999CAB405}"/>
    <dgm:cxn modelId="{48C36D77-7BFC-4971-B8EA-424A2C547E58}" type="presParOf" srcId="{75352223-B244-4029-9DA4-0BA4174D01AD}" destId="{B169D4A8-67A1-465E-B3F2-726A4C139D31}" srcOrd="0" destOrd="0" presId="urn:microsoft.com/office/officeart/2005/8/layout/pyramid1"/>
    <dgm:cxn modelId="{377AEB91-3A5C-45A8-ADCE-A08017C6C0B6}" type="presParOf" srcId="{B169D4A8-67A1-465E-B3F2-726A4C139D31}" destId="{2E2D1CC4-5BE0-4345-9575-D57D696282DC}" srcOrd="0" destOrd="0" presId="urn:microsoft.com/office/officeart/2005/8/layout/pyramid1"/>
    <dgm:cxn modelId="{1F03A8D3-F708-41A1-8D18-13BA7D8B8AE3}" type="presParOf" srcId="{B169D4A8-67A1-465E-B3F2-726A4C139D31}" destId="{0674AD06-96BE-4070-8EDC-4C5E87D1FC73}" srcOrd="1" destOrd="0" presId="urn:microsoft.com/office/officeart/2005/8/layout/pyramid1"/>
    <dgm:cxn modelId="{CA419821-8DAB-4F39-A1A2-92A2FA4B9C18}" type="presParOf" srcId="{75352223-B244-4029-9DA4-0BA4174D01AD}" destId="{AFC361A8-F603-41FC-9ACE-BEF0908E1FD3}" srcOrd="1" destOrd="0" presId="urn:microsoft.com/office/officeart/2005/8/layout/pyramid1"/>
    <dgm:cxn modelId="{983F4739-9002-453F-8D51-AB39272D9281}" type="presParOf" srcId="{AFC361A8-F603-41FC-9ACE-BEF0908E1FD3}" destId="{7A53B2C6-687C-4062-86FD-FAF7E470C26A}" srcOrd="0" destOrd="0" presId="urn:microsoft.com/office/officeart/2005/8/layout/pyramid1"/>
    <dgm:cxn modelId="{46158B0F-B085-42EC-97D9-A3DD9A1F908E}" type="presParOf" srcId="{AFC361A8-F603-41FC-9ACE-BEF0908E1FD3}" destId="{BA972EEA-8794-4BE2-A995-F9D950B15EBC}" srcOrd="1" destOrd="0" presId="urn:microsoft.com/office/officeart/2005/8/layout/pyramid1"/>
    <dgm:cxn modelId="{2AF3A311-83BC-44DC-9F76-EB8076008D20}" type="presParOf" srcId="{75352223-B244-4029-9DA4-0BA4174D01AD}" destId="{F73841F9-A425-4CA8-8A09-4BA861E45507}" srcOrd="2" destOrd="0" presId="urn:microsoft.com/office/officeart/2005/8/layout/pyramid1"/>
    <dgm:cxn modelId="{5663A307-6385-4404-8BCE-C75F4FD38CE5}" type="presParOf" srcId="{F73841F9-A425-4CA8-8A09-4BA861E45507}" destId="{0AA486CB-1F49-44F3-A940-A9C2B5E66750}" srcOrd="0" destOrd="0" presId="urn:microsoft.com/office/officeart/2005/8/layout/pyramid1"/>
    <dgm:cxn modelId="{1904519A-7B41-4C3C-8509-34E5EA159F61}" type="presParOf" srcId="{F73841F9-A425-4CA8-8A09-4BA861E45507}" destId="{CB33755B-9C1A-47D2-BD78-43FADC674A99}" srcOrd="1" destOrd="0" presId="urn:microsoft.com/office/officeart/2005/8/layout/pyramid1"/>
    <dgm:cxn modelId="{2464108E-751F-4025-999D-BCA42D7A475A}" type="presParOf" srcId="{75352223-B244-4029-9DA4-0BA4174D01AD}" destId="{08C1721D-B738-4EA2-9B17-5007C60E4FB6}" srcOrd="3" destOrd="0" presId="urn:microsoft.com/office/officeart/2005/8/layout/pyramid1"/>
    <dgm:cxn modelId="{53488D83-9BD8-43F4-B1A2-F563A073ECC6}" type="presParOf" srcId="{08C1721D-B738-4EA2-9B17-5007C60E4FB6}" destId="{81B1D627-427B-41E9-8F9E-E4566421AF67}" srcOrd="0" destOrd="0" presId="urn:microsoft.com/office/officeart/2005/8/layout/pyramid1"/>
    <dgm:cxn modelId="{3140D70C-4708-4E50-8F2D-45BE1B5B9C38}" type="presParOf" srcId="{08C1721D-B738-4EA2-9B17-5007C60E4FB6}" destId="{C61A346D-C01B-4E21-A4AB-E87A1BFAF378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6FEC99E-F35F-45D2-ADD1-9BDEDBB132B4}" type="doc">
      <dgm:prSet loTypeId="urn:microsoft.com/office/officeart/2005/8/layout/pyramid1" loCatId="pyramid" qsTypeId="urn:microsoft.com/office/officeart/2005/8/quickstyle/simple1" qsCatId="simple" csTypeId="urn:microsoft.com/office/officeart/2005/8/colors/colorful1" csCatId="colorful" phldr="1"/>
      <dgm:spPr/>
    </dgm:pt>
    <dgm:pt modelId="{B69C6418-5708-4BA9-8DC0-65E49F16C94D}">
      <dgm:prSet phldrT="[Text]"/>
      <dgm:spPr/>
      <dgm:t>
        <a:bodyPr/>
        <a:lstStyle/>
        <a:p>
          <a:r>
            <a:rPr lang="en-US" dirty="0"/>
            <a:t>executive</a:t>
          </a:r>
        </a:p>
      </dgm:t>
    </dgm:pt>
    <dgm:pt modelId="{350239D6-1035-40AB-9002-020CA23C41E4}" type="parTrans" cxnId="{5D334675-5572-44E0-A49C-6751531D68C0}">
      <dgm:prSet/>
      <dgm:spPr/>
      <dgm:t>
        <a:bodyPr/>
        <a:lstStyle/>
        <a:p>
          <a:endParaRPr lang="en-US"/>
        </a:p>
      </dgm:t>
    </dgm:pt>
    <dgm:pt modelId="{63B17FAC-4D54-43D2-888E-8DFEED81047E}" type="sibTrans" cxnId="{5D334675-5572-44E0-A49C-6751531D68C0}">
      <dgm:prSet/>
      <dgm:spPr/>
      <dgm:t>
        <a:bodyPr/>
        <a:lstStyle/>
        <a:p>
          <a:endParaRPr lang="en-US"/>
        </a:p>
      </dgm:t>
    </dgm:pt>
    <dgm:pt modelId="{287F9927-1D87-476B-8A0D-9B694C77AEFF}">
      <dgm:prSet phldrT="[Text]"/>
      <dgm:spPr/>
      <dgm:t>
        <a:bodyPr/>
        <a:lstStyle/>
        <a:p>
          <a:r>
            <a:rPr lang="en-US" dirty="0"/>
            <a:t>management</a:t>
          </a:r>
        </a:p>
      </dgm:t>
    </dgm:pt>
    <dgm:pt modelId="{48C1076C-7CC5-4E94-A7FA-1D13984596A3}" type="parTrans" cxnId="{9C97E73A-A34A-4E3E-8655-7CFABE7C6EB7}">
      <dgm:prSet/>
      <dgm:spPr/>
      <dgm:t>
        <a:bodyPr/>
        <a:lstStyle/>
        <a:p>
          <a:endParaRPr lang="en-US"/>
        </a:p>
      </dgm:t>
    </dgm:pt>
    <dgm:pt modelId="{37491974-CC95-48DA-AC19-03D5F30D71D8}" type="sibTrans" cxnId="{9C97E73A-A34A-4E3E-8655-7CFABE7C6EB7}">
      <dgm:prSet/>
      <dgm:spPr/>
      <dgm:t>
        <a:bodyPr/>
        <a:lstStyle/>
        <a:p>
          <a:endParaRPr lang="en-US"/>
        </a:p>
      </dgm:t>
    </dgm:pt>
    <dgm:pt modelId="{0E4407D9-310D-4573-94A5-5891EEF3E7BB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team leaders</a:t>
          </a:r>
        </a:p>
      </dgm:t>
    </dgm:pt>
    <dgm:pt modelId="{34FC366D-5FAF-4B3E-985D-E8742EBEB304}" type="parTrans" cxnId="{16BE0B1E-5329-47C1-B843-557A794BF2E0}">
      <dgm:prSet/>
      <dgm:spPr/>
      <dgm:t>
        <a:bodyPr/>
        <a:lstStyle/>
        <a:p>
          <a:endParaRPr lang="en-US"/>
        </a:p>
      </dgm:t>
    </dgm:pt>
    <dgm:pt modelId="{1BA62FA4-6AAA-46C3-8E73-B828DA64B614}" type="sibTrans" cxnId="{16BE0B1E-5329-47C1-B843-557A794BF2E0}">
      <dgm:prSet/>
      <dgm:spPr/>
      <dgm:t>
        <a:bodyPr/>
        <a:lstStyle/>
        <a:p>
          <a:endParaRPr lang="en-US"/>
        </a:p>
      </dgm:t>
    </dgm:pt>
    <dgm:pt modelId="{8E9697D9-5441-477B-BABC-F002982B431D}">
      <dgm:prSet/>
      <dgm:spPr/>
      <dgm:t>
        <a:bodyPr/>
        <a:lstStyle/>
        <a:p>
          <a:r>
            <a:rPr lang="en-US" dirty="0"/>
            <a:t>teams</a:t>
          </a:r>
        </a:p>
      </dgm:t>
    </dgm:pt>
    <dgm:pt modelId="{492B60B2-05CA-424C-8E37-D11862DBF617}" type="parTrans" cxnId="{2571BBE0-5CC3-4F8A-8B4E-DF3E6B478BA5}">
      <dgm:prSet/>
      <dgm:spPr/>
      <dgm:t>
        <a:bodyPr/>
        <a:lstStyle/>
        <a:p>
          <a:endParaRPr lang="en-US"/>
        </a:p>
      </dgm:t>
    </dgm:pt>
    <dgm:pt modelId="{17957A86-FC12-48EA-B985-256999CAB405}" type="sibTrans" cxnId="{2571BBE0-5CC3-4F8A-8B4E-DF3E6B478BA5}">
      <dgm:prSet/>
      <dgm:spPr/>
      <dgm:t>
        <a:bodyPr/>
        <a:lstStyle/>
        <a:p>
          <a:endParaRPr lang="en-US"/>
        </a:p>
      </dgm:t>
    </dgm:pt>
    <dgm:pt modelId="{75352223-B244-4029-9DA4-0BA4174D01AD}" type="pres">
      <dgm:prSet presAssocID="{A6FEC99E-F35F-45D2-ADD1-9BDEDBB132B4}" presName="Name0" presStyleCnt="0">
        <dgm:presLayoutVars>
          <dgm:dir/>
          <dgm:animLvl val="lvl"/>
          <dgm:resizeHandles val="exact"/>
        </dgm:presLayoutVars>
      </dgm:prSet>
      <dgm:spPr/>
    </dgm:pt>
    <dgm:pt modelId="{B169D4A8-67A1-465E-B3F2-726A4C139D31}" type="pres">
      <dgm:prSet presAssocID="{B69C6418-5708-4BA9-8DC0-65E49F16C94D}" presName="Name8" presStyleCnt="0"/>
      <dgm:spPr/>
    </dgm:pt>
    <dgm:pt modelId="{2E2D1CC4-5BE0-4345-9575-D57D696282DC}" type="pres">
      <dgm:prSet presAssocID="{B69C6418-5708-4BA9-8DC0-65E49F16C94D}" presName="level" presStyleLbl="node1" presStyleIdx="0" presStyleCnt="4">
        <dgm:presLayoutVars>
          <dgm:chMax val="1"/>
          <dgm:bulletEnabled val="1"/>
        </dgm:presLayoutVars>
      </dgm:prSet>
      <dgm:spPr/>
    </dgm:pt>
    <dgm:pt modelId="{0674AD06-96BE-4070-8EDC-4C5E87D1FC73}" type="pres">
      <dgm:prSet presAssocID="{B69C6418-5708-4BA9-8DC0-65E49F16C94D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FC361A8-F603-41FC-9ACE-BEF0908E1FD3}" type="pres">
      <dgm:prSet presAssocID="{287F9927-1D87-476B-8A0D-9B694C77AEFF}" presName="Name8" presStyleCnt="0"/>
      <dgm:spPr/>
    </dgm:pt>
    <dgm:pt modelId="{7A53B2C6-687C-4062-86FD-FAF7E470C26A}" type="pres">
      <dgm:prSet presAssocID="{287F9927-1D87-476B-8A0D-9B694C77AEFF}" presName="level" presStyleLbl="node1" presStyleIdx="1" presStyleCnt="4">
        <dgm:presLayoutVars>
          <dgm:chMax val="1"/>
          <dgm:bulletEnabled val="1"/>
        </dgm:presLayoutVars>
      </dgm:prSet>
      <dgm:spPr/>
    </dgm:pt>
    <dgm:pt modelId="{BA972EEA-8794-4BE2-A995-F9D950B15EBC}" type="pres">
      <dgm:prSet presAssocID="{287F9927-1D87-476B-8A0D-9B694C77AEF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F73841F9-A425-4CA8-8A09-4BA861E45507}" type="pres">
      <dgm:prSet presAssocID="{0E4407D9-310D-4573-94A5-5891EEF3E7BB}" presName="Name8" presStyleCnt="0"/>
      <dgm:spPr/>
    </dgm:pt>
    <dgm:pt modelId="{0AA486CB-1F49-44F3-A940-A9C2B5E66750}" type="pres">
      <dgm:prSet presAssocID="{0E4407D9-310D-4573-94A5-5891EEF3E7BB}" presName="level" presStyleLbl="node1" presStyleIdx="2" presStyleCnt="4" custLinFactNeighborY="2500">
        <dgm:presLayoutVars>
          <dgm:chMax val="1"/>
          <dgm:bulletEnabled val="1"/>
        </dgm:presLayoutVars>
      </dgm:prSet>
      <dgm:spPr/>
    </dgm:pt>
    <dgm:pt modelId="{CB33755B-9C1A-47D2-BD78-43FADC674A99}" type="pres">
      <dgm:prSet presAssocID="{0E4407D9-310D-4573-94A5-5891EEF3E7B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8C1721D-B738-4EA2-9B17-5007C60E4FB6}" type="pres">
      <dgm:prSet presAssocID="{8E9697D9-5441-477B-BABC-F002982B431D}" presName="Name8" presStyleCnt="0"/>
      <dgm:spPr/>
    </dgm:pt>
    <dgm:pt modelId="{81B1D627-427B-41E9-8F9E-E4566421AF67}" type="pres">
      <dgm:prSet presAssocID="{8E9697D9-5441-477B-BABC-F002982B431D}" presName="level" presStyleLbl="node1" presStyleIdx="3" presStyleCnt="4">
        <dgm:presLayoutVars>
          <dgm:chMax val="1"/>
          <dgm:bulletEnabled val="1"/>
        </dgm:presLayoutVars>
      </dgm:prSet>
      <dgm:spPr/>
    </dgm:pt>
    <dgm:pt modelId="{C61A346D-C01B-4E21-A4AB-E87A1BFAF378}" type="pres">
      <dgm:prSet presAssocID="{8E9697D9-5441-477B-BABC-F002982B431D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1ADBD903-D449-4E01-AE55-D3A7FF31C75A}" type="presOf" srcId="{8E9697D9-5441-477B-BABC-F002982B431D}" destId="{C61A346D-C01B-4E21-A4AB-E87A1BFAF378}" srcOrd="1" destOrd="0" presId="urn:microsoft.com/office/officeart/2005/8/layout/pyramid1"/>
    <dgm:cxn modelId="{16BE0B1E-5329-47C1-B843-557A794BF2E0}" srcId="{A6FEC99E-F35F-45D2-ADD1-9BDEDBB132B4}" destId="{0E4407D9-310D-4573-94A5-5891EEF3E7BB}" srcOrd="2" destOrd="0" parTransId="{34FC366D-5FAF-4B3E-985D-E8742EBEB304}" sibTransId="{1BA62FA4-6AAA-46C3-8E73-B828DA64B614}"/>
    <dgm:cxn modelId="{88EDB21F-D01C-4170-AC57-38F380EE9BAC}" type="presOf" srcId="{0E4407D9-310D-4573-94A5-5891EEF3E7BB}" destId="{CB33755B-9C1A-47D2-BD78-43FADC674A99}" srcOrd="1" destOrd="0" presId="urn:microsoft.com/office/officeart/2005/8/layout/pyramid1"/>
    <dgm:cxn modelId="{9C97E73A-A34A-4E3E-8655-7CFABE7C6EB7}" srcId="{A6FEC99E-F35F-45D2-ADD1-9BDEDBB132B4}" destId="{287F9927-1D87-476B-8A0D-9B694C77AEFF}" srcOrd="1" destOrd="0" parTransId="{48C1076C-7CC5-4E94-A7FA-1D13984596A3}" sibTransId="{37491974-CC95-48DA-AC19-03D5F30D71D8}"/>
    <dgm:cxn modelId="{C347AC45-CFA0-439C-B4E3-566C3D40B39D}" type="presOf" srcId="{B69C6418-5708-4BA9-8DC0-65E49F16C94D}" destId="{0674AD06-96BE-4070-8EDC-4C5E87D1FC73}" srcOrd="1" destOrd="0" presId="urn:microsoft.com/office/officeart/2005/8/layout/pyramid1"/>
    <dgm:cxn modelId="{36C38967-6C0A-447F-B0FD-D1205D833F3F}" type="presOf" srcId="{A6FEC99E-F35F-45D2-ADD1-9BDEDBB132B4}" destId="{75352223-B244-4029-9DA4-0BA4174D01AD}" srcOrd="0" destOrd="0" presId="urn:microsoft.com/office/officeart/2005/8/layout/pyramid1"/>
    <dgm:cxn modelId="{5776584B-6548-4DB5-88BC-E68C3C3EF3A4}" type="presOf" srcId="{B69C6418-5708-4BA9-8DC0-65E49F16C94D}" destId="{2E2D1CC4-5BE0-4345-9575-D57D696282DC}" srcOrd="0" destOrd="0" presId="urn:microsoft.com/office/officeart/2005/8/layout/pyramid1"/>
    <dgm:cxn modelId="{9898F34E-145F-42EC-B3AA-C91E06683D82}" type="presOf" srcId="{287F9927-1D87-476B-8A0D-9B694C77AEFF}" destId="{7A53B2C6-687C-4062-86FD-FAF7E470C26A}" srcOrd="0" destOrd="0" presId="urn:microsoft.com/office/officeart/2005/8/layout/pyramid1"/>
    <dgm:cxn modelId="{5D334675-5572-44E0-A49C-6751531D68C0}" srcId="{A6FEC99E-F35F-45D2-ADD1-9BDEDBB132B4}" destId="{B69C6418-5708-4BA9-8DC0-65E49F16C94D}" srcOrd="0" destOrd="0" parTransId="{350239D6-1035-40AB-9002-020CA23C41E4}" sibTransId="{63B17FAC-4D54-43D2-888E-8DFEED81047E}"/>
    <dgm:cxn modelId="{600C4A80-B6EE-4084-83D0-28F6C7673E8C}" type="presOf" srcId="{287F9927-1D87-476B-8A0D-9B694C77AEFF}" destId="{BA972EEA-8794-4BE2-A995-F9D950B15EBC}" srcOrd="1" destOrd="0" presId="urn:microsoft.com/office/officeart/2005/8/layout/pyramid1"/>
    <dgm:cxn modelId="{F912D991-B29D-4B21-8C20-5648DD7DB828}" type="presOf" srcId="{0E4407D9-310D-4573-94A5-5891EEF3E7BB}" destId="{0AA486CB-1F49-44F3-A940-A9C2B5E66750}" srcOrd="0" destOrd="0" presId="urn:microsoft.com/office/officeart/2005/8/layout/pyramid1"/>
    <dgm:cxn modelId="{6C5A49BE-A7F8-4FAB-B432-3C38587EEE28}" type="presOf" srcId="{8E9697D9-5441-477B-BABC-F002982B431D}" destId="{81B1D627-427B-41E9-8F9E-E4566421AF67}" srcOrd="0" destOrd="0" presId="urn:microsoft.com/office/officeart/2005/8/layout/pyramid1"/>
    <dgm:cxn modelId="{2571BBE0-5CC3-4F8A-8B4E-DF3E6B478BA5}" srcId="{A6FEC99E-F35F-45D2-ADD1-9BDEDBB132B4}" destId="{8E9697D9-5441-477B-BABC-F002982B431D}" srcOrd="3" destOrd="0" parTransId="{492B60B2-05CA-424C-8E37-D11862DBF617}" sibTransId="{17957A86-FC12-48EA-B985-256999CAB405}"/>
    <dgm:cxn modelId="{48C36D77-7BFC-4971-B8EA-424A2C547E58}" type="presParOf" srcId="{75352223-B244-4029-9DA4-0BA4174D01AD}" destId="{B169D4A8-67A1-465E-B3F2-726A4C139D31}" srcOrd="0" destOrd="0" presId="urn:microsoft.com/office/officeart/2005/8/layout/pyramid1"/>
    <dgm:cxn modelId="{377AEB91-3A5C-45A8-ADCE-A08017C6C0B6}" type="presParOf" srcId="{B169D4A8-67A1-465E-B3F2-726A4C139D31}" destId="{2E2D1CC4-5BE0-4345-9575-D57D696282DC}" srcOrd="0" destOrd="0" presId="urn:microsoft.com/office/officeart/2005/8/layout/pyramid1"/>
    <dgm:cxn modelId="{1F03A8D3-F708-41A1-8D18-13BA7D8B8AE3}" type="presParOf" srcId="{B169D4A8-67A1-465E-B3F2-726A4C139D31}" destId="{0674AD06-96BE-4070-8EDC-4C5E87D1FC73}" srcOrd="1" destOrd="0" presId="urn:microsoft.com/office/officeart/2005/8/layout/pyramid1"/>
    <dgm:cxn modelId="{CA419821-8DAB-4F39-A1A2-92A2FA4B9C18}" type="presParOf" srcId="{75352223-B244-4029-9DA4-0BA4174D01AD}" destId="{AFC361A8-F603-41FC-9ACE-BEF0908E1FD3}" srcOrd="1" destOrd="0" presId="urn:microsoft.com/office/officeart/2005/8/layout/pyramid1"/>
    <dgm:cxn modelId="{983F4739-9002-453F-8D51-AB39272D9281}" type="presParOf" srcId="{AFC361A8-F603-41FC-9ACE-BEF0908E1FD3}" destId="{7A53B2C6-687C-4062-86FD-FAF7E470C26A}" srcOrd="0" destOrd="0" presId="urn:microsoft.com/office/officeart/2005/8/layout/pyramid1"/>
    <dgm:cxn modelId="{46158B0F-B085-42EC-97D9-A3DD9A1F908E}" type="presParOf" srcId="{AFC361A8-F603-41FC-9ACE-BEF0908E1FD3}" destId="{BA972EEA-8794-4BE2-A995-F9D950B15EBC}" srcOrd="1" destOrd="0" presId="urn:microsoft.com/office/officeart/2005/8/layout/pyramid1"/>
    <dgm:cxn modelId="{2AF3A311-83BC-44DC-9F76-EB8076008D20}" type="presParOf" srcId="{75352223-B244-4029-9DA4-0BA4174D01AD}" destId="{F73841F9-A425-4CA8-8A09-4BA861E45507}" srcOrd="2" destOrd="0" presId="urn:microsoft.com/office/officeart/2005/8/layout/pyramid1"/>
    <dgm:cxn modelId="{5663A307-6385-4404-8BCE-C75F4FD38CE5}" type="presParOf" srcId="{F73841F9-A425-4CA8-8A09-4BA861E45507}" destId="{0AA486CB-1F49-44F3-A940-A9C2B5E66750}" srcOrd="0" destOrd="0" presId="urn:microsoft.com/office/officeart/2005/8/layout/pyramid1"/>
    <dgm:cxn modelId="{1904519A-7B41-4C3C-8509-34E5EA159F61}" type="presParOf" srcId="{F73841F9-A425-4CA8-8A09-4BA861E45507}" destId="{CB33755B-9C1A-47D2-BD78-43FADC674A99}" srcOrd="1" destOrd="0" presId="urn:microsoft.com/office/officeart/2005/8/layout/pyramid1"/>
    <dgm:cxn modelId="{2464108E-751F-4025-999D-BCA42D7A475A}" type="presParOf" srcId="{75352223-B244-4029-9DA4-0BA4174D01AD}" destId="{08C1721D-B738-4EA2-9B17-5007C60E4FB6}" srcOrd="3" destOrd="0" presId="urn:microsoft.com/office/officeart/2005/8/layout/pyramid1"/>
    <dgm:cxn modelId="{53488D83-9BD8-43F4-B1A2-F563A073ECC6}" type="presParOf" srcId="{08C1721D-B738-4EA2-9B17-5007C60E4FB6}" destId="{81B1D627-427B-41E9-8F9E-E4566421AF67}" srcOrd="0" destOrd="0" presId="urn:microsoft.com/office/officeart/2005/8/layout/pyramid1"/>
    <dgm:cxn modelId="{3140D70C-4708-4E50-8F2D-45BE1B5B9C38}" type="presParOf" srcId="{08C1721D-B738-4EA2-9B17-5007C60E4FB6}" destId="{C61A346D-C01B-4E21-A4AB-E87A1BFAF378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2A373A-FB3D-454F-8A65-56CD0CC0A29E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33E9C23-0A8F-47A7-9A09-F97633FC094D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people</a:t>
          </a:r>
        </a:p>
      </dgm:t>
    </dgm:pt>
    <dgm:pt modelId="{C8EE0BD6-6347-4628-9EE8-848A10E7F51F}" type="parTrans" cxnId="{0CEFE0C0-E598-47BB-A631-B8F8E3067A26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68913C08-8F6D-4085-853B-2196A57FE038}" type="sibTrans" cxnId="{0CEFE0C0-E598-47BB-A631-B8F8E3067A26}">
      <dgm:prSet/>
      <dgm:spPr/>
      <dgm:t>
        <a:bodyPr/>
        <a:lstStyle/>
        <a:p>
          <a:endParaRPr lang="en-US"/>
        </a:p>
      </dgm:t>
    </dgm:pt>
    <dgm:pt modelId="{09B0BCCA-3D6E-4259-BB19-56B4BE35378D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material</a:t>
          </a:r>
        </a:p>
      </dgm:t>
    </dgm:pt>
    <dgm:pt modelId="{4146C00F-B694-4C0D-9CD1-1F33A05A8856}" type="parTrans" cxnId="{3EF93517-EE89-4113-A790-9FAE1A4A9FD5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027A4AB7-FBC2-422C-951A-3AC392B4C38C}" type="sibTrans" cxnId="{3EF93517-EE89-4113-A790-9FAE1A4A9FD5}">
      <dgm:prSet/>
      <dgm:spPr/>
      <dgm:t>
        <a:bodyPr/>
        <a:lstStyle/>
        <a:p>
          <a:endParaRPr lang="en-US"/>
        </a:p>
      </dgm:t>
    </dgm:pt>
    <dgm:pt modelId="{F2CFB9AB-FD21-4267-8A98-A97E51ABF870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processes</a:t>
          </a:r>
        </a:p>
      </dgm:t>
    </dgm:pt>
    <dgm:pt modelId="{1C883E97-E11A-4AA2-91D6-74EF77941919}" type="parTrans" cxnId="{2AEE1E6A-70E4-48A7-9E54-2DB10132CA63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AD75C69B-B870-49C5-AE3E-04DC7A991C46}" type="sibTrans" cxnId="{2AEE1E6A-70E4-48A7-9E54-2DB10132CA63}">
      <dgm:prSet/>
      <dgm:spPr/>
      <dgm:t>
        <a:bodyPr/>
        <a:lstStyle/>
        <a:p>
          <a:endParaRPr lang="en-US"/>
        </a:p>
      </dgm:t>
    </dgm:pt>
    <dgm:pt modelId="{9BE117E2-3BEF-490B-A587-16DC3B4EB0EE}" type="pres">
      <dgm:prSet presAssocID="{AF2A373A-FB3D-454F-8A65-56CD0CC0A29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3EC76B6-3EF9-445B-8D37-E0967BDC3E96}" type="pres">
      <dgm:prSet presAssocID="{D33E9C23-0A8F-47A7-9A09-F97633FC094D}" presName="hierRoot1" presStyleCnt="0">
        <dgm:presLayoutVars>
          <dgm:hierBranch val="init"/>
        </dgm:presLayoutVars>
      </dgm:prSet>
      <dgm:spPr/>
    </dgm:pt>
    <dgm:pt modelId="{081B66A5-3AEB-4593-ACBA-D6823DD887CB}" type="pres">
      <dgm:prSet presAssocID="{D33E9C23-0A8F-47A7-9A09-F97633FC094D}" presName="rootComposite1" presStyleCnt="0"/>
      <dgm:spPr/>
    </dgm:pt>
    <dgm:pt modelId="{0F17C794-5154-473E-9987-07335EF2C7C8}" type="pres">
      <dgm:prSet presAssocID="{D33E9C23-0A8F-47A7-9A09-F97633FC094D}" presName="rootText1" presStyleLbl="node0" presStyleIdx="0" presStyleCnt="3">
        <dgm:presLayoutVars>
          <dgm:chPref val="3"/>
        </dgm:presLayoutVars>
      </dgm:prSet>
      <dgm:spPr/>
    </dgm:pt>
    <dgm:pt modelId="{DA7CCD4E-63DC-4C8E-8AB7-2F51EA15D9B0}" type="pres">
      <dgm:prSet presAssocID="{D33E9C23-0A8F-47A7-9A09-F97633FC094D}" presName="rootConnector1" presStyleLbl="node1" presStyleIdx="0" presStyleCnt="0"/>
      <dgm:spPr/>
    </dgm:pt>
    <dgm:pt modelId="{AA7AA3C9-A338-4687-A78F-7113D24857AF}" type="pres">
      <dgm:prSet presAssocID="{D33E9C23-0A8F-47A7-9A09-F97633FC094D}" presName="hierChild2" presStyleCnt="0"/>
      <dgm:spPr/>
    </dgm:pt>
    <dgm:pt modelId="{3BFF5E8A-5C27-4FD7-B80C-A715543504F0}" type="pres">
      <dgm:prSet presAssocID="{D33E9C23-0A8F-47A7-9A09-F97633FC094D}" presName="hierChild3" presStyleCnt="0"/>
      <dgm:spPr/>
    </dgm:pt>
    <dgm:pt modelId="{1524C1B4-8FEE-4D19-B1E1-B2A187F364A6}" type="pres">
      <dgm:prSet presAssocID="{09B0BCCA-3D6E-4259-BB19-56B4BE35378D}" presName="hierRoot1" presStyleCnt="0">
        <dgm:presLayoutVars>
          <dgm:hierBranch val="init"/>
        </dgm:presLayoutVars>
      </dgm:prSet>
      <dgm:spPr/>
    </dgm:pt>
    <dgm:pt modelId="{CAB54310-4310-451A-849B-ECB49DBFF71D}" type="pres">
      <dgm:prSet presAssocID="{09B0BCCA-3D6E-4259-BB19-56B4BE35378D}" presName="rootComposite1" presStyleCnt="0"/>
      <dgm:spPr/>
    </dgm:pt>
    <dgm:pt modelId="{06174888-89A0-44A4-8651-C0B39F80207C}" type="pres">
      <dgm:prSet presAssocID="{09B0BCCA-3D6E-4259-BB19-56B4BE35378D}" presName="rootText1" presStyleLbl="node0" presStyleIdx="1" presStyleCnt="3" custLinFactNeighborX="0">
        <dgm:presLayoutVars>
          <dgm:chPref val="3"/>
        </dgm:presLayoutVars>
      </dgm:prSet>
      <dgm:spPr/>
    </dgm:pt>
    <dgm:pt modelId="{0B5CB3E9-2CFD-4CFC-BEC1-8253C7494F0F}" type="pres">
      <dgm:prSet presAssocID="{09B0BCCA-3D6E-4259-BB19-56B4BE35378D}" presName="rootConnector1" presStyleLbl="node1" presStyleIdx="0" presStyleCnt="0"/>
      <dgm:spPr/>
    </dgm:pt>
    <dgm:pt modelId="{F4A07B6E-BBF2-42D0-A647-BAD9F25FABB3}" type="pres">
      <dgm:prSet presAssocID="{09B0BCCA-3D6E-4259-BB19-56B4BE35378D}" presName="hierChild2" presStyleCnt="0"/>
      <dgm:spPr/>
    </dgm:pt>
    <dgm:pt modelId="{B89157F2-B525-4AD1-958F-1CA3F600805F}" type="pres">
      <dgm:prSet presAssocID="{09B0BCCA-3D6E-4259-BB19-56B4BE35378D}" presName="hierChild3" presStyleCnt="0"/>
      <dgm:spPr/>
    </dgm:pt>
    <dgm:pt modelId="{2CA2E9CB-756A-458B-ACD4-206353D9C834}" type="pres">
      <dgm:prSet presAssocID="{F2CFB9AB-FD21-4267-8A98-A97E51ABF870}" presName="hierRoot1" presStyleCnt="0">
        <dgm:presLayoutVars>
          <dgm:hierBranch val="init"/>
        </dgm:presLayoutVars>
      </dgm:prSet>
      <dgm:spPr/>
    </dgm:pt>
    <dgm:pt modelId="{6BCDAD69-BEA7-44BF-8D26-D062411220DB}" type="pres">
      <dgm:prSet presAssocID="{F2CFB9AB-FD21-4267-8A98-A97E51ABF870}" presName="rootComposite1" presStyleCnt="0"/>
      <dgm:spPr/>
    </dgm:pt>
    <dgm:pt modelId="{298D7618-C0FF-4DD5-BB0A-6E80DD3DE6D4}" type="pres">
      <dgm:prSet presAssocID="{F2CFB9AB-FD21-4267-8A98-A97E51ABF870}" presName="rootText1" presStyleLbl="node0" presStyleIdx="2" presStyleCnt="3">
        <dgm:presLayoutVars>
          <dgm:chPref val="3"/>
        </dgm:presLayoutVars>
      </dgm:prSet>
      <dgm:spPr/>
    </dgm:pt>
    <dgm:pt modelId="{6F656118-C8C6-4703-810A-3ED949A4F363}" type="pres">
      <dgm:prSet presAssocID="{F2CFB9AB-FD21-4267-8A98-A97E51ABF870}" presName="rootConnector1" presStyleLbl="node1" presStyleIdx="0" presStyleCnt="0"/>
      <dgm:spPr/>
    </dgm:pt>
    <dgm:pt modelId="{92031C4A-CD30-4B36-A1C1-FF52D9059BDD}" type="pres">
      <dgm:prSet presAssocID="{F2CFB9AB-FD21-4267-8A98-A97E51ABF870}" presName="hierChild2" presStyleCnt="0"/>
      <dgm:spPr/>
    </dgm:pt>
    <dgm:pt modelId="{B4DEBCC8-9414-4EED-92F3-634D12968F49}" type="pres">
      <dgm:prSet presAssocID="{F2CFB9AB-FD21-4267-8A98-A97E51ABF870}" presName="hierChild3" presStyleCnt="0"/>
      <dgm:spPr/>
    </dgm:pt>
  </dgm:ptLst>
  <dgm:cxnLst>
    <dgm:cxn modelId="{B66DA611-2EE4-47F3-AC80-3C6C9314E457}" type="presOf" srcId="{D33E9C23-0A8F-47A7-9A09-F97633FC094D}" destId="{DA7CCD4E-63DC-4C8E-8AB7-2F51EA15D9B0}" srcOrd="1" destOrd="0" presId="urn:microsoft.com/office/officeart/2005/8/layout/orgChart1"/>
    <dgm:cxn modelId="{3EF93517-EE89-4113-A790-9FAE1A4A9FD5}" srcId="{AF2A373A-FB3D-454F-8A65-56CD0CC0A29E}" destId="{09B0BCCA-3D6E-4259-BB19-56B4BE35378D}" srcOrd="1" destOrd="0" parTransId="{4146C00F-B694-4C0D-9CD1-1F33A05A8856}" sibTransId="{027A4AB7-FBC2-422C-951A-3AC392B4C38C}"/>
    <dgm:cxn modelId="{BDDC0261-3037-444B-85DA-EE60FDB12C26}" type="presOf" srcId="{09B0BCCA-3D6E-4259-BB19-56B4BE35378D}" destId="{0B5CB3E9-2CFD-4CFC-BEC1-8253C7494F0F}" srcOrd="1" destOrd="0" presId="urn:microsoft.com/office/officeart/2005/8/layout/orgChart1"/>
    <dgm:cxn modelId="{2AEE1E6A-70E4-48A7-9E54-2DB10132CA63}" srcId="{AF2A373A-FB3D-454F-8A65-56CD0CC0A29E}" destId="{F2CFB9AB-FD21-4267-8A98-A97E51ABF870}" srcOrd="2" destOrd="0" parTransId="{1C883E97-E11A-4AA2-91D6-74EF77941919}" sibTransId="{AD75C69B-B870-49C5-AE3E-04DC7A991C46}"/>
    <dgm:cxn modelId="{7B1B796D-CB1A-4C0E-8FD8-4950CB133254}" type="presOf" srcId="{F2CFB9AB-FD21-4267-8A98-A97E51ABF870}" destId="{298D7618-C0FF-4DD5-BB0A-6E80DD3DE6D4}" srcOrd="0" destOrd="0" presId="urn:microsoft.com/office/officeart/2005/8/layout/orgChart1"/>
    <dgm:cxn modelId="{FE22808E-F02B-4FB0-ABC2-18FB2F38D96D}" type="presOf" srcId="{D33E9C23-0A8F-47A7-9A09-F97633FC094D}" destId="{0F17C794-5154-473E-9987-07335EF2C7C8}" srcOrd="0" destOrd="0" presId="urn:microsoft.com/office/officeart/2005/8/layout/orgChart1"/>
    <dgm:cxn modelId="{0CEFE0C0-E598-47BB-A631-B8F8E3067A26}" srcId="{AF2A373A-FB3D-454F-8A65-56CD0CC0A29E}" destId="{D33E9C23-0A8F-47A7-9A09-F97633FC094D}" srcOrd="0" destOrd="0" parTransId="{C8EE0BD6-6347-4628-9EE8-848A10E7F51F}" sibTransId="{68913C08-8F6D-4085-853B-2196A57FE038}"/>
    <dgm:cxn modelId="{F21EB2CF-9365-4924-8D7C-AA1E5A5F4D61}" type="presOf" srcId="{AF2A373A-FB3D-454F-8A65-56CD0CC0A29E}" destId="{9BE117E2-3BEF-490B-A587-16DC3B4EB0EE}" srcOrd="0" destOrd="0" presId="urn:microsoft.com/office/officeart/2005/8/layout/orgChart1"/>
    <dgm:cxn modelId="{EDBC61EF-E791-4101-962D-587C0C31F672}" type="presOf" srcId="{F2CFB9AB-FD21-4267-8A98-A97E51ABF870}" destId="{6F656118-C8C6-4703-810A-3ED949A4F363}" srcOrd="1" destOrd="0" presId="urn:microsoft.com/office/officeart/2005/8/layout/orgChart1"/>
    <dgm:cxn modelId="{505C74F9-A09D-4F19-85D1-00D94B92EE13}" type="presOf" srcId="{09B0BCCA-3D6E-4259-BB19-56B4BE35378D}" destId="{06174888-89A0-44A4-8651-C0B39F80207C}" srcOrd="0" destOrd="0" presId="urn:microsoft.com/office/officeart/2005/8/layout/orgChart1"/>
    <dgm:cxn modelId="{98647055-9FB3-4EA7-B9AF-AFCF65DF6E34}" type="presParOf" srcId="{9BE117E2-3BEF-490B-A587-16DC3B4EB0EE}" destId="{63EC76B6-3EF9-445B-8D37-E0967BDC3E96}" srcOrd="0" destOrd="0" presId="urn:microsoft.com/office/officeart/2005/8/layout/orgChart1"/>
    <dgm:cxn modelId="{4C90F81C-75CC-4891-BC7C-81BA22E83B75}" type="presParOf" srcId="{63EC76B6-3EF9-445B-8D37-E0967BDC3E96}" destId="{081B66A5-3AEB-4593-ACBA-D6823DD887CB}" srcOrd="0" destOrd="0" presId="urn:microsoft.com/office/officeart/2005/8/layout/orgChart1"/>
    <dgm:cxn modelId="{7A816495-F410-46EC-8BB0-F8944C44C075}" type="presParOf" srcId="{081B66A5-3AEB-4593-ACBA-D6823DD887CB}" destId="{0F17C794-5154-473E-9987-07335EF2C7C8}" srcOrd="0" destOrd="0" presId="urn:microsoft.com/office/officeart/2005/8/layout/orgChart1"/>
    <dgm:cxn modelId="{7D86D60B-FCDA-4D49-855C-0E5002A97094}" type="presParOf" srcId="{081B66A5-3AEB-4593-ACBA-D6823DD887CB}" destId="{DA7CCD4E-63DC-4C8E-8AB7-2F51EA15D9B0}" srcOrd="1" destOrd="0" presId="urn:microsoft.com/office/officeart/2005/8/layout/orgChart1"/>
    <dgm:cxn modelId="{A4575D5B-1FDA-4D96-8836-2972985066E1}" type="presParOf" srcId="{63EC76B6-3EF9-445B-8D37-E0967BDC3E96}" destId="{AA7AA3C9-A338-4687-A78F-7113D24857AF}" srcOrd="1" destOrd="0" presId="urn:microsoft.com/office/officeart/2005/8/layout/orgChart1"/>
    <dgm:cxn modelId="{E7EBA2EC-5644-445E-B29F-B1EC2F007CDE}" type="presParOf" srcId="{63EC76B6-3EF9-445B-8D37-E0967BDC3E96}" destId="{3BFF5E8A-5C27-4FD7-B80C-A715543504F0}" srcOrd="2" destOrd="0" presId="urn:microsoft.com/office/officeart/2005/8/layout/orgChart1"/>
    <dgm:cxn modelId="{08CB89A4-6FA0-472A-BC92-2257600B1E3A}" type="presParOf" srcId="{9BE117E2-3BEF-490B-A587-16DC3B4EB0EE}" destId="{1524C1B4-8FEE-4D19-B1E1-B2A187F364A6}" srcOrd="1" destOrd="0" presId="urn:microsoft.com/office/officeart/2005/8/layout/orgChart1"/>
    <dgm:cxn modelId="{00553961-D219-4743-8242-E54CC6A2AB53}" type="presParOf" srcId="{1524C1B4-8FEE-4D19-B1E1-B2A187F364A6}" destId="{CAB54310-4310-451A-849B-ECB49DBFF71D}" srcOrd="0" destOrd="0" presId="urn:microsoft.com/office/officeart/2005/8/layout/orgChart1"/>
    <dgm:cxn modelId="{0300971F-B90C-45E3-A844-CAB92C83A28E}" type="presParOf" srcId="{CAB54310-4310-451A-849B-ECB49DBFF71D}" destId="{06174888-89A0-44A4-8651-C0B39F80207C}" srcOrd="0" destOrd="0" presId="urn:microsoft.com/office/officeart/2005/8/layout/orgChart1"/>
    <dgm:cxn modelId="{2AC74DDC-C353-43D6-942B-DEB5DDC8F004}" type="presParOf" srcId="{CAB54310-4310-451A-849B-ECB49DBFF71D}" destId="{0B5CB3E9-2CFD-4CFC-BEC1-8253C7494F0F}" srcOrd="1" destOrd="0" presId="urn:microsoft.com/office/officeart/2005/8/layout/orgChart1"/>
    <dgm:cxn modelId="{C6C7B50E-2245-4D48-9571-D98E3D7C18CE}" type="presParOf" srcId="{1524C1B4-8FEE-4D19-B1E1-B2A187F364A6}" destId="{F4A07B6E-BBF2-42D0-A647-BAD9F25FABB3}" srcOrd="1" destOrd="0" presId="urn:microsoft.com/office/officeart/2005/8/layout/orgChart1"/>
    <dgm:cxn modelId="{C6AAD85C-7789-4E2A-B0C3-C363C6A66D39}" type="presParOf" srcId="{1524C1B4-8FEE-4D19-B1E1-B2A187F364A6}" destId="{B89157F2-B525-4AD1-958F-1CA3F600805F}" srcOrd="2" destOrd="0" presId="urn:microsoft.com/office/officeart/2005/8/layout/orgChart1"/>
    <dgm:cxn modelId="{51864ABF-3D4D-4F63-8116-FC9901ED087D}" type="presParOf" srcId="{9BE117E2-3BEF-490B-A587-16DC3B4EB0EE}" destId="{2CA2E9CB-756A-458B-ACD4-206353D9C834}" srcOrd="2" destOrd="0" presId="urn:microsoft.com/office/officeart/2005/8/layout/orgChart1"/>
    <dgm:cxn modelId="{04592C79-3FEC-47B7-A694-FA0026D1CB4F}" type="presParOf" srcId="{2CA2E9CB-756A-458B-ACD4-206353D9C834}" destId="{6BCDAD69-BEA7-44BF-8D26-D062411220DB}" srcOrd="0" destOrd="0" presId="urn:microsoft.com/office/officeart/2005/8/layout/orgChart1"/>
    <dgm:cxn modelId="{D289DF21-C35D-4C78-A9DB-158D4042E419}" type="presParOf" srcId="{6BCDAD69-BEA7-44BF-8D26-D062411220DB}" destId="{298D7618-C0FF-4DD5-BB0A-6E80DD3DE6D4}" srcOrd="0" destOrd="0" presId="urn:microsoft.com/office/officeart/2005/8/layout/orgChart1"/>
    <dgm:cxn modelId="{33696D1D-8FE3-4AEC-9F9D-57C6A7510844}" type="presParOf" srcId="{6BCDAD69-BEA7-44BF-8D26-D062411220DB}" destId="{6F656118-C8C6-4703-810A-3ED949A4F363}" srcOrd="1" destOrd="0" presId="urn:microsoft.com/office/officeart/2005/8/layout/orgChart1"/>
    <dgm:cxn modelId="{16234E3C-4210-4C10-8927-00ADFFD2317B}" type="presParOf" srcId="{2CA2E9CB-756A-458B-ACD4-206353D9C834}" destId="{92031C4A-CD30-4B36-A1C1-FF52D9059BDD}" srcOrd="1" destOrd="0" presId="urn:microsoft.com/office/officeart/2005/8/layout/orgChart1"/>
    <dgm:cxn modelId="{A57745D2-3394-4F68-9535-9DEE098B8698}" type="presParOf" srcId="{2CA2E9CB-756A-458B-ACD4-206353D9C834}" destId="{B4DEBCC8-9414-4EED-92F3-634D12968F4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1C6D14-778C-43CF-BEBD-2E0302B559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F775277-751C-409C-AD65-CADF64C1E1B7}">
      <dgm:prSet phldrT="[Text]"/>
      <dgm:spPr/>
      <dgm:t>
        <a:bodyPr/>
        <a:lstStyle/>
        <a:p>
          <a:r>
            <a:rPr lang="en-US" dirty="0"/>
            <a:t>development</a:t>
          </a:r>
        </a:p>
        <a:p>
          <a:r>
            <a:rPr lang="en-US" dirty="0"/>
            <a:t>(director)</a:t>
          </a:r>
        </a:p>
      </dgm:t>
    </dgm:pt>
    <dgm:pt modelId="{BCB5260F-1546-4423-AF53-8089EDEAC543}" type="parTrans" cxnId="{C8AFD6C5-231D-4ED3-8EFB-CAF521B91F71}">
      <dgm:prSet/>
      <dgm:spPr/>
      <dgm:t>
        <a:bodyPr/>
        <a:lstStyle/>
        <a:p>
          <a:endParaRPr lang="en-US"/>
        </a:p>
      </dgm:t>
    </dgm:pt>
    <dgm:pt modelId="{99799A3A-AB42-49BD-8342-5CCD5D07D43C}" type="sibTrans" cxnId="{C8AFD6C5-231D-4ED3-8EFB-CAF521B91F71}">
      <dgm:prSet/>
      <dgm:spPr/>
      <dgm:t>
        <a:bodyPr/>
        <a:lstStyle/>
        <a:p>
          <a:endParaRPr lang="en-US"/>
        </a:p>
      </dgm:t>
    </dgm:pt>
    <dgm:pt modelId="{D780F22C-6AA9-4204-9C56-7832FFA6C557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application development</a:t>
          </a:r>
        </a:p>
        <a:p>
          <a:r>
            <a:rPr lang="en-US" dirty="0"/>
            <a:t>(manger)</a:t>
          </a:r>
        </a:p>
      </dgm:t>
    </dgm:pt>
    <dgm:pt modelId="{5418F16C-B405-4843-9050-F5DC06730DBF}" type="parTrans" cxnId="{85254D92-A73E-40CE-9A3A-E3FE8E117ADA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DCACC7B4-75D9-435C-8299-45D139611122}" type="sibTrans" cxnId="{85254D92-A73E-40CE-9A3A-E3FE8E117ADA}">
      <dgm:prSet/>
      <dgm:spPr/>
      <dgm:t>
        <a:bodyPr/>
        <a:lstStyle/>
        <a:p>
          <a:endParaRPr lang="en-US"/>
        </a:p>
      </dgm:t>
    </dgm:pt>
    <dgm:pt modelId="{226B6356-AE32-4BF1-AF2B-3AF035CD5B75}">
      <dgm:prSet phldrT="[Text]"/>
      <dgm:spPr/>
      <dgm:t>
        <a:bodyPr/>
        <a:lstStyle/>
        <a:p>
          <a:r>
            <a:rPr lang="en-US" dirty="0"/>
            <a:t>product A</a:t>
          </a:r>
        </a:p>
        <a:p>
          <a:r>
            <a:rPr lang="en-US" dirty="0"/>
            <a:t>(manager)</a:t>
          </a:r>
        </a:p>
      </dgm:t>
    </dgm:pt>
    <dgm:pt modelId="{703476F9-5086-4416-B373-8CC0DDA98607}" type="parTrans" cxnId="{8562E81C-249E-40A2-9D4D-4FF3DACEF891}">
      <dgm:prSet/>
      <dgm:spPr/>
      <dgm:t>
        <a:bodyPr/>
        <a:lstStyle/>
        <a:p>
          <a:endParaRPr lang="en-US"/>
        </a:p>
      </dgm:t>
    </dgm:pt>
    <dgm:pt modelId="{F920FB98-3DF4-4778-B178-A2CD20C770A6}" type="sibTrans" cxnId="{8562E81C-249E-40A2-9D4D-4FF3DACEF891}">
      <dgm:prSet/>
      <dgm:spPr/>
      <dgm:t>
        <a:bodyPr/>
        <a:lstStyle/>
        <a:p>
          <a:endParaRPr lang="en-US"/>
        </a:p>
      </dgm:t>
    </dgm:pt>
    <dgm:pt modelId="{426A7134-B8E1-4EF4-BC5E-F8F61490CAE1}">
      <dgm:prSet phldrT="[Text]"/>
      <dgm:spPr/>
      <dgm:t>
        <a:bodyPr/>
        <a:lstStyle/>
        <a:p>
          <a:r>
            <a:rPr lang="en-US" dirty="0"/>
            <a:t>product B</a:t>
          </a:r>
        </a:p>
        <a:p>
          <a:r>
            <a:rPr lang="en-US" dirty="0"/>
            <a:t>(manager)</a:t>
          </a:r>
        </a:p>
      </dgm:t>
    </dgm:pt>
    <dgm:pt modelId="{69FE76DB-F7B4-400A-9722-E7C99D90703F}" type="parTrans" cxnId="{A15B1AE0-E8FA-40A8-8537-594BD7D42D0E}">
      <dgm:prSet/>
      <dgm:spPr/>
      <dgm:t>
        <a:bodyPr/>
        <a:lstStyle/>
        <a:p>
          <a:endParaRPr lang="en-US"/>
        </a:p>
      </dgm:t>
    </dgm:pt>
    <dgm:pt modelId="{BA4F533A-6ACB-4DC8-89A2-4E3857943642}" type="sibTrans" cxnId="{A15B1AE0-E8FA-40A8-8537-594BD7D42D0E}">
      <dgm:prSet/>
      <dgm:spPr/>
      <dgm:t>
        <a:bodyPr/>
        <a:lstStyle/>
        <a:p>
          <a:endParaRPr lang="en-US"/>
        </a:p>
      </dgm:t>
    </dgm:pt>
    <dgm:pt modelId="{AC20F8DA-6B0A-4FE0-854E-45F037B8236A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Infrastructure services</a:t>
          </a:r>
        </a:p>
        <a:p>
          <a:r>
            <a:rPr lang="en-US" dirty="0"/>
            <a:t>(manger)</a:t>
          </a:r>
        </a:p>
      </dgm:t>
    </dgm:pt>
    <dgm:pt modelId="{47E087F5-F46E-4326-829A-986B7A973341}" type="parTrans" cxnId="{B56704A9-1E1C-4CAA-8DC8-FA044ABDBB03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4156E1D1-2E55-41ED-AEE3-C0741A203BC0}" type="sibTrans" cxnId="{B56704A9-1E1C-4CAA-8DC8-FA044ABDBB03}">
      <dgm:prSet/>
      <dgm:spPr/>
      <dgm:t>
        <a:bodyPr/>
        <a:lstStyle/>
        <a:p>
          <a:endParaRPr lang="en-US"/>
        </a:p>
      </dgm:t>
    </dgm:pt>
    <dgm:pt modelId="{C81F8F4B-AFC3-4269-AF0F-5F8ED63B5557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networking</a:t>
          </a:r>
        </a:p>
      </dgm:t>
    </dgm:pt>
    <dgm:pt modelId="{1118B13A-6F7B-4BCF-9A3D-5DFDE1DAB05D}" type="parTrans" cxnId="{6428D590-0D4A-4759-B18C-C41E80D22AAF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D7259D51-7ED0-4A3F-8BB4-A688D1DACC61}" type="sibTrans" cxnId="{6428D590-0D4A-4759-B18C-C41E80D22AAF}">
      <dgm:prSet/>
      <dgm:spPr/>
      <dgm:t>
        <a:bodyPr/>
        <a:lstStyle/>
        <a:p>
          <a:endParaRPr lang="en-US"/>
        </a:p>
      </dgm:t>
    </dgm:pt>
    <dgm:pt modelId="{99F0D37F-5B06-4F3D-95FD-A2EE45D50C4E}">
      <dgm:prSet/>
      <dgm:spPr/>
      <dgm:t>
        <a:bodyPr/>
        <a:lstStyle/>
        <a:p>
          <a:r>
            <a:rPr lang="en-US" dirty="0"/>
            <a:t>Financial</a:t>
          </a:r>
        </a:p>
        <a:p>
          <a:r>
            <a:rPr lang="en-US" dirty="0"/>
            <a:t>(director)</a:t>
          </a:r>
        </a:p>
      </dgm:t>
    </dgm:pt>
    <dgm:pt modelId="{CB0D5C15-D886-4DF4-92C5-D42EC7DC0307}" type="parTrans" cxnId="{F4B2A55F-C0B8-4DF3-A64C-EB99290DD1C7}">
      <dgm:prSet/>
      <dgm:spPr/>
      <dgm:t>
        <a:bodyPr/>
        <a:lstStyle/>
        <a:p>
          <a:endParaRPr lang="en-US"/>
        </a:p>
      </dgm:t>
    </dgm:pt>
    <dgm:pt modelId="{5C582CF7-383C-44D1-ADA5-1F237B2C7330}" type="sibTrans" cxnId="{F4B2A55F-C0B8-4DF3-A64C-EB99290DD1C7}">
      <dgm:prSet/>
      <dgm:spPr/>
      <dgm:t>
        <a:bodyPr/>
        <a:lstStyle/>
        <a:p>
          <a:endParaRPr lang="en-US"/>
        </a:p>
      </dgm:t>
    </dgm:pt>
    <dgm:pt modelId="{87F3CB36-4BF1-450D-A6B2-54D3B4ED3959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build &amp; deploy</a:t>
          </a:r>
        </a:p>
        <a:p>
          <a:r>
            <a:rPr lang="en-US" dirty="0"/>
            <a:t>services</a:t>
          </a:r>
        </a:p>
        <a:p>
          <a:r>
            <a:rPr lang="en-US" dirty="0"/>
            <a:t>(manger)</a:t>
          </a:r>
        </a:p>
      </dgm:t>
    </dgm:pt>
    <dgm:pt modelId="{21A5C3C7-FB86-4B51-8DD6-90D195B60114}" type="parTrans" cxnId="{0CE6DA11-6245-458B-B7DB-CB68F090623F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30CE2DDE-CCC2-4E34-A371-C049D61AD497}" type="sibTrans" cxnId="{0CE6DA11-6245-458B-B7DB-CB68F090623F}">
      <dgm:prSet/>
      <dgm:spPr/>
      <dgm:t>
        <a:bodyPr/>
        <a:lstStyle/>
        <a:p>
          <a:endParaRPr lang="en-US"/>
        </a:p>
      </dgm:t>
    </dgm:pt>
    <dgm:pt modelId="{31323F61-02DB-4DE1-A120-6DA849709E01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operational support</a:t>
          </a:r>
        </a:p>
        <a:p>
          <a:r>
            <a:rPr lang="en-US" dirty="0"/>
            <a:t>(manager)</a:t>
          </a:r>
        </a:p>
      </dgm:t>
    </dgm:pt>
    <dgm:pt modelId="{E76AA2D9-AAB7-4DA6-A5F7-4F65608FB663}" type="parTrans" cxnId="{91E82AAA-0244-4B66-B643-3FDD39B8F387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99A3F4A7-0382-4085-8071-760E22C76A53}" type="sibTrans" cxnId="{91E82AAA-0244-4B66-B643-3FDD39B8F387}">
      <dgm:prSet/>
      <dgm:spPr/>
      <dgm:t>
        <a:bodyPr/>
        <a:lstStyle/>
        <a:p>
          <a:endParaRPr lang="en-US"/>
        </a:p>
      </dgm:t>
    </dgm:pt>
    <dgm:pt modelId="{E07552AB-87D0-4AFC-8659-DCBB6EC3B32D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provisioning</a:t>
          </a:r>
        </a:p>
      </dgm:t>
    </dgm:pt>
    <dgm:pt modelId="{C366FD8A-55E7-489B-B797-456DFAFD7F0D}" type="parTrans" cxnId="{DAAE4524-1067-40FA-BA4F-40C7D42C09F7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27B1315E-2C7F-421A-9A22-FB8AC53A8F2D}" type="sibTrans" cxnId="{DAAE4524-1067-40FA-BA4F-40C7D42C09F7}">
      <dgm:prSet/>
      <dgm:spPr/>
      <dgm:t>
        <a:bodyPr/>
        <a:lstStyle/>
        <a:p>
          <a:endParaRPr lang="en-US"/>
        </a:p>
      </dgm:t>
    </dgm:pt>
    <dgm:pt modelId="{A416E4A7-42DE-4999-BA88-F3037BA2A4DE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middleware</a:t>
          </a:r>
        </a:p>
      </dgm:t>
    </dgm:pt>
    <dgm:pt modelId="{0DB0F595-1AF5-4B80-A0DB-DCC2684BCC15}" type="parTrans" cxnId="{1C376F1F-9D9D-4212-8079-3249B557099E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86D26715-9B40-454B-9280-5BBC62F87314}" type="sibTrans" cxnId="{1C376F1F-9D9D-4212-8079-3249B557099E}">
      <dgm:prSet/>
      <dgm:spPr/>
      <dgm:t>
        <a:bodyPr/>
        <a:lstStyle/>
        <a:p>
          <a:endParaRPr lang="en-US"/>
        </a:p>
      </dgm:t>
    </dgm:pt>
    <dgm:pt modelId="{8DBD7350-47D6-4D70-8BBB-D028163A18F8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expense department</a:t>
          </a:r>
        </a:p>
        <a:p>
          <a:r>
            <a:rPr lang="en-US" dirty="0"/>
            <a:t>(manager)</a:t>
          </a:r>
        </a:p>
      </dgm:t>
    </dgm:pt>
    <dgm:pt modelId="{E4589F63-A9D6-4CB0-ACCD-3CC8F4FE4C34}" type="parTrans" cxnId="{19F207FC-E06E-4FA6-BF01-4D10062E452C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3F2D7FC2-2260-4198-8C5B-9A80E05A94E9}" type="sibTrans" cxnId="{19F207FC-E06E-4FA6-BF01-4D10062E452C}">
      <dgm:prSet/>
      <dgm:spPr/>
      <dgm:t>
        <a:bodyPr/>
        <a:lstStyle/>
        <a:p>
          <a:endParaRPr lang="en-US"/>
        </a:p>
      </dgm:t>
    </dgm:pt>
    <dgm:pt modelId="{F7B525BA-446B-4F3F-B561-7981D651A100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software development</a:t>
          </a:r>
        </a:p>
      </dgm:t>
    </dgm:pt>
    <dgm:pt modelId="{B40B64C3-49E7-4E6B-BD25-675C66D3E4ED}" type="parTrans" cxnId="{D5AC998A-C080-441F-9E26-FF451E2A4320}">
      <dgm:prSet/>
      <dgm:spPr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325AC566-62F3-4FFD-9951-63F2CCC53FC3}" type="sibTrans" cxnId="{D5AC998A-C080-441F-9E26-FF451E2A4320}">
      <dgm:prSet/>
      <dgm:spPr/>
      <dgm:t>
        <a:bodyPr/>
        <a:lstStyle/>
        <a:p>
          <a:endParaRPr lang="en-US"/>
        </a:p>
      </dgm:t>
    </dgm:pt>
    <dgm:pt modelId="{14313D9A-4BF8-413B-838E-4D3816F1674A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builds</a:t>
          </a:r>
        </a:p>
      </dgm:t>
    </dgm:pt>
    <dgm:pt modelId="{09C1DCA2-124C-4C50-A2BC-B5D965485FC1}" type="parTrans" cxnId="{223639C5-2BCD-4ABB-B6E8-D8EB64E31E93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1D7A0861-32E8-4A10-9088-1CA5F51ED704}" type="sibTrans" cxnId="{223639C5-2BCD-4ABB-B6E8-D8EB64E31E93}">
      <dgm:prSet/>
      <dgm:spPr/>
      <dgm:t>
        <a:bodyPr/>
        <a:lstStyle/>
        <a:p>
          <a:endParaRPr lang="en-US"/>
        </a:p>
      </dgm:t>
    </dgm:pt>
    <dgm:pt modelId="{113D7350-577A-4B68-BABC-7B3B0426A9A8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deploys</a:t>
          </a:r>
        </a:p>
      </dgm:t>
    </dgm:pt>
    <dgm:pt modelId="{09635E36-EB0E-47BA-B3DC-99C7AC27E557}" type="parTrans" cxnId="{CE6C22E3-DEF4-4F5E-8BD4-BABB953AE64C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72113904-3AD2-4BC5-B646-D254616601BA}" type="sibTrans" cxnId="{CE6C22E3-DEF4-4F5E-8BD4-BABB953AE64C}">
      <dgm:prSet/>
      <dgm:spPr/>
      <dgm:t>
        <a:bodyPr/>
        <a:lstStyle/>
        <a:p>
          <a:endParaRPr lang="en-US"/>
        </a:p>
      </dgm:t>
    </dgm:pt>
    <dgm:pt modelId="{DB5B1DAB-5203-4E73-8529-2F629342A69D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call center</a:t>
          </a:r>
        </a:p>
      </dgm:t>
    </dgm:pt>
    <dgm:pt modelId="{CE18EBDA-0899-4C48-98DC-1663D31D7342}" type="parTrans" cxnId="{D7FE21B6-5433-4706-AC35-56330C3CCF43}">
      <dgm:prSet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D0CB3F44-0E6C-4C7C-AE3B-42ED87C7E12D}" type="sibTrans" cxnId="{D7FE21B6-5433-4706-AC35-56330C3CCF43}">
      <dgm:prSet/>
      <dgm:spPr/>
      <dgm:t>
        <a:bodyPr/>
        <a:lstStyle/>
        <a:p>
          <a:endParaRPr lang="en-US"/>
        </a:p>
      </dgm:t>
    </dgm:pt>
    <dgm:pt modelId="{580047EA-792C-49B5-A30C-601A9DB35E2D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tier 2 support</a:t>
          </a:r>
        </a:p>
      </dgm:t>
    </dgm:pt>
    <dgm:pt modelId="{59F709C2-372E-48EF-96D4-FD6F1E0134EE}" type="parTrans" cxnId="{564A56A7-AD1C-46E1-8867-17CFC12F9EFD}">
      <dgm:prSet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7C77AC47-40E1-4C66-965D-2EC411326AF1}" type="sibTrans" cxnId="{564A56A7-AD1C-46E1-8867-17CFC12F9EFD}">
      <dgm:prSet/>
      <dgm:spPr/>
      <dgm:t>
        <a:bodyPr/>
        <a:lstStyle/>
        <a:p>
          <a:endParaRPr lang="en-US"/>
        </a:p>
      </dgm:t>
    </dgm:pt>
    <dgm:pt modelId="{AC5B1213-EB5D-4211-AE17-C58539B3EB29}" type="pres">
      <dgm:prSet presAssocID="{6E1C6D14-778C-43CF-BEBD-2E0302B559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C610723-488C-466B-A13E-582ED8EE7B18}" type="pres">
      <dgm:prSet presAssocID="{99F0D37F-5B06-4F3D-95FD-A2EE45D50C4E}" presName="hierRoot1" presStyleCnt="0">
        <dgm:presLayoutVars>
          <dgm:hierBranch val="init"/>
        </dgm:presLayoutVars>
      </dgm:prSet>
      <dgm:spPr/>
    </dgm:pt>
    <dgm:pt modelId="{56AF31A2-5643-47FF-B177-2B068A9F5B45}" type="pres">
      <dgm:prSet presAssocID="{99F0D37F-5B06-4F3D-95FD-A2EE45D50C4E}" presName="rootComposite1" presStyleCnt="0"/>
      <dgm:spPr/>
    </dgm:pt>
    <dgm:pt modelId="{CE5886DD-1A66-4684-A458-220FBAD9A10D}" type="pres">
      <dgm:prSet presAssocID="{99F0D37F-5B06-4F3D-95FD-A2EE45D50C4E}" presName="rootText1" presStyleLbl="node0" presStyleIdx="0" presStyleCnt="2">
        <dgm:presLayoutVars>
          <dgm:chPref val="3"/>
        </dgm:presLayoutVars>
      </dgm:prSet>
      <dgm:spPr/>
    </dgm:pt>
    <dgm:pt modelId="{3D029B76-858F-4A5D-944A-BE6D97E05252}" type="pres">
      <dgm:prSet presAssocID="{99F0D37F-5B06-4F3D-95FD-A2EE45D50C4E}" presName="rootConnector1" presStyleLbl="node1" presStyleIdx="0" presStyleCnt="0"/>
      <dgm:spPr/>
    </dgm:pt>
    <dgm:pt modelId="{5CBEFD0D-4956-4C29-B222-9F96BFED01B4}" type="pres">
      <dgm:prSet presAssocID="{99F0D37F-5B06-4F3D-95FD-A2EE45D50C4E}" presName="hierChild2" presStyleCnt="0"/>
      <dgm:spPr/>
    </dgm:pt>
    <dgm:pt modelId="{543179A4-2A9C-40B6-AE3F-2F60ABC8E1EE}" type="pres">
      <dgm:prSet presAssocID="{E4589F63-A9D6-4CB0-ACCD-3CC8F4FE4C34}" presName="Name37" presStyleLbl="parChTrans1D2" presStyleIdx="0" presStyleCnt="5"/>
      <dgm:spPr/>
    </dgm:pt>
    <dgm:pt modelId="{869B2B20-CF53-424A-BC24-352B6C4B5D05}" type="pres">
      <dgm:prSet presAssocID="{8DBD7350-47D6-4D70-8BBB-D028163A18F8}" presName="hierRoot2" presStyleCnt="0">
        <dgm:presLayoutVars>
          <dgm:hierBranch val="init"/>
        </dgm:presLayoutVars>
      </dgm:prSet>
      <dgm:spPr/>
    </dgm:pt>
    <dgm:pt modelId="{2FDBF791-EE09-46DB-9261-BCE7A8C6505E}" type="pres">
      <dgm:prSet presAssocID="{8DBD7350-47D6-4D70-8BBB-D028163A18F8}" presName="rootComposite" presStyleCnt="0"/>
      <dgm:spPr/>
    </dgm:pt>
    <dgm:pt modelId="{B0C830DC-6686-4DA4-964B-E675D3945025}" type="pres">
      <dgm:prSet presAssocID="{8DBD7350-47D6-4D70-8BBB-D028163A18F8}" presName="rootText" presStyleLbl="node2" presStyleIdx="0" presStyleCnt="5">
        <dgm:presLayoutVars>
          <dgm:chPref val="3"/>
        </dgm:presLayoutVars>
      </dgm:prSet>
      <dgm:spPr/>
    </dgm:pt>
    <dgm:pt modelId="{90B882F9-9323-47D7-A458-C2CDFA452344}" type="pres">
      <dgm:prSet presAssocID="{8DBD7350-47D6-4D70-8BBB-D028163A18F8}" presName="rootConnector" presStyleLbl="node2" presStyleIdx="0" presStyleCnt="5"/>
      <dgm:spPr/>
    </dgm:pt>
    <dgm:pt modelId="{1378D1DB-53B6-405C-BD1C-D2A5486BE46C}" type="pres">
      <dgm:prSet presAssocID="{8DBD7350-47D6-4D70-8BBB-D028163A18F8}" presName="hierChild4" presStyleCnt="0"/>
      <dgm:spPr/>
    </dgm:pt>
    <dgm:pt modelId="{010F1D44-35C4-48E6-B1C8-9CEF42FD6595}" type="pres">
      <dgm:prSet presAssocID="{B40B64C3-49E7-4E6B-BD25-675C66D3E4ED}" presName="Name37" presStyleLbl="parChTrans1D3" presStyleIdx="0" presStyleCnt="10"/>
      <dgm:spPr/>
    </dgm:pt>
    <dgm:pt modelId="{63A01417-141E-460B-9812-7E8FCDF7D76E}" type="pres">
      <dgm:prSet presAssocID="{F7B525BA-446B-4F3F-B561-7981D651A100}" presName="hierRoot2" presStyleCnt="0">
        <dgm:presLayoutVars>
          <dgm:hierBranch val="init"/>
        </dgm:presLayoutVars>
      </dgm:prSet>
      <dgm:spPr/>
    </dgm:pt>
    <dgm:pt modelId="{4B320774-D5C3-4C90-A82E-F0D89DFA2E31}" type="pres">
      <dgm:prSet presAssocID="{F7B525BA-446B-4F3F-B561-7981D651A100}" presName="rootComposite" presStyleCnt="0"/>
      <dgm:spPr/>
    </dgm:pt>
    <dgm:pt modelId="{C62325E9-78B4-4509-9143-F2F839B15FC4}" type="pres">
      <dgm:prSet presAssocID="{F7B525BA-446B-4F3F-B561-7981D651A100}" presName="rootText" presStyleLbl="node3" presStyleIdx="0" presStyleCnt="10">
        <dgm:presLayoutVars>
          <dgm:chPref val="3"/>
        </dgm:presLayoutVars>
      </dgm:prSet>
      <dgm:spPr/>
    </dgm:pt>
    <dgm:pt modelId="{11F04702-F209-4C6A-A084-CECAC2F033E0}" type="pres">
      <dgm:prSet presAssocID="{F7B525BA-446B-4F3F-B561-7981D651A100}" presName="rootConnector" presStyleLbl="node3" presStyleIdx="0" presStyleCnt="10"/>
      <dgm:spPr/>
    </dgm:pt>
    <dgm:pt modelId="{AD880F4F-AEA3-4259-B51E-C45D03E5D5F1}" type="pres">
      <dgm:prSet presAssocID="{F7B525BA-446B-4F3F-B561-7981D651A100}" presName="hierChild4" presStyleCnt="0"/>
      <dgm:spPr/>
    </dgm:pt>
    <dgm:pt modelId="{CC85BBD3-BFCA-40A9-9229-8DBCE29CBACE}" type="pres">
      <dgm:prSet presAssocID="{F7B525BA-446B-4F3F-B561-7981D651A100}" presName="hierChild5" presStyleCnt="0"/>
      <dgm:spPr/>
    </dgm:pt>
    <dgm:pt modelId="{8E1A6C37-1719-456D-AAC8-9B636906B789}" type="pres">
      <dgm:prSet presAssocID="{8DBD7350-47D6-4D70-8BBB-D028163A18F8}" presName="hierChild5" presStyleCnt="0"/>
      <dgm:spPr/>
    </dgm:pt>
    <dgm:pt modelId="{1B30711C-CDF0-4B36-9318-33E3BEB263CF}" type="pres">
      <dgm:prSet presAssocID="{99F0D37F-5B06-4F3D-95FD-A2EE45D50C4E}" presName="hierChild3" presStyleCnt="0"/>
      <dgm:spPr/>
    </dgm:pt>
    <dgm:pt modelId="{D62513EC-99BA-4F41-9F56-F265DA03F113}" type="pres">
      <dgm:prSet presAssocID="{5F775277-751C-409C-AD65-CADF64C1E1B7}" presName="hierRoot1" presStyleCnt="0">
        <dgm:presLayoutVars>
          <dgm:hierBranch val="init"/>
        </dgm:presLayoutVars>
      </dgm:prSet>
      <dgm:spPr/>
    </dgm:pt>
    <dgm:pt modelId="{36248161-EC97-4900-8A1F-7E669BFA60DD}" type="pres">
      <dgm:prSet presAssocID="{5F775277-751C-409C-AD65-CADF64C1E1B7}" presName="rootComposite1" presStyleCnt="0"/>
      <dgm:spPr/>
    </dgm:pt>
    <dgm:pt modelId="{582A0456-1E6F-410F-9311-6349BF03F191}" type="pres">
      <dgm:prSet presAssocID="{5F775277-751C-409C-AD65-CADF64C1E1B7}" presName="rootText1" presStyleLbl="node0" presStyleIdx="1" presStyleCnt="2">
        <dgm:presLayoutVars>
          <dgm:chPref val="3"/>
        </dgm:presLayoutVars>
      </dgm:prSet>
      <dgm:spPr/>
    </dgm:pt>
    <dgm:pt modelId="{F3A2A447-FC8D-44F1-9436-DE54A3CEFCD5}" type="pres">
      <dgm:prSet presAssocID="{5F775277-751C-409C-AD65-CADF64C1E1B7}" presName="rootConnector1" presStyleLbl="node1" presStyleIdx="0" presStyleCnt="0"/>
      <dgm:spPr/>
    </dgm:pt>
    <dgm:pt modelId="{CE774FB7-CB00-44B8-AF08-F5EF465A291D}" type="pres">
      <dgm:prSet presAssocID="{5F775277-751C-409C-AD65-CADF64C1E1B7}" presName="hierChild2" presStyleCnt="0"/>
      <dgm:spPr/>
    </dgm:pt>
    <dgm:pt modelId="{FC58103B-A6FF-43D4-B333-9A4D12FD7143}" type="pres">
      <dgm:prSet presAssocID="{5418F16C-B405-4843-9050-F5DC06730DBF}" presName="Name37" presStyleLbl="parChTrans1D2" presStyleIdx="1" presStyleCnt="5"/>
      <dgm:spPr/>
    </dgm:pt>
    <dgm:pt modelId="{4763C35A-BC46-4659-9628-BB257A0FA1E5}" type="pres">
      <dgm:prSet presAssocID="{D780F22C-6AA9-4204-9C56-7832FFA6C557}" presName="hierRoot2" presStyleCnt="0">
        <dgm:presLayoutVars>
          <dgm:hierBranch val="init"/>
        </dgm:presLayoutVars>
      </dgm:prSet>
      <dgm:spPr/>
    </dgm:pt>
    <dgm:pt modelId="{602465EC-BB78-41CA-A264-748811D82B37}" type="pres">
      <dgm:prSet presAssocID="{D780F22C-6AA9-4204-9C56-7832FFA6C557}" presName="rootComposite" presStyleCnt="0"/>
      <dgm:spPr/>
    </dgm:pt>
    <dgm:pt modelId="{B314E076-6DBF-44C9-AD30-DE1C803A3AE6}" type="pres">
      <dgm:prSet presAssocID="{D780F22C-6AA9-4204-9C56-7832FFA6C557}" presName="rootText" presStyleLbl="node2" presStyleIdx="1" presStyleCnt="5">
        <dgm:presLayoutVars>
          <dgm:chPref val="3"/>
        </dgm:presLayoutVars>
      </dgm:prSet>
      <dgm:spPr/>
    </dgm:pt>
    <dgm:pt modelId="{5E4AD68A-E2C2-499B-B465-4C771DA30777}" type="pres">
      <dgm:prSet presAssocID="{D780F22C-6AA9-4204-9C56-7832FFA6C557}" presName="rootConnector" presStyleLbl="node2" presStyleIdx="1" presStyleCnt="5"/>
      <dgm:spPr/>
    </dgm:pt>
    <dgm:pt modelId="{C38A8F91-3BE9-4934-999B-47CC6171F8D9}" type="pres">
      <dgm:prSet presAssocID="{D780F22C-6AA9-4204-9C56-7832FFA6C557}" presName="hierChild4" presStyleCnt="0"/>
      <dgm:spPr/>
    </dgm:pt>
    <dgm:pt modelId="{1517A36E-060F-4C18-94B0-2D8F686527A8}" type="pres">
      <dgm:prSet presAssocID="{703476F9-5086-4416-B373-8CC0DDA98607}" presName="Name37" presStyleLbl="parChTrans1D3" presStyleIdx="1" presStyleCnt="10"/>
      <dgm:spPr/>
    </dgm:pt>
    <dgm:pt modelId="{C99B5716-DE9B-42A7-8515-F13553E939DE}" type="pres">
      <dgm:prSet presAssocID="{226B6356-AE32-4BF1-AF2B-3AF035CD5B75}" presName="hierRoot2" presStyleCnt="0">
        <dgm:presLayoutVars>
          <dgm:hierBranch val="init"/>
        </dgm:presLayoutVars>
      </dgm:prSet>
      <dgm:spPr/>
    </dgm:pt>
    <dgm:pt modelId="{8CA7CC2F-BF48-4F4E-B477-D1D7CA1DF129}" type="pres">
      <dgm:prSet presAssocID="{226B6356-AE32-4BF1-AF2B-3AF035CD5B75}" presName="rootComposite" presStyleCnt="0"/>
      <dgm:spPr/>
    </dgm:pt>
    <dgm:pt modelId="{94178CEA-71F4-4F1E-8A50-B3B85B412B37}" type="pres">
      <dgm:prSet presAssocID="{226B6356-AE32-4BF1-AF2B-3AF035CD5B75}" presName="rootText" presStyleLbl="node3" presStyleIdx="1" presStyleCnt="10">
        <dgm:presLayoutVars>
          <dgm:chPref val="3"/>
        </dgm:presLayoutVars>
      </dgm:prSet>
      <dgm:spPr/>
    </dgm:pt>
    <dgm:pt modelId="{B062ADD4-6C70-4E4D-A42D-2B01987A89A4}" type="pres">
      <dgm:prSet presAssocID="{226B6356-AE32-4BF1-AF2B-3AF035CD5B75}" presName="rootConnector" presStyleLbl="node3" presStyleIdx="1" presStyleCnt="10"/>
      <dgm:spPr/>
    </dgm:pt>
    <dgm:pt modelId="{03F3CF2B-B9FF-4F7D-9458-DB3E967ADC3D}" type="pres">
      <dgm:prSet presAssocID="{226B6356-AE32-4BF1-AF2B-3AF035CD5B75}" presName="hierChild4" presStyleCnt="0"/>
      <dgm:spPr/>
    </dgm:pt>
    <dgm:pt modelId="{684C10E6-3754-47C2-AC84-63555A69E2E0}" type="pres">
      <dgm:prSet presAssocID="{226B6356-AE32-4BF1-AF2B-3AF035CD5B75}" presName="hierChild5" presStyleCnt="0"/>
      <dgm:spPr/>
    </dgm:pt>
    <dgm:pt modelId="{F16BA948-21CB-41B0-9378-F0F3918B0345}" type="pres">
      <dgm:prSet presAssocID="{69FE76DB-F7B4-400A-9722-E7C99D90703F}" presName="Name37" presStyleLbl="parChTrans1D3" presStyleIdx="2" presStyleCnt="10"/>
      <dgm:spPr/>
    </dgm:pt>
    <dgm:pt modelId="{B6F105E7-AD14-4D93-BFEC-78B99DD46666}" type="pres">
      <dgm:prSet presAssocID="{426A7134-B8E1-4EF4-BC5E-F8F61490CAE1}" presName="hierRoot2" presStyleCnt="0">
        <dgm:presLayoutVars>
          <dgm:hierBranch val="init"/>
        </dgm:presLayoutVars>
      </dgm:prSet>
      <dgm:spPr/>
    </dgm:pt>
    <dgm:pt modelId="{43A79C22-46B3-4F11-B39A-111BBB3859D6}" type="pres">
      <dgm:prSet presAssocID="{426A7134-B8E1-4EF4-BC5E-F8F61490CAE1}" presName="rootComposite" presStyleCnt="0"/>
      <dgm:spPr/>
    </dgm:pt>
    <dgm:pt modelId="{214B4D1C-C7B3-4D0B-A56B-7BE4CB6C97D3}" type="pres">
      <dgm:prSet presAssocID="{426A7134-B8E1-4EF4-BC5E-F8F61490CAE1}" presName="rootText" presStyleLbl="node3" presStyleIdx="2" presStyleCnt="10">
        <dgm:presLayoutVars>
          <dgm:chPref val="3"/>
        </dgm:presLayoutVars>
      </dgm:prSet>
      <dgm:spPr/>
    </dgm:pt>
    <dgm:pt modelId="{BA15C20B-36C8-4CA8-BD5A-291303F472F3}" type="pres">
      <dgm:prSet presAssocID="{426A7134-B8E1-4EF4-BC5E-F8F61490CAE1}" presName="rootConnector" presStyleLbl="node3" presStyleIdx="2" presStyleCnt="10"/>
      <dgm:spPr/>
    </dgm:pt>
    <dgm:pt modelId="{18D95CC5-E7F3-40C0-9015-6BBC38A718E2}" type="pres">
      <dgm:prSet presAssocID="{426A7134-B8E1-4EF4-BC5E-F8F61490CAE1}" presName="hierChild4" presStyleCnt="0"/>
      <dgm:spPr/>
    </dgm:pt>
    <dgm:pt modelId="{CB64E5E2-71BA-483D-AF43-5B910FAA16FF}" type="pres">
      <dgm:prSet presAssocID="{426A7134-B8E1-4EF4-BC5E-F8F61490CAE1}" presName="hierChild5" presStyleCnt="0"/>
      <dgm:spPr/>
    </dgm:pt>
    <dgm:pt modelId="{A3377EE8-DA57-4D97-A993-14639EBFBA90}" type="pres">
      <dgm:prSet presAssocID="{D780F22C-6AA9-4204-9C56-7832FFA6C557}" presName="hierChild5" presStyleCnt="0"/>
      <dgm:spPr/>
    </dgm:pt>
    <dgm:pt modelId="{60D23022-44FD-4130-AE69-EE0D50F542C0}" type="pres">
      <dgm:prSet presAssocID="{47E087F5-F46E-4326-829A-986B7A973341}" presName="Name37" presStyleLbl="parChTrans1D2" presStyleIdx="2" presStyleCnt="5"/>
      <dgm:spPr/>
    </dgm:pt>
    <dgm:pt modelId="{B037D024-0751-455B-9E36-5CCA6CD36D49}" type="pres">
      <dgm:prSet presAssocID="{AC20F8DA-6B0A-4FE0-854E-45F037B8236A}" presName="hierRoot2" presStyleCnt="0">
        <dgm:presLayoutVars>
          <dgm:hierBranch val="init"/>
        </dgm:presLayoutVars>
      </dgm:prSet>
      <dgm:spPr/>
    </dgm:pt>
    <dgm:pt modelId="{807A359E-5C10-4D2F-B18D-2CF6F0202FEA}" type="pres">
      <dgm:prSet presAssocID="{AC20F8DA-6B0A-4FE0-854E-45F037B8236A}" presName="rootComposite" presStyleCnt="0"/>
      <dgm:spPr/>
    </dgm:pt>
    <dgm:pt modelId="{A5638E75-D507-499A-85F7-97AB92586DE0}" type="pres">
      <dgm:prSet presAssocID="{AC20F8DA-6B0A-4FE0-854E-45F037B8236A}" presName="rootText" presStyleLbl="node2" presStyleIdx="2" presStyleCnt="5">
        <dgm:presLayoutVars>
          <dgm:chPref val="3"/>
        </dgm:presLayoutVars>
      </dgm:prSet>
      <dgm:spPr/>
    </dgm:pt>
    <dgm:pt modelId="{CBFFB0C1-468F-4486-9B6A-D8F43ED448CC}" type="pres">
      <dgm:prSet presAssocID="{AC20F8DA-6B0A-4FE0-854E-45F037B8236A}" presName="rootConnector" presStyleLbl="node2" presStyleIdx="2" presStyleCnt="5"/>
      <dgm:spPr/>
    </dgm:pt>
    <dgm:pt modelId="{1390BC43-4B10-42EB-939D-A1F7BFA5E21F}" type="pres">
      <dgm:prSet presAssocID="{AC20F8DA-6B0A-4FE0-854E-45F037B8236A}" presName="hierChild4" presStyleCnt="0"/>
      <dgm:spPr/>
    </dgm:pt>
    <dgm:pt modelId="{74257CF5-6C07-4A57-A2FA-5B84B417D4CA}" type="pres">
      <dgm:prSet presAssocID="{1118B13A-6F7B-4BCF-9A3D-5DFDE1DAB05D}" presName="Name37" presStyleLbl="parChTrans1D3" presStyleIdx="3" presStyleCnt="10"/>
      <dgm:spPr/>
    </dgm:pt>
    <dgm:pt modelId="{76A26F35-89B7-415C-B8C4-CCBC655C3732}" type="pres">
      <dgm:prSet presAssocID="{C81F8F4B-AFC3-4269-AF0F-5F8ED63B5557}" presName="hierRoot2" presStyleCnt="0">
        <dgm:presLayoutVars>
          <dgm:hierBranch val="init"/>
        </dgm:presLayoutVars>
      </dgm:prSet>
      <dgm:spPr/>
    </dgm:pt>
    <dgm:pt modelId="{3B5E6971-5324-4999-AA94-F95D6ECF0A41}" type="pres">
      <dgm:prSet presAssocID="{C81F8F4B-AFC3-4269-AF0F-5F8ED63B5557}" presName="rootComposite" presStyleCnt="0"/>
      <dgm:spPr/>
    </dgm:pt>
    <dgm:pt modelId="{0426F541-A964-46E9-BC6B-1EDE24A71B02}" type="pres">
      <dgm:prSet presAssocID="{C81F8F4B-AFC3-4269-AF0F-5F8ED63B5557}" presName="rootText" presStyleLbl="node3" presStyleIdx="3" presStyleCnt="10">
        <dgm:presLayoutVars>
          <dgm:chPref val="3"/>
        </dgm:presLayoutVars>
      </dgm:prSet>
      <dgm:spPr/>
    </dgm:pt>
    <dgm:pt modelId="{B2B2F777-B3FF-4370-9D68-AAAB8F5534F6}" type="pres">
      <dgm:prSet presAssocID="{C81F8F4B-AFC3-4269-AF0F-5F8ED63B5557}" presName="rootConnector" presStyleLbl="node3" presStyleIdx="3" presStyleCnt="10"/>
      <dgm:spPr/>
    </dgm:pt>
    <dgm:pt modelId="{6F0FB607-FCCB-4F63-9132-2267321B5BED}" type="pres">
      <dgm:prSet presAssocID="{C81F8F4B-AFC3-4269-AF0F-5F8ED63B5557}" presName="hierChild4" presStyleCnt="0"/>
      <dgm:spPr/>
    </dgm:pt>
    <dgm:pt modelId="{72BB735C-FEF7-44CF-AAF3-B19433030A9A}" type="pres">
      <dgm:prSet presAssocID="{C81F8F4B-AFC3-4269-AF0F-5F8ED63B5557}" presName="hierChild5" presStyleCnt="0"/>
      <dgm:spPr/>
    </dgm:pt>
    <dgm:pt modelId="{A11FF855-2F63-410B-B63B-F089BEEEAF68}" type="pres">
      <dgm:prSet presAssocID="{C366FD8A-55E7-489B-B797-456DFAFD7F0D}" presName="Name37" presStyleLbl="parChTrans1D3" presStyleIdx="4" presStyleCnt="10"/>
      <dgm:spPr/>
    </dgm:pt>
    <dgm:pt modelId="{0B23A2DF-998F-43D8-BEDB-C31F2FB88F6E}" type="pres">
      <dgm:prSet presAssocID="{E07552AB-87D0-4AFC-8659-DCBB6EC3B32D}" presName="hierRoot2" presStyleCnt="0">
        <dgm:presLayoutVars>
          <dgm:hierBranch val="init"/>
        </dgm:presLayoutVars>
      </dgm:prSet>
      <dgm:spPr/>
    </dgm:pt>
    <dgm:pt modelId="{E9F63861-EAA4-4BE4-8475-F912DF70674A}" type="pres">
      <dgm:prSet presAssocID="{E07552AB-87D0-4AFC-8659-DCBB6EC3B32D}" presName="rootComposite" presStyleCnt="0"/>
      <dgm:spPr/>
    </dgm:pt>
    <dgm:pt modelId="{ACA20580-BDE4-40E8-8B42-CC7E4F6BE67E}" type="pres">
      <dgm:prSet presAssocID="{E07552AB-87D0-4AFC-8659-DCBB6EC3B32D}" presName="rootText" presStyleLbl="node3" presStyleIdx="4" presStyleCnt="10">
        <dgm:presLayoutVars>
          <dgm:chPref val="3"/>
        </dgm:presLayoutVars>
      </dgm:prSet>
      <dgm:spPr/>
    </dgm:pt>
    <dgm:pt modelId="{F02493CF-82BC-48F6-8ACE-976F2BA9DFB2}" type="pres">
      <dgm:prSet presAssocID="{E07552AB-87D0-4AFC-8659-DCBB6EC3B32D}" presName="rootConnector" presStyleLbl="node3" presStyleIdx="4" presStyleCnt="10"/>
      <dgm:spPr/>
    </dgm:pt>
    <dgm:pt modelId="{350424E0-786E-4E20-9680-0B13BC52903B}" type="pres">
      <dgm:prSet presAssocID="{E07552AB-87D0-4AFC-8659-DCBB6EC3B32D}" presName="hierChild4" presStyleCnt="0"/>
      <dgm:spPr/>
    </dgm:pt>
    <dgm:pt modelId="{780C0738-7945-4659-AF74-B138D72F1E81}" type="pres">
      <dgm:prSet presAssocID="{E07552AB-87D0-4AFC-8659-DCBB6EC3B32D}" presName="hierChild5" presStyleCnt="0"/>
      <dgm:spPr/>
    </dgm:pt>
    <dgm:pt modelId="{C894C6E2-0911-441E-9D52-2413E914E366}" type="pres">
      <dgm:prSet presAssocID="{0DB0F595-1AF5-4B80-A0DB-DCC2684BCC15}" presName="Name37" presStyleLbl="parChTrans1D3" presStyleIdx="5" presStyleCnt="10"/>
      <dgm:spPr/>
    </dgm:pt>
    <dgm:pt modelId="{D701D548-FFBF-4A59-B398-BF3F9F8DCC56}" type="pres">
      <dgm:prSet presAssocID="{A416E4A7-42DE-4999-BA88-F3037BA2A4DE}" presName="hierRoot2" presStyleCnt="0">
        <dgm:presLayoutVars>
          <dgm:hierBranch val="init"/>
        </dgm:presLayoutVars>
      </dgm:prSet>
      <dgm:spPr/>
    </dgm:pt>
    <dgm:pt modelId="{37408480-B95D-40C2-B3A3-E3BC354AEF46}" type="pres">
      <dgm:prSet presAssocID="{A416E4A7-42DE-4999-BA88-F3037BA2A4DE}" presName="rootComposite" presStyleCnt="0"/>
      <dgm:spPr/>
    </dgm:pt>
    <dgm:pt modelId="{159AB5A8-ADD9-490B-96F6-BF960F6B3BC4}" type="pres">
      <dgm:prSet presAssocID="{A416E4A7-42DE-4999-BA88-F3037BA2A4DE}" presName="rootText" presStyleLbl="node3" presStyleIdx="5" presStyleCnt="10">
        <dgm:presLayoutVars>
          <dgm:chPref val="3"/>
        </dgm:presLayoutVars>
      </dgm:prSet>
      <dgm:spPr/>
    </dgm:pt>
    <dgm:pt modelId="{D67A09FB-FF53-4033-9199-1AB64F9EA64D}" type="pres">
      <dgm:prSet presAssocID="{A416E4A7-42DE-4999-BA88-F3037BA2A4DE}" presName="rootConnector" presStyleLbl="node3" presStyleIdx="5" presStyleCnt="10"/>
      <dgm:spPr/>
    </dgm:pt>
    <dgm:pt modelId="{F7280B53-3DEE-40D5-A982-3D881F1EFF5D}" type="pres">
      <dgm:prSet presAssocID="{A416E4A7-42DE-4999-BA88-F3037BA2A4DE}" presName="hierChild4" presStyleCnt="0"/>
      <dgm:spPr/>
    </dgm:pt>
    <dgm:pt modelId="{8EB984F0-1967-47D2-8F21-A63D826CE9C1}" type="pres">
      <dgm:prSet presAssocID="{A416E4A7-42DE-4999-BA88-F3037BA2A4DE}" presName="hierChild5" presStyleCnt="0"/>
      <dgm:spPr/>
    </dgm:pt>
    <dgm:pt modelId="{E090B2A8-7340-4FEC-A126-CFC30FF925D1}" type="pres">
      <dgm:prSet presAssocID="{AC20F8DA-6B0A-4FE0-854E-45F037B8236A}" presName="hierChild5" presStyleCnt="0"/>
      <dgm:spPr/>
    </dgm:pt>
    <dgm:pt modelId="{42ACB9C1-EAC1-45D4-8E10-0658F650BDAE}" type="pres">
      <dgm:prSet presAssocID="{21A5C3C7-FB86-4B51-8DD6-90D195B60114}" presName="Name37" presStyleLbl="parChTrans1D2" presStyleIdx="3" presStyleCnt="5"/>
      <dgm:spPr/>
    </dgm:pt>
    <dgm:pt modelId="{6A73F246-18C4-44D7-9B68-D4E097C336E5}" type="pres">
      <dgm:prSet presAssocID="{87F3CB36-4BF1-450D-A6B2-54D3B4ED3959}" presName="hierRoot2" presStyleCnt="0">
        <dgm:presLayoutVars>
          <dgm:hierBranch val="init"/>
        </dgm:presLayoutVars>
      </dgm:prSet>
      <dgm:spPr/>
    </dgm:pt>
    <dgm:pt modelId="{4EFDA4A2-8998-417A-AC9E-6FD2C481CD70}" type="pres">
      <dgm:prSet presAssocID="{87F3CB36-4BF1-450D-A6B2-54D3B4ED3959}" presName="rootComposite" presStyleCnt="0"/>
      <dgm:spPr/>
    </dgm:pt>
    <dgm:pt modelId="{494D132E-36C2-428E-B9C5-55EB62DABF00}" type="pres">
      <dgm:prSet presAssocID="{87F3CB36-4BF1-450D-A6B2-54D3B4ED3959}" presName="rootText" presStyleLbl="node2" presStyleIdx="3" presStyleCnt="5">
        <dgm:presLayoutVars>
          <dgm:chPref val="3"/>
        </dgm:presLayoutVars>
      </dgm:prSet>
      <dgm:spPr/>
    </dgm:pt>
    <dgm:pt modelId="{2CA44F28-852C-4836-8999-61476F081372}" type="pres">
      <dgm:prSet presAssocID="{87F3CB36-4BF1-450D-A6B2-54D3B4ED3959}" presName="rootConnector" presStyleLbl="node2" presStyleIdx="3" presStyleCnt="5"/>
      <dgm:spPr/>
    </dgm:pt>
    <dgm:pt modelId="{3C7082E6-649D-4D69-9BA0-47FCD378DCBF}" type="pres">
      <dgm:prSet presAssocID="{87F3CB36-4BF1-450D-A6B2-54D3B4ED3959}" presName="hierChild4" presStyleCnt="0"/>
      <dgm:spPr/>
    </dgm:pt>
    <dgm:pt modelId="{C4EEA09E-371F-407A-9900-89BB14390372}" type="pres">
      <dgm:prSet presAssocID="{09C1DCA2-124C-4C50-A2BC-B5D965485FC1}" presName="Name37" presStyleLbl="parChTrans1D3" presStyleIdx="6" presStyleCnt="10"/>
      <dgm:spPr/>
    </dgm:pt>
    <dgm:pt modelId="{0F1D5518-D68B-4B19-9538-2B2754DAF892}" type="pres">
      <dgm:prSet presAssocID="{14313D9A-4BF8-413B-838E-4D3816F1674A}" presName="hierRoot2" presStyleCnt="0">
        <dgm:presLayoutVars>
          <dgm:hierBranch val="init"/>
        </dgm:presLayoutVars>
      </dgm:prSet>
      <dgm:spPr/>
    </dgm:pt>
    <dgm:pt modelId="{C0A68D3C-EF5E-431C-956F-48118C936F61}" type="pres">
      <dgm:prSet presAssocID="{14313D9A-4BF8-413B-838E-4D3816F1674A}" presName="rootComposite" presStyleCnt="0"/>
      <dgm:spPr/>
    </dgm:pt>
    <dgm:pt modelId="{1D16DDF1-D5F9-4D0A-87DC-ECB19759C13F}" type="pres">
      <dgm:prSet presAssocID="{14313D9A-4BF8-413B-838E-4D3816F1674A}" presName="rootText" presStyleLbl="node3" presStyleIdx="6" presStyleCnt="10">
        <dgm:presLayoutVars>
          <dgm:chPref val="3"/>
        </dgm:presLayoutVars>
      </dgm:prSet>
      <dgm:spPr/>
    </dgm:pt>
    <dgm:pt modelId="{205872A2-EDD9-4AEF-BAE7-27C9B03BB40A}" type="pres">
      <dgm:prSet presAssocID="{14313D9A-4BF8-413B-838E-4D3816F1674A}" presName="rootConnector" presStyleLbl="node3" presStyleIdx="6" presStyleCnt="10"/>
      <dgm:spPr/>
    </dgm:pt>
    <dgm:pt modelId="{E20B69DB-B7EC-4E0A-B20C-424383A3466D}" type="pres">
      <dgm:prSet presAssocID="{14313D9A-4BF8-413B-838E-4D3816F1674A}" presName="hierChild4" presStyleCnt="0"/>
      <dgm:spPr/>
    </dgm:pt>
    <dgm:pt modelId="{BF45A447-24F8-46F0-8F75-127FFCE96590}" type="pres">
      <dgm:prSet presAssocID="{14313D9A-4BF8-413B-838E-4D3816F1674A}" presName="hierChild5" presStyleCnt="0"/>
      <dgm:spPr/>
    </dgm:pt>
    <dgm:pt modelId="{E9DACA42-18CD-4E16-9776-F24009F1658A}" type="pres">
      <dgm:prSet presAssocID="{09635E36-EB0E-47BA-B3DC-99C7AC27E557}" presName="Name37" presStyleLbl="parChTrans1D3" presStyleIdx="7" presStyleCnt="10"/>
      <dgm:spPr/>
    </dgm:pt>
    <dgm:pt modelId="{21726D11-2774-4280-A617-14DDF617D017}" type="pres">
      <dgm:prSet presAssocID="{113D7350-577A-4B68-BABC-7B3B0426A9A8}" presName="hierRoot2" presStyleCnt="0">
        <dgm:presLayoutVars>
          <dgm:hierBranch val="init"/>
        </dgm:presLayoutVars>
      </dgm:prSet>
      <dgm:spPr/>
    </dgm:pt>
    <dgm:pt modelId="{E8F70DF5-EBEB-46CC-9FD5-0421536ABC04}" type="pres">
      <dgm:prSet presAssocID="{113D7350-577A-4B68-BABC-7B3B0426A9A8}" presName="rootComposite" presStyleCnt="0"/>
      <dgm:spPr/>
    </dgm:pt>
    <dgm:pt modelId="{16397FED-84C9-404D-A599-2BDE738A1C09}" type="pres">
      <dgm:prSet presAssocID="{113D7350-577A-4B68-BABC-7B3B0426A9A8}" presName="rootText" presStyleLbl="node3" presStyleIdx="7" presStyleCnt="10">
        <dgm:presLayoutVars>
          <dgm:chPref val="3"/>
        </dgm:presLayoutVars>
      </dgm:prSet>
      <dgm:spPr/>
    </dgm:pt>
    <dgm:pt modelId="{931CD6CB-67B7-42E8-ADB7-8A097F2380B9}" type="pres">
      <dgm:prSet presAssocID="{113D7350-577A-4B68-BABC-7B3B0426A9A8}" presName="rootConnector" presStyleLbl="node3" presStyleIdx="7" presStyleCnt="10"/>
      <dgm:spPr/>
    </dgm:pt>
    <dgm:pt modelId="{F77E1A17-BC51-4826-BA50-79704DD5A566}" type="pres">
      <dgm:prSet presAssocID="{113D7350-577A-4B68-BABC-7B3B0426A9A8}" presName="hierChild4" presStyleCnt="0"/>
      <dgm:spPr/>
    </dgm:pt>
    <dgm:pt modelId="{220E0118-864A-4841-8449-25695951D0B4}" type="pres">
      <dgm:prSet presAssocID="{113D7350-577A-4B68-BABC-7B3B0426A9A8}" presName="hierChild5" presStyleCnt="0"/>
      <dgm:spPr/>
    </dgm:pt>
    <dgm:pt modelId="{6CDD7B87-CC02-4BA8-BAA2-9B1EAE3C42BC}" type="pres">
      <dgm:prSet presAssocID="{87F3CB36-4BF1-450D-A6B2-54D3B4ED3959}" presName="hierChild5" presStyleCnt="0"/>
      <dgm:spPr/>
    </dgm:pt>
    <dgm:pt modelId="{B2E7B895-CDE2-4A52-BBEB-00426D091D63}" type="pres">
      <dgm:prSet presAssocID="{E76AA2D9-AAB7-4DA6-A5F7-4F65608FB663}" presName="Name37" presStyleLbl="parChTrans1D2" presStyleIdx="4" presStyleCnt="5"/>
      <dgm:spPr/>
    </dgm:pt>
    <dgm:pt modelId="{CC84E577-A64C-4A89-82EE-81AC969D4AEE}" type="pres">
      <dgm:prSet presAssocID="{31323F61-02DB-4DE1-A120-6DA849709E01}" presName="hierRoot2" presStyleCnt="0">
        <dgm:presLayoutVars>
          <dgm:hierBranch val="init"/>
        </dgm:presLayoutVars>
      </dgm:prSet>
      <dgm:spPr/>
    </dgm:pt>
    <dgm:pt modelId="{AEA06473-52D4-400D-94F7-CE198C60F6DF}" type="pres">
      <dgm:prSet presAssocID="{31323F61-02DB-4DE1-A120-6DA849709E01}" presName="rootComposite" presStyleCnt="0"/>
      <dgm:spPr/>
    </dgm:pt>
    <dgm:pt modelId="{62A016C7-808E-4D62-8EA2-ED40DF749409}" type="pres">
      <dgm:prSet presAssocID="{31323F61-02DB-4DE1-A120-6DA849709E01}" presName="rootText" presStyleLbl="node2" presStyleIdx="4" presStyleCnt="5">
        <dgm:presLayoutVars>
          <dgm:chPref val="3"/>
        </dgm:presLayoutVars>
      </dgm:prSet>
      <dgm:spPr/>
    </dgm:pt>
    <dgm:pt modelId="{F70D1B0E-96EF-4563-B80F-DC180F730297}" type="pres">
      <dgm:prSet presAssocID="{31323F61-02DB-4DE1-A120-6DA849709E01}" presName="rootConnector" presStyleLbl="node2" presStyleIdx="4" presStyleCnt="5"/>
      <dgm:spPr/>
    </dgm:pt>
    <dgm:pt modelId="{1C4DBB26-9FDA-442B-BE37-68592F6A4979}" type="pres">
      <dgm:prSet presAssocID="{31323F61-02DB-4DE1-A120-6DA849709E01}" presName="hierChild4" presStyleCnt="0"/>
      <dgm:spPr/>
    </dgm:pt>
    <dgm:pt modelId="{41852C00-2E00-4A51-A804-2B8BFBA33885}" type="pres">
      <dgm:prSet presAssocID="{CE18EBDA-0899-4C48-98DC-1663D31D7342}" presName="Name37" presStyleLbl="parChTrans1D3" presStyleIdx="8" presStyleCnt="10"/>
      <dgm:spPr/>
    </dgm:pt>
    <dgm:pt modelId="{43C25BED-91F8-46F9-BF58-0F3A8867A9E7}" type="pres">
      <dgm:prSet presAssocID="{DB5B1DAB-5203-4E73-8529-2F629342A69D}" presName="hierRoot2" presStyleCnt="0">
        <dgm:presLayoutVars>
          <dgm:hierBranch val="init"/>
        </dgm:presLayoutVars>
      </dgm:prSet>
      <dgm:spPr/>
    </dgm:pt>
    <dgm:pt modelId="{42353E38-0085-4D74-A199-16CA6E28C7EB}" type="pres">
      <dgm:prSet presAssocID="{DB5B1DAB-5203-4E73-8529-2F629342A69D}" presName="rootComposite" presStyleCnt="0"/>
      <dgm:spPr/>
    </dgm:pt>
    <dgm:pt modelId="{7E37481F-5ED3-405A-B046-1DD9BE7FABD5}" type="pres">
      <dgm:prSet presAssocID="{DB5B1DAB-5203-4E73-8529-2F629342A69D}" presName="rootText" presStyleLbl="node3" presStyleIdx="8" presStyleCnt="10">
        <dgm:presLayoutVars>
          <dgm:chPref val="3"/>
        </dgm:presLayoutVars>
      </dgm:prSet>
      <dgm:spPr/>
    </dgm:pt>
    <dgm:pt modelId="{A500A8D9-B94B-45ED-BCD5-B8D85D1286BE}" type="pres">
      <dgm:prSet presAssocID="{DB5B1DAB-5203-4E73-8529-2F629342A69D}" presName="rootConnector" presStyleLbl="node3" presStyleIdx="8" presStyleCnt="10"/>
      <dgm:spPr/>
    </dgm:pt>
    <dgm:pt modelId="{5328F983-DD0A-4D4B-8E51-50DC6B5A2F8D}" type="pres">
      <dgm:prSet presAssocID="{DB5B1DAB-5203-4E73-8529-2F629342A69D}" presName="hierChild4" presStyleCnt="0"/>
      <dgm:spPr/>
    </dgm:pt>
    <dgm:pt modelId="{98E8D6A4-295C-44DD-8709-E491A56EA2E0}" type="pres">
      <dgm:prSet presAssocID="{DB5B1DAB-5203-4E73-8529-2F629342A69D}" presName="hierChild5" presStyleCnt="0"/>
      <dgm:spPr/>
    </dgm:pt>
    <dgm:pt modelId="{133A3511-2AD7-4D9A-A7A0-61F11AE97A62}" type="pres">
      <dgm:prSet presAssocID="{59F709C2-372E-48EF-96D4-FD6F1E0134EE}" presName="Name37" presStyleLbl="parChTrans1D3" presStyleIdx="9" presStyleCnt="10"/>
      <dgm:spPr/>
    </dgm:pt>
    <dgm:pt modelId="{F39856DD-0C5C-4C02-B560-D9F266075C48}" type="pres">
      <dgm:prSet presAssocID="{580047EA-792C-49B5-A30C-601A9DB35E2D}" presName="hierRoot2" presStyleCnt="0">
        <dgm:presLayoutVars>
          <dgm:hierBranch val="init"/>
        </dgm:presLayoutVars>
      </dgm:prSet>
      <dgm:spPr/>
    </dgm:pt>
    <dgm:pt modelId="{E3BA7A37-159D-497A-8544-0086125A99C7}" type="pres">
      <dgm:prSet presAssocID="{580047EA-792C-49B5-A30C-601A9DB35E2D}" presName="rootComposite" presStyleCnt="0"/>
      <dgm:spPr/>
    </dgm:pt>
    <dgm:pt modelId="{D5E04DE9-E206-4E3F-A694-7167BF9E26F4}" type="pres">
      <dgm:prSet presAssocID="{580047EA-792C-49B5-A30C-601A9DB35E2D}" presName="rootText" presStyleLbl="node3" presStyleIdx="9" presStyleCnt="10">
        <dgm:presLayoutVars>
          <dgm:chPref val="3"/>
        </dgm:presLayoutVars>
      </dgm:prSet>
      <dgm:spPr/>
    </dgm:pt>
    <dgm:pt modelId="{A3FABC41-A8BF-467B-B6F9-7DF255EE2706}" type="pres">
      <dgm:prSet presAssocID="{580047EA-792C-49B5-A30C-601A9DB35E2D}" presName="rootConnector" presStyleLbl="node3" presStyleIdx="9" presStyleCnt="10"/>
      <dgm:spPr/>
    </dgm:pt>
    <dgm:pt modelId="{349E2699-4D6F-45ED-BC8C-4B66FBE75816}" type="pres">
      <dgm:prSet presAssocID="{580047EA-792C-49B5-A30C-601A9DB35E2D}" presName="hierChild4" presStyleCnt="0"/>
      <dgm:spPr/>
    </dgm:pt>
    <dgm:pt modelId="{0140CEE6-C23E-491A-87CF-E29D31C93FE0}" type="pres">
      <dgm:prSet presAssocID="{580047EA-792C-49B5-A30C-601A9DB35E2D}" presName="hierChild5" presStyleCnt="0"/>
      <dgm:spPr/>
    </dgm:pt>
    <dgm:pt modelId="{39867D88-823B-4F2F-AF8B-FED1F99CC260}" type="pres">
      <dgm:prSet presAssocID="{31323F61-02DB-4DE1-A120-6DA849709E01}" presName="hierChild5" presStyleCnt="0"/>
      <dgm:spPr/>
    </dgm:pt>
    <dgm:pt modelId="{26DE0667-E1B8-4BDD-9714-99485F0738CC}" type="pres">
      <dgm:prSet presAssocID="{5F775277-751C-409C-AD65-CADF64C1E1B7}" presName="hierChild3" presStyleCnt="0"/>
      <dgm:spPr/>
    </dgm:pt>
  </dgm:ptLst>
  <dgm:cxnLst>
    <dgm:cxn modelId="{929F0400-AE3F-4411-B921-081CE5202D4B}" type="presOf" srcId="{113D7350-577A-4B68-BABC-7B3B0426A9A8}" destId="{16397FED-84C9-404D-A599-2BDE738A1C09}" srcOrd="0" destOrd="0" presId="urn:microsoft.com/office/officeart/2005/8/layout/orgChart1"/>
    <dgm:cxn modelId="{5E2E6B08-B515-4959-9957-31AFFB93E85C}" type="presOf" srcId="{5F775277-751C-409C-AD65-CADF64C1E1B7}" destId="{F3A2A447-FC8D-44F1-9436-DE54A3CEFCD5}" srcOrd="1" destOrd="0" presId="urn:microsoft.com/office/officeart/2005/8/layout/orgChart1"/>
    <dgm:cxn modelId="{E710C10A-536D-468A-AEEC-282137B3B040}" type="presOf" srcId="{A416E4A7-42DE-4999-BA88-F3037BA2A4DE}" destId="{D67A09FB-FF53-4033-9199-1AB64F9EA64D}" srcOrd="1" destOrd="0" presId="urn:microsoft.com/office/officeart/2005/8/layout/orgChart1"/>
    <dgm:cxn modelId="{34C1340C-8F25-4DF8-8DDC-D8BDB20AC12A}" type="presOf" srcId="{14313D9A-4BF8-413B-838E-4D3816F1674A}" destId="{1D16DDF1-D5F9-4D0A-87DC-ECB19759C13F}" srcOrd="0" destOrd="0" presId="urn:microsoft.com/office/officeart/2005/8/layout/orgChart1"/>
    <dgm:cxn modelId="{EA2FD40F-9C10-40E4-B778-7C90C71C51C4}" type="presOf" srcId="{E07552AB-87D0-4AFC-8659-DCBB6EC3B32D}" destId="{F02493CF-82BC-48F6-8ACE-976F2BA9DFB2}" srcOrd="1" destOrd="0" presId="urn:microsoft.com/office/officeart/2005/8/layout/orgChart1"/>
    <dgm:cxn modelId="{B5FE9B10-4E2E-4549-853B-2B2D0AE95A72}" type="presOf" srcId="{09C1DCA2-124C-4C50-A2BC-B5D965485FC1}" destId="{C4EEA09E-371F-407A-9900-89BB14390372}" srcOrd="0" destOrd="0" presId="urn:microsoft.com/office/officeart/2005/8/layout/orgChart1"/>
    <dgm:cxn modelId="{0CE6DA11-6245-458B-B7DB-CB68F090623F}" srcId="{5F775277-751C-409C-AD65-CADF64C1E1B7}" destId="{87F3CB36-4BF1-450D-A6B2-54D3B4ED3959}" srcOrd="2" destOrd="0" parTransId="{21A5C3C7-FB86-4B51-8DD6-90D195B60114}" sibTransId="{30CE2DDE-CCC2-4E34-A371-C049D61AD497}"/>
    <dgm:cxn modelId="{21673F15-22A6-4010-9B25-9F405ACFC0D7}" type="presOf" srcId="{703476F9-5086-4416-B373-8CC0DDA98607}" destId="{1517A36E-060F-4C18-94B0-2D8F686527A8}" srcOrd="0" destOrd="0" presId="urn:microsoft.com/office/officeart/2005/8/layout/orgChart1"/>
    <dgm:cxn modelId="{63C8021B-64E7-44DD-A489-3A3D95AD8408}" type="presOf" srcId="{426A7134-B8E1-4EF4-BC5E-F8F61490CAE1}" destId="{214B4D1C-C7B3-4D0B-A56B-7BE4CB6C97D3}" srcOrd="0" destOrd="0" presId="urn:microsoft.com/office/officeart/2005/8/layout/orgChart1"/>
    <dgm:cxn modelId="{11BC301B-4C58-46C4-8E1D-63E79CE6DDE9}" type="presOf" srcId="{D780F22C-6AA9-4204-9C56-7832FFA6C557}" destId="{5E4AD68A-E2C2-499B-B465-4C771DA30777}" srcOrd="1" destOrd="0" presId="urn:microsoft.com/office/officeart/2005/8/layout/orgChart1"/>
    <dgm:cxn modelId="{8562E81C-249E-40A2-9D4D-4FF3DACEF891}" srcId="{D780F22C-6AA9-4204-9C56-7832FFA6C557}" destId="{226B6356-AE32-4BF1-AF2B-3AF035CD5B75}" srcOrd="0" destOrd="0" parTransId="{703476F9-5086-4416-B373-8CC0DDA98607}" sibTransId="{F920FB98-3DF4-4778-B178-A2CD20C770A6}"/>
    <dgm:cxn modelId="{8F48BE1D-EB14-4460-B892-1386F7A05E59}" type="presOf" srcId="{580047EA-792C-49B5-A30C-601A9DB35E2D}" destId="{A3FABC41-A8BF-467B-B6F9-7DF255EE2706}" srcOrd="1" destOrd="0" presId="urn:microsoft.com/office/officeart/2005/8/layout/orgChart1"/>
    <dgm:cxn modelId="{1C376F1F-9D9D-4212-8079-3249B557099E}" srcId="{AC20F8DA-6B0A-4FE0-854E-45F037B8236A}" destId="{A416E4A7-42DE-4999-BA88-F3037BA2A4DE}" srcOrd="2" destOrd="0" parTransId="{0DB0F595-1AF5-4B80-A0DB-DCC2684BCC15}" sibTransId="{86D26715-9B40-454B-9280-5BBC62F87314}"/>
    <dgm:cxn modelId="{DAAE4524-1067-40FA-BA4F-40C7D42C09F7}" srcId="{AC20F8DA-6B0A-4FE0-854E-45F037B8236A}" destId="{E07552AB-87D0-4AFC-8659-DCBB6EC3B32D}" srcOrd="1" destOrd="0" parTransId="{C366FD8A-55E7-489B-B797-456DFAFD7F0D}" sibTransId="{27B1315E-2C7F-421A-9A22-FB8AC53A8F2D}"/>
    <dgm:cxn modelId="{5CBCA324-9E09-4E5D-A5DD-F70BFDE29CA2}" type="presOf" srcId="{CE18EBDA-0899-4C48-98DC-1663D31D7342}" destId="{41852C00-2E00-4A51-A804-2B8BFBA33885}" srcOrd="0" destOrd="0" presId="urn:microsoft.com/office/officeart/2005/8/layout/orgChart1"/>
    <dgm:cxn modelId="{CA032629-61C9-4490-A8A8-66F0865E78C3}" type="presOf" srcId="{AC20F8DA-6B0A-4FE0-854E-45F037B8236A}" destId="{CBFFB0C1-468F-4486-9B6A-D8F43ED448CC}" srcOrd="1" destOrd="0" presId="urn:microsoft.com/office/officeart/2005/8/layout/orgChart1"/>
    <dgm:cxn modelId="{D67BBA31-11E6-433E-A7C0-5316C9D7EBD0}" type="presOf" srcId="{5F775277-751C-409C-AD65-CADF64C1E1B7}" destId="{582A0456-1E6F-410F-9311-6349BF03F191}" srcOrd="0" destOrd="0" presId="urn:microsoft.com/office/officeart/2005/8/layout/orgChart1"/>
    <dgm:cxn modelId="{C0850834-6C92-4D73-8B1E-4313A9D3FD08}" type="presOf" srcId="{59F709C2-372E-48EF-96D4-FD6F1E0134EE}" destId="{133A3511-2AD7-4D9A-A7A0-61F11AE97A62}" srcOrd="0" destOrd="0" presId="urn:microsoft.com/office/officeart/2005/8/layout/orgChart1"/>
    <dgm:cxn modelId="{71C19235-47DA-4003-9751-CF79C3663629}" type="presOf" srcId="{E07552AB-87D0-4AFC-8659-DCBB6EC3B32D}" destId="{ACA20580-BDE4-40E8-8B42-CC7E4F6BE67E}" srcOrd="0" destOrd="0" presId="urn:microsoft.com/office/officeart/2005/8/layout/orgChart1"/>
    <dgm:cxn modelId="{8BF6123C-D01B-46DF-B7A0-CD7927408107}" type="presOf" srcId="{31323F61-02DB-4DE1-A120-6DA849709E01}" destId="{F70D1B0E-96EF-4563-B80F-DC180F730297}" srcOrd="1" destOrd="0" presId="urn:microsoft.com/office/officeart/2005/8/layout/orgChart1"/>
    <dgm:cxn modelId="{4418D73D-2ED5-494C-9D5C-6386EB62D1A8}" type="presOf" srcId="{8DBD7350-47D6-4D70-8BBB-D028163A18F8}" destId="{B0C830DC-6686-4DA4-964B-E675D3945025}" srcOrd="0" destOrd="0" presId="urn:microsoft.com/office/officeart/2005/8/layout/orgChart1"/>
    <dgm:cxn modelId="{50B46E3E-3A34-4177-8A3E-1D7934337FF8}" type="presOf" srcId="{F7B525BA-446B-4F3F-B561-7981D651A100}" destId="{C62325E9-78B4-4509-9143-F2F839B15FC4}" srcOrd="0" destOrd="0" presId="urn:microsoft.com/office/officeart/2005/8/layout/orgChart1"/>
    <dgm:cxn modelId="{1ED1353F-98D2-4CB7-941D-2230DF6CDCCA}" type="presOf" srcId="{69FE76DB-F7B4-400A-9722-E7C99D90703F}" destId="{F16BA948-21CB-41B0-9378-F0F3918B0345}" srcOrd="0" destOrd="0" presId="urn:microsoft.com/office/officeart/2005/8/layout/orgChart1"/>
    <dgm:cxn modelId="{BCE6275B-F3A8-4020-971B-AD04D38ED957}" type="presOf" srcId="{87F3CB36-4BF1-450D-A6B2-54D3B4ED3959}" destId="{2CA44F28-852C-4836-8999-61476F081372}" srcOrd="1" destOrd="0" presId="urn:microsoft.com/office/officeart/2005/8/layout/orgChart1"/>
    <dgm:cxn modelId="{5AB16A5F-81C3-4650-AEF0-AEFF826900BA}" type="presOf" srcId="{87F3CB36-4BF1-450D-A6B2-54D3B4ED3959}" destId="{494D132E-36C2-428E-B9C5-55EB62DABF00}" srcOrd="0" destOrd="0" presId="urn:microsoft.com/office/officeart/2005/8/layout/orgChart1"/>
    <dgm:cxn modelId="{F4B2A55F-C0B8-4DF3-A64C-EB99290DD1C7}" srcId="{6E1C6D14-778C-43CF-BEBD-2E0302B559C8}" destId="{99F0D37F-5B06-4F3D-95FD-A2EE45D50C4E}" srcOrd="0" destOrd="0" parTransId="{CB0D5C15-D886-4DF4-92C5-D42EC7DC0307}" sibTransId="{5C582CF7-383C-44D1-ADA5-1F237B2C7330}"/>
    <dgm:cxn modelId="{52E78443-7C97-4A7D-A40E-E0BE180973A7}" type="presOf" srcId="{113D7350-577A-4B68-BABC-7B3B0426A9A8}" destId="{931CD6CB-67B7-42E8-ADB7-8A097F2380B9}" srcOrd="1" destOrd="0" presId="urn:microsoft.com/office/officeart/2005/8/layout/orgChart1"/>
    <dgm:cxn modelId="{0172EB65-BCAC-4A25-9772-00CAFF60A3E2}" type="presOf" srcId="{6E1C6D14-778C-43CF-BEBD-2E0302B559C8}" destId="{AC5B1213-EB5D-4211-AE17-C58539B3EB29}" srcOrd="0" destOrd="0" presId="urn:microsoft.com/office/officeart/2005/8/layout/orgChart1"/>
    <dgm:cxn modelId="{66643946-E0E3-4FB0-B886-F356C0322B77}" type="presOf" srcId="{AC20F8DA-6B0A-4FE0-854E-45F037B8236A}" destId="{A5638E75-D507-499A-85F7-97AB92586DE0}" srcOrd="0" destOrd="0" presId="urn:microsoft.com/office/officeart/2005/8/layout/orgChart1"/>
    <dgm:cxn modelId="{76AF2E6E-2FE9-49CF-A9F9-ABFE46DE1FC9}" type="presOf" srcId="{226B6356-AE32-4BF1-AF2B-3AF035CD5B75}" destId="{94178CEA-71F4-4F1E-8A50-B3B85B412B37}" srcOrd="0" destOrd="0" presId="urn:microsoft.com/office/officeart/2005/8/layout/orgChart1"/>
    <dgm:cxn modelId="{3126456F-B65C-404B-A0A0-EC85A66995F6}" type="presOf" srcId="{1118B13A-6F7B-4BCF-9A3D-5DFDE1DAB05D}" destId="{74257CF5-6C07-4A57-A2FA-5B84B417D4CA}" srcOrd="0" destOrd="0" presId="urn:microsoft.com/office/officeart/2005/8/layout/orgChart1"/>
    <dgm:cxn modelId="{90489553-6E68-46FA-82E8-2B0B25A27698}" type="presOf" srcId="{E4589F63-A9D6-4CB0-ACCD-3CC8F4FE4C34}" destId="{543179A4-2A9C-40B6-AE3F-2F60ABC8E1EE}" srcOrd="0" destOrd="0" presId="urn:microsoft.com/office/officeart/2005/8/layout/orgChart1"/>
    <dgm:cxn modelId="{3F050059-3F84-4EE7-B62D-0516928D4F7D}" type="presOf" srcId="{C366FD8A-55E7-489B-B797-456DFAFD7F0D}" destId="{A11FF855-2F63-410B-B63B-F089BEEEAF68}" srcOrd="0" destOrd="0" presId="urn:microsoft.com/office/officeart/2005/8/layout/orgChart1"/>
    <dgm:cxn modelId="{69F69882-0586-43FA-BF2C-28AAF0BE303A}" type="presOf" srcId="{B40B64C3-49E7-4E6B-BD25-675C66D3E4ED}" destId="{010F1D44-35C4-48E6-B1C8-9CEF42FD6595}" srcOrd="0" destOrd="0" presId="urn:microsoft.com/office/officeart/2005/8/layout/orgChart1"/>
    <dgm:cxn modelId="{87180885-2236-4745-996A-DB43205EC029}" type="presOf" srcId="{A416E4A7-42DE-4999-BA88-F3037BA2A4DE}" destId="{159AB5A8-ADD9-490B-96F6-BF960F6B3BC4}" srcOrd="0" destOrd="0" presId="urn:microsoft.com/office/officeart/2005/8/layout/orgChart1"/>
    <dgm:cxn modelId="{D5AC998A-C080-441F-9E26-FF451E2A4320}" srcId="{8DBD7350-47D6-4D70-8BBB-D028163A18F8}" destId="{F7B525BA-446B-4F3F-B561-7981D651A100}" srcOrd="0" destOrd="0" parTransId="{B40B64C3-49E7-4E6B-BD25-675C66D3E4ED}" sibTransId="{325AC566-62F3-4FFD-9951-63F2CCC53FC3}"/>
    <dgm:cxn modelId="{D05C108F-F25F-4B54-8983-536B3B079128}" type="presOf" srcId="{F7B525BA-446B-4F3F-B561-7981D651A100}" destId="{11F04702-F209-4C6A-A084-CECAC2F033E0}" srcOrd="1" destOrd="0" presId="urn:microsoft.com/office/officeart/2005/8/layout/orgChart1"/>
    <dgm:cxn modelId="{AB181F90-4430-4FE0-892B-EA7A71A77234}" type="presOf" srcId="{580047EA-792C-49B5-A30C-601A9DB35E2D}" destId="{D5E04DE9-E206-4E3F-A694-7167BF9E26F4}" srcOrd="0" destOrd="0" presId="urn:microsoft.com/office/officeart/2005/8/layout/orgChart1"/>
    <dgm:cxn modelId="{6428D590-0D4A-4759-B18C-C41E80D22AAF}" srcId="{AC20F8DA-6B0A-4FE0-854E-45F037B8236A}" destId="{C81F8F4B-AFC3-4269-AF0F-5F8ED63B5557}" srcOrd="0" destOrd="0" parTransId="{1118B13A-6F7B-4BCF-9A3D-5DFDE1DAB05D}" sibTransId="{D7259D51-7ED0-4A3F-8BB4-A688D1DACC61}"/>
    <dgm:cxn modelId="{16CFE791-AE12-446D-8361-7225DC63190B}" type="presOf" srcId="{5418F16C-B405-4843-9050-F5DC06730DBF}" destId="{FC58103B-A6FF-43D4-B333-9A4D12FD7143}" srcOrd="0" destOrd="0" presId="urn:microsoft.com/office/officeart/2005/8/layout/orgChart1"/>
    <dgm:cxn modelId="{85254D92-A73E-40CE-9A3A-E3FE8E117ADA}" srcId="{5F775277-751C-409C-AD65-CADF64C1E1B7}" destId="{D780F22C-6AA9-4204-9C56-7832FFA6C557}" srcOrd="0" destOrd="0" parTransId="{5418F16C-B405-4843-9050-F5DC06730DBF}" sibTransId="{DCACC7B4-75D9-435C-8299-45D139611122}"/>
    <dgm:cxn modelId="{912DF992-A8AA-4396-B9F9-4A7849DB0B6D}" type="presOf" srcId="{99F0D37F-5B06-4F3D-95FD-A2EE45D50C4E}" destId="{CE5886DD-1A66-4684-A458-220FBAD9A10D}" srcOrd="0" destOrd="0" presId="urn:microsoft.com/office/officeart/2005/8/layout/orgChart1"/>
    <dgm:cxn modelId="{B20FBB96-F800-4962-8CFB-8F07C344E5DB}" type="presOf" srcId="{31323F61-02DB-4DE1-A120-6DA849709E01}" destId="{62A016C7-808E-4D62-8EA2-ED40DF749409}" srcOrd="0" destOrd="0" presId="urn:microsoft.com/office/officeart/2005/8/layout/orgChart1"/>
    <dgm:cxn modelId="{117C9A9A-7577-42CC-A958-DF5613B6E059}" type="presOf" srcId="{14313D9A-4BF8-413B-838E-4D3816F1674A}" destId="{205872A2-EDD9-4AEF-BAE7-27C9B03BB40A}" srcOrd="1" destOrd="0" presId="urn:microsoft.com/office/officeart/2005/8/layout/orgChart1"/>
    <dgm:cxn modelId="{24C93D9F-1C7E-4279-B3F6-2C9EA2697352}" type="presOf" srcId="{226B6356-AE32-4BF1-AF2B-3AF035CD5B75}" destId="{B062ADD4-6C70-4E4D-A42D-2B01987A89A4}" srcOrd="1" destOrd="0" presId="urn:microsoft.com/office/officeart/2005/8/layout/orgChart1"/>
    <dgm:cxn modelId="{564A56A7-AD1C-46E1-8867-17CFC12F9EFD}" srcId="{31323F61-02DB-4DE1-A120-6DA849709E01}" destId="{580047EA-792C-49B5-A30C-601A9DB35E2D}" srcOrd="1" destOrd="0" parTransId="{59F709C2-372E-48EF-96D4-FD6F1E0134EE}" sibTransId="{7C77AC47-40E1-4C66-965D-2EC411326AF1}"/>
    <dgm:cxn modelId="{B56704A9-1E1C-4CAA-8DC8-FA044ABDBB03}" srcId="{5F775277-751C-409C-AD65-CADF64C1E1B7}" destId="{AC20F8DA-6B0A-4FE0-854E-45F037B8236A}" srcOrd="1" destOrd="0" parTransId="{47E087F5-F46E-4326-829A-986B7A973341}" sibTransId="{4156E1D1-2E55-41ED-AEE3-C0741A203BC0}"/>
    <dgm:cxn modelId="{B3C84EA9-B4DF-4187-A90B-744CC36BE34E}" type="presOf" srcId="{09635E36-EB0E-47BA-B3DC-99C7AC27E557}" destId="{E9DACA42-18CD-4E16-9776-F24009F1658A}" srcOrd="0" destOrd="0" presId="urn:microsoft.com/office/officeart/2005/8/layout/orgChart1"/>
    <dgm:cxn modelId="{91E82AAA-0244-4B66-B643-3FDD39B8F387}" srcId="{5F775277-751C-409C-AD65-CADF64C1E1B7}" destId="{31323F61-02DB-4DE1-A120-6DA849709E01}" srcOrd="3" destOrd="0" parTransId="{E76AA2D9-AAB7-4DA6-A5F7-4F65608FB663}" sibTransId="{99A3F4A7-0382-4085-8071-760E22C76A53}"/>
    <dgm:cxn modelId="{3E53D5B0-3BA5-4DB7-A001-8CA695E9238F}" type="presOf" srcId="{21A5C3C7-FB86-4B51-8DD6-90D195B60114}" destId="{42ACB9C1-EAC1-45D4-8E10-0658F650BDAE}" srcOrd="0" destOrd="0" presId="urn:microsoft.com/office/officeart/2005/8/layout/orgChart1"/>
    <dgm:cxn modelId="{415C1AB2-2B2F-4680-BC8C-D161A6BCB7EC}" type="presOf" srcId="{C81F8F4B-AFC3-4269-AF0F-5F8ED63B5557}" destId="{0426F541-A964-46E9-BC6B-1EDE24A71B02}" srcOrd="0" destOrd="0" presId="urn:microsoft.com/office/officeart/2005/8/layout/orgChart1"/>
    <dgm:cxn modelId="{0B827AB3-947A-4C62-AD67-9A01CBE9719D}" type="presOf" srcId="{99F0D37F-5B06-4F3D-95FD-A2EE45D50C4E}" destId="{3D029B76-858F-4A5D-944A-BE6D97E05252}" srcOrd="1" destOrd="0" presId="urn:microsoft.com/office/officeart/2005/8/layout/orgChart1"/>
    <dgm:cxn modelId="{D7FE21B6-5433-4706-AC35-56330C3CCF43}" srcId="{31323F61-02DB-4DE1-A120-6DA849709E01}" destId="{DB5B1DAB-5203-4E73-8529-2F629342A69D}" srcOrd="0" destOrd="0" parTransId="{CE18EBDA-0899-4C48-98DC-1663D31D7342}" sibTransId="{D0CB3F44-0E6C-4C7C-AE3B-42ED87C7E12D}"/>
    <dgm:cxn modelId="{560F20B8-D5C8-403F-A861-91E4DABD93BC}" type="presOf" srcId="{47E087F5-F46E-4326-829A-986B7A973341}" destId="{60D23022-44FD-4130-AE69-EE0D50F542C0}" srcOrd="0" destOrd="0" presId="urn:microsoft.com/office/officeart/2005/8/layout/orgChart1"/>
    <dgm:cxn modelId="{0657A4B8-5EB7-43BA-A468-B91606F4026F}" type="presOf" srcId="{E76AA2D9-AAB7-4DA6-A5F7-4F65608FB663}" destId="{B2E7B895-CDE2-4A52-BBEB-00426D091D63}" srcOrd="0" destOrd="0" presId="urn:microsoft.com/office/officeart/2005/8/layout/orgChart1"/>
    <dgm:cxn modelId="{685F94BA-D842-42BE-B0C3-75E128F004B4}" type="presOf" srcId="{DB5B1DAB-5203-4E73-8529-2F629342A69D}" destId="{7E37481F-5ED3-405A-B046-1DD9BE7FABD5}" srcOrd="0" destOrd="0" presId="urn:microsoft.com/office/officeart/2005/8/layout/orgChart1"/>
    <dgm:cxn modelId="{8335EBC3-2C27-44F8-9767-625588C97A6C}" type="presOf" srcId="{426A7134-B8E1-4EF4-BC5E-F8F61490CAE1}" destId="{BA15C20B-36C8-4CA8-BD5A-291303F472F3}" srcOrd="1" destOrd="0" presId="urn:microsoft.com/office/officeart/2005/8/layout/orgChart1"/>
    <dgm:cxn modelId="{223639C5-2BCD-4ABB-B6E8-D8EB64E31E93}" srcId="{87F3CB36-4BF1-450D-A6B2-54D3B4ED3959}" destId="{14313D9A-4BF8-413B-838E-4D3816F1674A}" srcOrd="0" destOrd="0" parTransId="{09C1DCA2-124C-4C50-A2BC-B5D965485FC1}" sibTransId="{1D7A0861-32E8-4A10-9088-1CA5F51ED704}"/>
    <dgm:cxn modelId="{C8AFD6C5-231D-4ED3-8EFB-CAF521B91F71}" srcId="{6E1C6D14-778C-43CF-BEBD-2E0302B559C8}" destId="{5F775277-751C-409C-AD65-CADF64C1E1B7}" srcOrd="1" destOrd="0" parTransId="{BCB5260F-1546-4423-AF53-8089EDEAC543}" sibTransId="{99799A3A-AB42-49BD-8342-5CCD5D07D43C}"/>
    <dgm:cxn modelId="{6026B1C9-2511-4DAD-A774-20D3B1A02F30}" type="presOf" srcId="{D780F22C-6AA9-4204-9C56-7832FFA6C557}" destId="{B314E076-6DBF-44C9-AD30-DE1C803A3AE6}" srcOrd="0" destOrd="0" presId="urn:microsoft.com/office/officeart/2005/8/layout/orgChart1"/>
    <dgm:cxn modelId="{C9FE72D2-2164-4F8A-914E-6DEFB2D0932C}" type="presOf" srcId="{0DB0F595-1AF5-4B80-A0DB-DCC2684BCC15}" destId="{C894C6E2-0911-441E-9D52-2413E914E366}" srcOrd="0" destOrd="0" presId="urn:microsoft.com/office/officeart/2005/8/layout/orgChart1"/>
    <dgm:cxn modelId="{6FD0FDD5-D87A-4C72-A710-B6F1992591C0}" type="presOf" srcId="{8DBD7350-47D6-4D70-8BBB-D028163A18F8}" destId="{90B882F9-9323-47D7-A458-C2CDFA452344}" srcOrd="1" destOrd="0" presId="urn:microsoft.com/office/officeart/2005/8/layout/orgChart1"/>
    <dgm:cxn modelId="{28FB02DD-085C-4374-8BD9-5E5B9D766672}" type="presOf" srcId="{C81F8F4B-AFC3-4269-AF0F-5F8ED63B5557}" destId="{B2B2F777-B3FF-4370-9D68-AAAB8F5534F6}" srcOrd="1" destOrd="0" presId="urn:microsoft.com/office/officeart/2005/8/layout/orgChart1"/>
    <dgm:cxn modelId="{A15B1AE0-E8FA-40A8-8537-594BD7D42D0E}" srcId="{D780F22C-6AA9-4204-9C56-7832FFA6C557}" destId="{426A7134-B8E1-4EF4-BC5E-F8F61490CAE1}" srcOrd="1" destOrd="0" parTransId="{69FE76DB-F7B4-400A-9722-E7C99D90703F}" sibTransId="{BA4F533A-6ACB-4DC8-89A2-4E3857943642}"/>
    <dgm:cxn modelId="{41553EE0-B58A-4F27-9898-611BFEEF17E4}" type="presOf" srcId="{DB5B1DAB-5203-4E73-8529-2F629342A69D}" destId="{A500A8D9-B94B-45ED-BCD5-B8D85D1286BE}" srcOrd="1" destOrd="0" presId="urn:microsoft.com/office/officeart/2005/8/layout/orgChart1"/>
    <dgm:cxn modelId="{CE6C22E3-DEF4-4F5E-8BD4-BABB953AE64C}" srcId="{87F3CB36-4BF1-450D-A6B2-54D3B4ED3959}" destId="{113D7350-577A-4B68-BABC-7B3B0426A9A8}" srcOrd="1" destOrd="0" parTransId="{09635E36-EB0E-47BA-B3DC-99C7AC27E557}" sibTransId="{72113904-3AD2-4BC5-B646-D254616601BA}"/>
    <dgm:cxn modelId="{19F207FC-E06E-4FA6-BF01-4D10062E452C}" srcId="{99F0D37F-5B06-4F3D-95FD-A2EE45D50C4E}" destId="{8DBD7350-47D6-4D70-8BBB-D028163A18F8}" srcOrd="0" destOrd="0" parTransId="{E4589F63-A9D6-4CB0-ACCD-3CC8F4FE4C34}" sibTransId="{3F2D7FC2-2260-4198-8C5B-9A80E05A94E9}"/>
    <dgm:cxn modelId="{7947104A-72D4-48B5-83EE-7F1C09158366}" type="presParOf" srcId="{AC5B1213-EB5D-4211-AE17-C58539B3EB29}" destId="{8C610723-488C-466B-A13E-582ED8EE7B18}" srcOrd="0" destOrd="0" presId="urn:microsoft.com/office/officeart/2005/8/layout/orgChart1"/>
    <dgm:cxn modelId="{6F264309-2C42-47AC-BFA6-9FCD60D84F32}" type="presParOf" srcId="{8C610723-488C-466B-A13E-582ED8EE7B18}" destId="{56AF31A2-5643-47FF-B177-2B068A9F5B45}" srcOrd="0" destOrd="0" presId="urn:microsoft.com/office/officeart/2005/8/layout/orgChart1"/>
    <dgm:cxn modelId="{3DA0B44D-11A4-445A-B002-80172E8172F5}" type="presParOf" srcId="{56AF31A2-5643-47FF-B177-2B068A9F5B45}" destId="{CE5886DD-1A66-4684-A458-220FBAD9A10D}" srcOrd="0" destOrd="0" presId="urn:microsoft.com/office/officeart/2005/8/layout/orgChart1"/>
    <dgm:cxn modelId="{989413A0-A4CE-4A54-A2B3-58243CFD6ADA}" type="presParOf" srcId="{56AF31A2-5643-47FF-B177-2B068A9F5B45}" destId="{3D029B76-858F-4A5D-944A-BE6D97E05252}" srcOrd="1" destOrd="0" presId="urn:microsoft.com/office/officeart/2005/8/layout/orgChart1"/>
    <dgm:cxn modelId="{27669A23-ED0E-444B-A411-5F13B51F0A4D}" type="presParOf" srcId="{8C610723-488C-466B-A13E-582ED8EE7B18}" destId="{5CBEFD0D-4956-4C29-B222-9F96BFED01B4}" srcOrd="1" destOrd="0" presId="urn:microsoft.com/office/officeart/2005/8/layout/orgChart1"/>
    <dgm:cxn modelId="{FC91EB39-3883-4FF6-8878-56E105F9FB6B}" type="presParOf" srcId="{5CBEFD0D-4956-4C29-B222-9F96BFED01B4}" destId="{543179A4-2A9C-40B6-AE3F-2F60ABC8E1EE}" srcOrd="0" destOrd="0" presId="urn:microsoft.com/office/officeart/2005/8/layout/orgChart1"/>
    <dgm:cxn modelId="{7E406E92-5F02-4B2F-9F13-05C4F3E0CFA0}" type="presParOf" srcId="{5CBEFD0D-4956-4C29-B222-9F96BFED01B4}" destId="{869B2B20-CF53-424A-BC24-352B6C4B5D05}" srcOrd="1" destOrd="0" presId="urn:microsoft.com/office/officeart/2005/8/layout/orgChart1"/>
    <dgm:cxn modelId="{6B7E0360-FC66-428D-B125-B39E6C3F5940}" type="presParOf" srcId="{869B2B20-CF53-424A-BC24-352B6C4B5D05}" destId="{2FDBF791-EE09-46DB-9261-BCE7A8C6505E}" srcOrd="0" destOrd="0" presId="urn:microsoft.com/office/officeart/2005/8/layout/orgChart1"/>
    <dgm:cxn modelId="{9DAB63B1-D9ED-4536-85CA-E4E5F3FBD136}" type="presParOf" srcId="{2FDBF791-EE09-46DB-9261-BCE7A8C6505E}" destId="{B0C830DC-6686-4DA4-964B-E675D3945025}" srcOrd="0" destOrd="0" presId="urn:microsoft.com/office/officeart/2005/8/layout/orgChart1"/>
    <dgm:cxn modelId="{8AFD5166-6BE9-45EF-AA17-D3C3598E6436}" type="presParOf" srcId="{2FDBF791-EE09-46DB-9261-BCE7A8C6505E}" destId="{90B882F9-9323-47D7-A458-C2CDFA452344}" srcOrd="1" destOrd="0" presId="urn:microsoft.com/office/officeart/2005/8/layout/orgChart1"/>
    <dgm:cxn modelId="{0DD9C016-9F94-498B-B835-AAE2447C3F9E}" type="presParOf" srcId="{869B2B20-CF53-424A-BC24-352B6C4B5D05}" destId="{1378D1DB-53B6-405C-BD1C-D2A5486BE46C}" srcOrd="1" destOrd="0" presId="urn:microsoft.com/office/officeart/2005/8/layout/orgChart1"/>
    <dgm:cxn modelId="{1100C44A-85C7-44D6-9E52-2A8FBC22137B}" type="presParOf" srcId="{1378D1DB-53B6-405C-BD1C-D2A5486BE46C}" destId="{010F1D44-35C4-48E6-B1C8-9CEF42FD6595}" srcOrd="0" destOrd="0" presId="urn:microsoft.com/office/officeart/2005/8/layout/orgChart1"/>
    <dgm:cxn modelId="{6A7A26B1-92A1-42EF-BFAB-D63C1FE46912}" type="presParOf" srcId="{1378D1DB-53B6-405C-BD1C-D2A5486BE46C}" destId="{63A01417-141E-460B-9812-7E8FCDF7D76E}" srcOrd="1" destOrd="0" presId="urn:microsoft.com/office/officeart/2005/8/layout/orgChart1"/>
    <dgm:cxn modelId="{F647509E-CAEE-41A9-8A7A-5F70A5292554}" type="presParOf" srcId="{63A01417-141E-460B-9812-7E8FCDF7D76E}" destId="{4B320774-D5C3-4C90-A82E-F0D89DFA2E31}" srcOrd="0" destOrd="0" presId="urn:microsoft.com/office/officeart/2005/8/layout/orgChart1"/>
    <dgm:cxn modelId="{96E182F7-1783-4601-BDA5-082C172D69A9}" type="presParOf" srcId="{4B320774-D5C3-4C90-A82E-F0D89DFA2E31}" destId="{C62325E9-78B4-4509-9143-F2F839B15FC4}" srcOrd="0" destOrd="0" presId="urn:microsoft.com/office/officeart/2005/8/layout/orgChart1"/>
    <dgm:cxn modelId="{0CEC7857-53D8-4F40-A70E-642B3E595CE5}" type="presParOf" srcId="{4B320774-D5C3-4C90-A82E-F0D89DFA2E31}" destId="{11F04702-F209-4C6A-A084-CECAC2F033E0}" srcOrd="1" destOrd="0" presId="urn:microsoft.com/office/officeart/2005/8/layout/orgChart1"/>
    <dgm:cxn modelId="{4C551005-D870-4087-BFB4-6862A44B1C92}" type="presParOf" srcId="{63A01417-141E-460B-9812-7E8FCDF7D76E}" destId="{AD880F4F-AEA3-4259-B51E-C45D03E5D5F1}" srcOrd="1" destOrd="0" presId="urn:microsoft.com/office/officeart/2005/8/layout/orgChart1"/>
    <dgm:cxn modelId="{5485A9E5-EDBD-413C-AF58-682D002DCB11}" type="presParOf" srcId="{63A01417-141E-460B-9812-7E8FCDF7D76E}" destId="{CC85BBD3-BFCA-40A9-9229-8DBCE29CBACE}" srcOrd="2" destOrd="0" presId="urn:microsoft.com/office/officeart/2005/8/layout/orgChart1"/>
    <dgm:cxn modelId="{93F2BEF6-80EB-4674-A4FB-76ABC83D448C}" type="presParOf" srcId="{869B2B20-CF53-424A-BC24-352B6C4B5D05}" destId="{8E1A6C37-1719-456D-AAC8-9B636906B789}" srcOrd="2" destOrd="0" presId="urn:microsoft.com/office/officeart/2005/8/layout/orgChart1"/>
    <dgm:cxn modelId="{1CA9E71A-5FA8-40DF-9FCA-113F9182B8AF}" type="presParOf" srcId="{8C610723-488C-466B-A13E-582ED8EE7B18}" destId="{1B30711C-CDF0-4B36-9318-33E3BEB263CF}" srcOrd="2" destOrd="0" presId="urn:microsoft.com/office/officeart/2005/8/layout/orgChart1"/>
    <dgm:cxn modelId="{8DE57077-04FB-44CC-A390-CFA30250DBE3}" type="presParOf" srcId="{AC5B1213-EB5D-4211-AE17-C58539B3EB29}" destId="{D62513EC-99BA-4F41-9F56-F265DA03F113}" srcOrd="1" destOrd="0" presId="urn:microsoft.com/office/officeart/2005/8/layout/orgChart1"/>
    <dgm:cxn modelId="{1D60D07B-E672-4F03-8740-3DCAE102D3DC}" type="presParOf" srcId="{D62513EC-99BA-4F41-9F56-F265DA03F113}" destId="{36248161-EC97-4900-8A1F-7E669BFA60DD}" srcOrd="0" destOrd="0" presId="urn:microsoft.com/office/officeart/2005/8/layout/orgChart1"/>
    <dgm:cxn modelId="{A9579D25-6EFD-4E2B-854B-4D72E9CD1B00}" type="presParOf" srcId="{36248161-EC97-4900-8A1F-7E669BFA60DD}" destId="{582A0456-1E6F-410F-9311-6349BF03F191}" srcOrd="0" destOrd="0" presId="urn:microsoft.com/office/officeart/2005/8/layout/orgChart1"/>
    <dgm:cxn modelId="{FD39FA05-4F7E-44DC-88D8-908E41A12136}" type="presParOf" srcId="{36248161-EC97-4900-8A1F-7E669BFA60DD}" destId="{F3A2A447-FC8D-44F1-9436-DE54A3CEFCD5}" srcOrd="1" destOrd="0" presId="urn:microsoft.com/office/officeart/2005/8/layout/orgChart1"/>
    <dgm:cxn modelId="{1DC7BEA2-C5C6-49BB-B01B-26DED93C8A4E}" type="presParOf" srcId="{D62513EC-99BA-4F41-9F56-F265DA03F113}" destId="{CE774FB7-CB00-44B8-AF08-F5EF465A291D}" srcOrd="1" destOrd="0" presId="urn:microsoft.com/office/officeart/2005/8/layout/orgChart1"/>
    <dgm:cxn modelId="{2A586557-25CF-4994-99BA-05CE49F9110F}" type="presParOf" srcId="{CE774FB7-CB00-44B8-AF08-F5EF465A291D}" destId="{FC58103B-A6FF-43D4-B333-9A4D12FD7143}" srcOrd="0" destOrd="0" presId="urn:microsoft.com/office/officeart/2005/8/layout/orgChart1"/>
    <dgm:cxn modelId="{281AA94A-58E6-4E8D-8EEA-166F1B6B3150}" type="presParOf" srcId="{CE774FB7-CB00-44B8-AF08-F5EF465A291D}" destId="{4763C35A-BC46-4659-9628-BB257A0FA1E5}" srcOrd="1" destOrd="0" presId="urn:microsoft.com/office/officeart/2005/8/layout/orgChart1"/>
    <dgm:cxn modelId="{34E7869A-8015-4E71-A871-C53122AF181A}" type="presParOf" srcId="{4763C35A-BC46-4659-9628-BB257A0FA1E5}" destId="{602465EC-BB78-41CA-A264-748811D82B37}" srcOrd="0" destOrd="0" presId="urn:microsoft.com/office/officeart/2005/8/layout/orgChart1"/>
    <dgm:cxn modelId="{821E9B40-8EF1-46BB-B1F2-6D45AC4C9338}" type="presParOf" srcId="{602465EC-BB78-41CA-A264-748811D82B37}" destId="{B314E076-6DBF-44C9-AD30-DE1C803A3AE6}" srcOrd="0" destOrd="0" presId="urn:microsoft.com/office/officeart/2005/8/layout/orgChart1"/>
    <dgm:cxn modelId="{418AC039-F442-4A96-B1E2-2EAD2C4A099E}" type="presParOf" srcId="{602465EC-BB78-41CA-A264-748811D82B37}" destId="{5E4AD68A-E2C2-499B-B465-4C771DA30777}" srcOrd="1" destOrd="0" presId="urn:microsoft.com/office/officeart/2005/8/layout/orgChart1"/>
    <dgm:cxn modelId="{EE78A8F3-C029-4564-AE3F-42D50698DFB5}" type="presParOf" srcId="{4763C35A-BC46-4659-9628-BB257A0FA1E5}" destId="{C38A8F91-3BE9-4934-999B-47CC6171F8D9}" srcOrd="1" destOrd="0" presId="urn:microsoft.com/office/officeart/2005/8/layout/orgChart1"/>
    <dgm:cxn modelId="{2076C384-0CCD-47F2-8DEC-AD26DB744560}" type="presParOf" srcId="{C38A8F91-3BE9-4934-999B-47CC6171F8D9}" destId="{1517A36E-060F-4C18-94B0-2D8F686527A8}" srcOrd="0" destOrd="0" presId="urn:microsoft.com/office/officeart/2005/8/layout/orgChart1"/>
    <dgm:cxn modelId="{91E3707B-0BDE-432D-96F6-E32576247BF2}" type="presParOf" srcId="{C38A8F91-3BE9-4934-999B-47CC6171F8D9}" destId="{C99B5716-DE9B-42A7-8515-F13553E939DE}" srcOrd="1" destOrd="0" presId="urn:microsoft.com/office/officeart/2005/8/layout/orgChart1"/>
    <dgm:cxn modelId="{6F05BEB0-8A16-45C0-9384-D97CC8933A51}" type="presParOf" srcId="{C99B5716-DE9B-42A7-8515-F13553E939DE}" destId="{8CA7CC2F-BF48-4F4E-B477-D1D7CA1DF129}" srcOrd="0" destOrd="0" presId="urn:microsoft.com/office/officeart/2005/8/layout/orgChart1"/>
    <dgm:cxn modelId="{027D5B6A-A538-4DFC-92F8-FB79991BA956}" type="presParOf" srcId="{8CA7CC2F-BF48-4F4E-B477-D1D7CA1DF129}" destId="{94178CEA-71F4-4F1E-8A50-B3B85B412B37}" srcOrd="0" destOrd="0" presId="urn:microsoft.com/office/officeart/2005/8/layout/orgChart1"/>
    <dgm:cxn modelId="{4E4F1CF5-BD93-4A0C-9B63-64CE5C360A8E}" type="presParOf" srcId="{8CA7CC2F-BF48-4F4E-B477-D1D7CA1DF129}" destId="{B062ADD4-6C70-4E4D-A42D-2B01987A89A4}" srcOrd="1" destOrd="0" presId="urn:microsoft.com/office/officeart/2005/8/layout/orgChart1"/>
    <dgm:cxn modelId="{662EBFA8-DEA3-4F1D-B81C-A8583C176459}" type="presParOf" srcId="{C99B5716-DE9B-42A7-8515-F13553E939DE}" destId="{03F3CF2B-B9FF-4F7D-9458-DB3E967ADC3D}" srcOrd="1" destOrd="0" presId="urn:microsoft.com/office/officeart/2005/8/layout/orgChart1"/>
    <dgm:cxn modelId="{8F69BDF9-C1AD-42E6-8D4C-DA08A112EEA3}" type="presParOf" srcId="{C99B5716-DE9B-42A7-8515-F13553E939DE}" destId="{684C10E6-3754-47C2-AC84-63555A69E2E0}" srcOrd="2" destOrd="0" presId="urn:microsoft.com/office/officeart/2005/8/layout/orgChart1"/>
    <dgm:cxn modelId="{19ACFBD9-0183-4D6B-B390-6C8BAA45F213}" type="presParOf" srcId="{C38A8F91-3BE9-4934-999B-47CC6171F8D9}" destId="{F16BA948-21CB-41B0-9378-F0F3918B0345}" srcOrd="2" destOrd="0" presId="urn:microsoft.com/office/officeart/2005/8/layout/orgChart1"/>
    <dgm:cxn modelId="{4024B84C-8ABC-4D97-8841-484771752FD1}" type="presParOf" srcId="{C38A8F91-3BE9-4934-999B-47CC6171F8D9}" destId="{B6F105E7-AD14-4D93-BFEC-78B99DD46666}" srcOrd="3" destOrd="0" presId="urn:microsoft.com/office/officeart/2005/8/layout/orgChart1"/>
    <dgm:cxn modelId="{769B100B-AC9C-4255-A7AA-3B1679938956}" type="presParOf" srcId="{B6F105E7-AD14-4D93-BFEC-78B99DD46666}" destId="{43A79C22-46B3-4F11-B39A-111BBB3859D6}" srcOrd="0" destOrd="0" presId="urn:microsoft.com/office/officeart/2005/8/layout/orgChart1"/>
    <dgm:cxn modelId="{4EDA3BB1-3B58-4140-8E66-CB0A562FE163}" type="presParOf" srcId="{43A79C22-46B3-4F11-B39A-111BBB3859D6}" destId="{214B4D1C-C7B3-4D0B-A56B-7BE4CB6C97D3}" srcOrd="0" destOrd="0" presId="urn:microsoft.com/office/officeart/2005/8/layout/orgChart1"/>
    <dgm:cxn modelId="{6B5D21D2-8822-4B7A-8402-7867071EDFC8}" type="presParOf" srcId="{43A79C22-46B3-4F11-B39A-111BBB3859D6}" destId="{BA15C20B-36C8-4CA8-BD5A-291303F472F3}" srcOrd="1" destOrd="0" presId="urn:microsoft.com/office/officeart/2005/8/layout/orgChart1"/>
    <dgm:cxn modelId="{94493D42-F8C8-40C8-B2A0-312C2FF460A4}" type="presParOf" srcId="{B6F105E7-AD14-4D93-BFEC-78B99DD46666}" destId="{18D95CC5-E7F3-40C0-9015-6BBC38A718E2}" srcOrd="1" destOrd="0" presId="urn:microsoft.com/office/officeart/2005/8/layout/orgChart1"/>
    <dgm:cxn modelId="{5C974701-7B43-45DE-BFEA-CDC26592F2A1}" type="presParOf" srcId="{B6F105E7-AD14-4D93-BFEC-78B99DD46666}" destId="{CB64E5E2-71BA-483D-AF43-5B910FAA16FF}" srcOrd="2" destOrd="0" presId="urn:microsoft.com/office/officeart/2005/8/layout/orgChart1"/>
    <dgm:cxn modelId="{B219E844-8F15-41CB-AC63-F9AEBA51A3DA}" type="presParOf" srcId="{4763C35A-BC46-4659-9628-BB257A0FA1E5}" destId="{A3377EE8-DA57-4D97-A993-14639EBFBA90}" srcOrd="2" destOrd="0" presId="urn:microsoft.com/office/officeart/2005/8/layout/orgChart1"/>
    <dgm:cxn modelId="{9E902569-2159-453B-B43A-E06A7CCD733F}" type="presParOf" srcId="{CE774FB7-CB00-44B8-AF08-F5EF465A291D}" destId="{60D23022-44FD-4130-AE69-EE0D50F542C0}" srcOrd="2" destOrd="0" presId="urn:microsoft.com/office/officeart/2005/8/layout/orgChart1"/>
    <dgm:cxn modelId="{1C1FA202-CC76-457C-B8A0-FF9BE26A1B23}" type="presParOf" srcId="{CE774FB7-CB00-44B8-AF08-F5EF465A291D}" destId="{B037D024-0751-455B-9E36-5CCA6CD36D49}" srcOrd="3" destOrd="0" presId="urn:microsoft.com/office/officeart/2005/8/layout/orgChart1"/>
    <dgm:cxn modelId="{9DEC5F31-389D-4952-8B6D-9BCDABAB4568}" type="presParOf" srcId="{B037D024-0751-455B-9E36-5CCA6CD36D49}" destId="{807A359E-5C10-4D2F-B18D-2CF6F0202FEA}" srcOrd="0" destOrd="0" presId="urn:microsoft.com/office/officeart/2005/8/layout/orgChart1"/>
    <dgm:cxn modelId="{B9A79A6E-B867-4695-A298-97D4BC0CCCB1}" type="presParOf" srcId="{807A359E-5C10-4D2F-B18D-2CF6F0202FEA}" destId="{A5638E75-D507-499A-85F7-97AB92586DE0}" srcOrd="0" destOrd="0" presId="urn:microsoft.com/office/officeart/2005/8/layout/orgChart1"/>
    <dgm:cxn modelId="{53CE02CC-74F8-4CEE-BBB6-2737B7BB717E}" type="presParOf" srcId="{807A359E-5C10-4D2F-B18D-2CF6F0202FEA}" destId="{CBFFB0C1-468F-4486-9B6A-D8F43ED448CC}" srcOrd="1" destOrd="0" presId="urn:microsoft.com/office/officeart/2005/8/layout/orgChart1"/>
    <dgm:cxn modelId="{705EE264-6D1F-431C-9539-E1F4B0387659}" type="presParOf" srcId="{B037D024-0751-455B-9E36-5CCA6CD36D49}" destId="{1390BC43-4B10-42EB-939D-A1F7BFA5E21F}" srcOrd="1" destOrd="0" presId="urn:microsoft.com/office/officeart/2005/8/layout/orgChart1"/>
    <dgm:cxn modelId="{F431DECD-0C00-433D-ADF1-3EC284AE1C34}" type="presParOf" srcId="{1390BC43-4B10-42EB-939D-A1F7BFA5E21F}" destId="{74257CF5-6C07-4A57-A2FA-5B84B417D4CA}" srcOrd="0" destOrd="0" presId="urn:microsoft.com/office/officeart/2005/8/layout/orgChart1"/>
    <dgm:cxn modelId="{1002F38F-635E-43CD-830E-E40D1BB09594}" type="presParOf" srcId="{1390BC43-4B10-42EB-939D-A1F7BFA5E21F}" destId="{76A26F35-89B7-415C-B8C4-CCBC655C3732}" srcOrd="1" destOrd="0" presId="urn:microsoft.com/office/officeart/2005/8/layout/orgChart1"/>
    <dgm:cxn modelId="{C214AD0F-461E-43F5-90F4-E876046AEAE0}" type="presParOf" srcId="{76A26F35-89B7-415C-B8C4-CCBC655C3732}" destId="{3B5E6971-5324-4999-AA94-F95D6ECF0A41}" srcOrd="0" destOrd="0" presId="urn:microsoft.com/office/officeart/2005/8/layout/orgChart1"/>
    <dgm:cxn modelId="{24C899DB-5888-4E41-8CF7-1407CAE4C740}" type="presParOf" srcId="{3B5E6971-5324-4999-AA94-F95D6ECF0A41}" destId="{0426F541-A964-46E9-BC6B-1EDE24A71B02}" srcOrd="0" destOrd="0" presId="urn:microsoft.com/office/officeart/2005/8/layout/orgChart1"/>
    <dgm:cxn modelId="{F81F31B5-6F42-4846-80D0-B6AC4C5C3885}" type="presParOf" srcId="{3B5E6971-5324-4999-AA94-F95D6ECF0A41}" destId="{B2B2F777-B3FF-4370-9D68-AAAB8F5534F6}" srcOrd="1" destOrd="0" presId="urn:microsoft.com/office/officeart/2005/8/layout/orgChart1"/>
    <dgm:cxn modelId="{EE07B800-94CC-412E-9814-B319338CAB2E}" type="presParOf" srcId="{76A26F35-89B7-415C-B8C4-CCBC655C3732}" destId="{6F0FB607-FCCB-4F63-9132-2267321B5BED}" srcOrd="1" destOrd="0" presId="urn:microsoft.com/office/officeart/2005/8/layout/orgChart1"/>
    <dgm:cxn modelId="{6D127DCF-2BFB-4618-BF10-538C8D066958}" type="presParOf" srcId="{76A26F35-89B7-415C-B8C4-CCBC655C3732}" destId="{72BB735C-FEF7-44CF-AAF3-B19433030A9A}" srcOrd="2" destOrd="0" presId="urn:microsoft.com/office/officeart/2005/8/layout/orgChart1"/>
    <dgm:cxn modelId="{E9F0120C-98A5-4DD9-84B1-A1BE23CACCFE}" type="presParOf" srcId="{1390BC43-4B10-42EB-939D-A1F7BFA5E21F}" destId="{A11FF855-2F63-410B-B63B-F089BEEEAF68}" srcOrd="2" destOrd="0" presId="urn:microsoft.com/office/officeart/2005/8/layout/orgChart1"/>
    <dgm:cxn modelId="{E26558F7-3040-4004-8E93-2298CE77718E}" type="presParOf" srcId="{1390BC43-4B10-42EB-939D-A1F7BFA5E21F}" destId="{0B23A2DF-998F-43D8-BEDB-C31F2FB88F6E}" srcOrd="3" destOrd="0" presId="urn:microsoft.com/office/officeart/2005/8/layout/orgChart1"/>
    <dgm:cxn modelId="{17FBF63F-5984-4D9B-80C0-5360AA0B3814}" type="presParOf" srcId="{0B23A2DF-998F-43D8-BEDB-C31F2FB88F6E}" destId="{E9F63861-EAA4-4BE4-8475-F912DF70674A}" srcOrd="0" destOrd="0" presId="urn:microsoft.com/office/officeart/2005/8/layout/orgChart1"/>
    <dgm:cxn modelId="{2377CE24-99E4-4120-ACFC-152FB86F7A24}" type="presParOf" srcId="{E9F63861-EAA4-4BE4-8475-F912DF70674A}" destId="{ACA20580-BDE4-40E8-8B42-CC7E4F6BE67E}" srcOrd="0" destOrd="0" presId="urn:microsoft.com/office/officeart/2005/8/layout/orgChart1"/>
    <dgm:cxn modelId="{7C0C5DB1-F8A0-431D-B09C-3C017AA7F309}" type="presParOf" srcId="{E9F63861-EAA4-4BE4-8475-F912DF70674A}" destId="{F02493CF-82BC-48F6-8ACE-976F2BA9DFB2}" srcOrd="1" destOrd="0" presId="urn:microsoft.com/office/officeart/2005/8/layout/orgChart1"/>
    <dgm:cxn modelId="{391A5A16-7407-4C6A-8217-3145D25DBD69}" type="presParOf" srcId="{0B23A2DF-998F-43D8-BEDB-C31F2FB88F6E}" destId="{350424E0-786E-4E20-9680-0B13BC52903B}" srcOrd="1" destOrd="0" presId="urn:microsoft.com/office/officeart/2005/8/layout/orgChart1"/>
    <dgm:cxn modelId="{B4ED8282-387C-431A-9E56-A52B42609F49}" type="presParOf" srcId="{0B23A2DF-998F-43D8-BEDB-C31F2FB88F6E}" destId="{780C0738-7945-4659-AF74-B138D72F1E81}" srcOrd="2" destOrd="0" presId="urn:microsoft.com/office/officeart/2005/8/layout/orgChart1"/>
    <dgm:cxn modelId="{307EEFF1-8C02-42A3-8379-474D1E18EA09}" type="presParOf" srcId="{1390BC43-4B10-42EB-939D-A1F7BFA5E21F}" destId="{C894C6E2-0911-441E-9D52-2413E914E366}" srcOrd="4" destOrd="0" presId="urn:microsoft.com/office/officeart/2005/8/layout/orgChart1"/>
    <dgm:cxn modelId="{57990590-8C93-477E-A4DB-8A90FE26C641}" type="presParOf" srcId="{1390BC43-4B10-42EB-939D-A1F7BFA5E21F}" destId="{D701D548-FFBF-4A59-B398-BF3F9F8DCC56}" srcOrd="5" destOrd="0" presId="urn:microsoft.com/office/officeart/2005/8/layout/orgChart1"/>
    <dgm:cxn modelId="{7BEC428E-EB47-4A93-8E62-2E3E0DEB5C5B}" type="presParOf" srcId="{D701D548-FFBF-4A59-B398-BF3F9F8DCC56}" destId="{37408480-B95D-40C2-B3A3-E3BC354AEF46}" srcOrd="0" destOrd="0" presId="urn:microsoft.com/office/officeart/2005/8/layout/orgChart1"/>
    <dgm:cxn modelId="{7C140E54-382D-4F52-8DC1-27408A42A4FA}" type="presParOf" srcId="{37408480-B95D-40C2-B3A3-E3BC354AEF46}" destId="{159AB5A8-ADD9-490B-96F6-BF960F6B3BC4}" srcOrd="0" destOrd="0" presId="urn:microsoft.com/office/officeart/2005/8/layout/orgChart1"/>
    <dgm:cxn modelId="{94DAD1F8-0A0A-47C5-84D4-30878443A90F}" type="presParOf" srcId="{37408480-B95D-40C2-B3A3-E3BC354AEF46}" destId="{D67A09FB-FF53-4033-9199-1AB64F9EA64D}" srcOrd="1" destOrd="0" presId="urn:microsoft.com/office/officeart/2005/8/layout/orgChart1"/>
    <dgm:cxn modelId="{B9840AE3-47DE-4F82-8E86-E28838817054}" type="presParOf" srcId="{D701D548-FFBF-4A59-B398-BF3F9F8DCC56}" destId="{F7280B53-3DEE-40D5-A982-3D881F1EFF5D}" srcOrd="1" destOrd="0" presId="urn:microsoft.com/office/officeart/2005/8/layout/orgChart1"/>
    <dgm:cxn modelId="{46408C3C-7908-416D-ACDB-3DDE8563D1AC}" type="presParOf" srcId="{D701D548-FFBF-4A59-B398-BF3F9F8DCC56}" destId="{8EB984F0-1967-47D2-8F21-A63D826CE9C1}" srcOrd="2" destOrd="0" presId="urn:microsoft.com/office/officeart/2005/8/layout/orgChart1"/>
    <dgm:cxn modelId="{A01B611E-D62B-43BB-9F4B-498E50704833}" type="presParOf" srcId="{B037D024-0751-455B-9E36-5CCA6CD36D49}" destId="{E090B2A8-7340-4FEC-A126-CFC30FF925D1}" srcOrd="2" destOrd="0" presId="urn:microsoft.com/office/officeart/2005/8/layout/orgChart1"/>
    <dgm:cxn modelId="{85280BC8-2D49-4C2E-A926-AAFEF9075C98}" type="presParOf" srcId="{CE774FB7-CB00-44B8-AF08-F5EF465A291D}" destId="{42ACB9C1-EAC1-45D4-8E10-0658F650BDAE}" srcOrd="4" destOrd="0" presId="urn:microsoft.com/office/officeart/2005/8/layout/orgChart1"/>
    <dgm:cxn modelId="{722959E6-ED18-4C29-AA59-B8B6F3F37AFE}" type="presParOf" srcId="{CE774FB7-CB00-44B8-AF08-F5EF465A291D}" destId="{6A73F246-18C4-44D7-9B68-D4E097C336E5}" srcOrd="5" destOrd="0" presId="urn:microsoft.com/office/officeart/2005/8/layout/orgChart1"/>
    <dgm:cxn modelId="{55452CB9-8AE2-419C-8772-6B5D4DEE6EF1}" type="presParOf" srcId="{6A73F246-18C4-44D7-9B68-D4E097C336E5}" destId="{4EFDA4A2-8998-417A-AC9E-6FD2C481CD70}" srcOrd="0" destOrd="0" presId="urn:microsoft.com/office/officeart/2005/8/layout/orgChart1"/>
    <dgm:cxn modelId="{481F61BB-A4D5-4CBF-AB87-176093ADB0AE}" type="presParOf" srcId="{4EFDA4A2-8998-417A-AC9E-6FD2C481CD70}" destId="{494D132E-36C2-428E-B9C5-55EB62DABF00}" srcOrd="0" destOrd="0" presId="urn:microsoft.com/office/officeart/2005/8/layout/orgChart1"/>
    <dgm:cxn modelId="{3E8B3465-B408-4DA1-8D71-364F031F095F}" type="presParOf" srcId="{4EFDA4A2-8998-417A-AC9E-6FD2C481CD70}" destId="{2CA44F28-852C-4836-8999-61476F081372}" srcOrd="1" destOrd="0" presId="urn:microsoft.com/office/officeart/2005/8/layout/orgChart1"/>
    <dgm:cxn modelId="{D27227FA-C6D5-4F3B-A066-D30425071D4C}" type="presParOf" srcId="{6A73F246-18C4-44D7-9B68-D4E097C336E5}" destId="{3C7082E6-649D-4D69-9BA0-47FCD378DCBF}" srcOrd="1" destOrd="0" presId="urn:microsoft.com/office/officeart/2005/8/layout/orgChart1"/>
    <dgm:cxn modelId="{CA5ED622-E3A5-4442-B825-5DEC84A38729}" type="presParOf" srcId="{3C7082E6-649D-4D69-9BA0-47FCD378DCBF}" destId="{C4EEA09E-371F-407A-9900-89BB14390372}" srcOrd="0" destOrd="0" presId="urn:microsoft.com/office/officeart/2005/8/layout/orgChart1"/>
    <dgm:cxn modelId="{F677ED27-6266-4F78-8273-B2112573CAD5}" type="presParOf" srcId="{3C7082E6-649D-4D69-9BA0-47FCD378DCBF}" destId="{0F1D5518-D68B-4B19-9538-2B2754DAF892}" srcOrd="1" destOrd="0" presId="urn:microsoft.com/office/officeart/2005/8/layout/orgChart1"/>
    <dgm:cxn modelId="{3783C108-B267-4DEB-9382-CDA3CF8C7D38}" type="presParOf" srcId="{0F1D5518-D68B-4B19-9538-2B2754DAF892}" destId="{C0A68D3C-EF5E-431C-956F-48118C936F61}" srcOrd="0" destOrd="0" presId="urn:microsoft.com/office/officeart/2005/8/layout/orgChart1"/>
    <dgm:cxn modelId="{007EE7FF-8BEC-43EC-885B-1A0BF289D91E}" type="presParOf" srcId="{C0A68D3C-EF5E-431C-956F-48118C936F61}" destId="{1D16DDF1-D5F9-4D0A-87DC-ECB19759C13F}" srcOrd="0" destOrd="0" presId="urn:microsoft.com/office/officeart/2005/8/layout/orgChart1"/>
    <dgm:cxn modelId="{367511ED-5F8F-417E-8B81-30278EC56205}" type="presParOf" srcId="{C0A68D3C-EF5E-431C-956F-48118C936F61}" destId="{205872A2-EDD9-4AEF-BAE7-27C9B03BB40A}" srcOrd="1" destOrd="0" presId="urn:microsoft.com/office/officeart/2005/8/layout/orgChart1"/>
    <dgm:cxn modelId="{1E323D9C-9FF9-4CA1-8B4C-14B34DB591D2}" type="presParOf" srcId="{0F1D5518-D68B-4B19-9538-2B2754DAF892}" destId="{E20B69DB-B7EC-4E0A-B20C-424383A3466D}" srcOrd="1" destOrd="0" presId="urn:microsoft.com/office/officeart/2005/8/layout/orgChart1"/>
    <dgm:cxn modelId="{0C252017-B5A8-4584-B549-F8DE653D16CF}" type="presParOf" srcId="{0F1D5518-D68B-4B19-9538-2B2754DAF892}" destId="{BF45A447-24F8-46F0-8F75-127FFCE96590}" srcOrd="2" destOrd="0" presId="urn:microsoft.com/office/officeart/2005/8/layout/orgChart1"/>
    <dgm:cxn modelId="{FD3752CF-8569-4142-A039-14E634A6EB9C}" type="presParOf" srcId="{3C7082E6-649D-4D69-9BA0-47FCD378DCBF}" destId="{E9DACA42-18CD-4E16-9776-F24009F1658A}" srcOrd="2" destOrd="0" presId="urn:microsoft.com/office/officeart/2005/8/layout/orgChart1"/>
    <dgm:cxn modelId="{C2EBE388-D487-4FA2-92FF-18A28FA1C16B}" type="presParOf" srcId="{3C7082E6-649D-4D69-9BA0-47FCD378DCBF}" destId="{21726D11-2774-4280-A617-14DDF617D017}" srcOrd="3" destOrd="0" presId="urn:microsoft.com/office/officeart/2005/8/layout/orgChart1"/>
    <dgm:cxn modelId="{CF22355E-3960-4C50-BA1C-094A8B44C4EE}" type="presParOf" srcId="{21726D11-2774-4280-A617-14DDF617D017}" destId="{E8F70DF5-EBEB-46CC-9FD5-0421536ABC04}" srcOrd="0" destOrd="0" presId="urn:microsoft.com/office/officeart/2005/8/layout/orgChart1"/>
    <dgm:cxn modelId="{385799D1-2009-4214-9E24-1568735157DE}" type="presParOf" srcId="{E8F70DF5-EBEB-46CC-9FD5-0421536ABC04}" destId="{16397FED-84C9-404D-A599-2BDE738A1C09}" srcOrd="0" destOrd="0" presId="urn:microsoft.com/office/officeart/2005/8/layout/orgChart1"/>
    <dgm:cxn modelId="{E81D25BD-83B2-492D-B3FF-7EB450E5E45E}" type="presParOf" srcId="{E8F70DF5-EBEB-46CC-9FD5-0421536ABC04}" destId="{931CD6CB-67B7-42E8-ADB7-8A097F2380B9}" srcOrd="1" destOrd="0" presId="urn:microsoft.com/office/officeart/2005/8/layout/orgChart1"/>
    <dgm:cxn modelId="{AC3B669B-5A09-42DE-84D7-74C8BBEF3532}" type="presParOf" srcId="{21726D11-2774-4280-A617-14DDF617D017}" destId="{F77E1A17-BC51-4826-BA50-79704DD5A566}" srcOrd="1" destOrd="0" presId="urn:microsoft.com/office/officeart/2005/8/layout/orgChart1"/>
    <dgm:cxn modelId="{8FCE4D13-5E62-4069-A4D3-BFD54EFCD17A}" type="presParOf" srcId="{21726D11-2774-4280-A617-14DDF617D017}" destId="{220E0118-864A-4841-8449-25695951D0B4}" srcOrd="2" destOrd="0" presId="urn:microsoft.com/office/officeart/2005/8/layout/orgChart1"/>
    <dgm:cxn modelId="{C26B8396-4719-4FB1-8514-D59BB2EEAD1B}" type="presParOf" srcId="{6A73F246-18C4-44D7-9B68-D4E097C336E5}" destId="{6CDD7B87-CC02-4BA8-BAA2-9B1EAE3C42BC}" srcOrd="2" destOrd="0" presId="urn:microsoft.com/office/officeart/2005/8/layout/orgChart1"/>
    <dgm:cxn modelId="{282EC4F8-8625-4F63-AF71-1900BCC010C5}" type="presParOf" srcId="{CE774FB7-CB00-44B8-AF08-F5EF465A291D}" destId="{B2E7B895-CDE2-4A52-BBEB-00426D091D63}" srcOrd="6" destOrd="0" presId="urn:microsoft.com/office/officeart/2005/8/layout/orgChart1"/>
    <dgm:cxn modelId="{F78FC647-F0C7-4FE4-8BAA-1501757EEC25}" type="presParOf" srcId="{CE774FB7-CB00-44B8-AF08-F5EF465A291D}" destId="{CC84E577-A64C-4A89-82EE-81AC969D4AEE}" srcOrd="7" destOrd="0" presId="urn:microsoft.com/office/officeart/2005/8/layout/orgChart1"/>
    <dgm:cxn modelId="{5C21F667-7098-4F82-BEF0-EDC9061814F9}" type="presParOf" srcId="{CC84E577-A64C-4A89-82EE-81AC969D4AEE}" destId="{AEA06473-52D4-400D-94F7-CE198C60F6DF}" srcOrd="0" destOrd="0" presId="urn:microsoft.com/office/officeart/2005/8/layout/orgChart1"/>
    <dgm:cxn modelId="{B679E18E-998E-40EA-AA63-BFD18E6441E0}" type="presParOf" srcId="{AEA06473-52D4-400D-94F7-CE198C60F6DF}" destId="{62A016C7-808E-4D62-8EA2-ED40DF749409}" srcOrd="0" destOrd="0" presId="urn:microsoft.com/office/officeart/2005/8/layout/orgChart1"/>
    <dgm:cxn modelId="{13DBADA4-490B-4456-9920-A799A5325F05}" type="presParOf" srcId="{AEA06473-52D4-400D-94F7-CE198C60F6DF}" destId="{F70D1B0E-96EF-4563-B80F-DC180F730297}" srcOrd="1" destOrd="0" presId="urn:microsoft.com/office/officeart/2005/8/layout/orgChart1"/>
    <dgm:cxn modelId="{8404DDB7-9E12-4862-8000-8DBF4CCAE424}" type="presParOf" srcId="{CC84E577-A64C-4A89-82EE-81AC969D4AEE}" destId="{1C4DBB26-9FDA-442B-BE37-68592F6A4979}" srcOrd="1" destOrd="0" presId="urn:microsoft.com/office/officeart/2005/8/layout/orgChart1"/>
    <dgm:cxn modelId="{7A1FC0EE-F063-4CE3-869A-ABEA803DF282}" type="presParOf" srcId="{1C4DBB26-9FDA-442B-BE37-68592F6A4979}" destId="{41852C00-2E00-4A51-A804-2B8BFBA33885}" srcOrd="0" destOrd="0" presId="urn:microsoft.com/office/officeart/2005/8/layout/orgChart1"/>
    <dgm:cxn modelId="{B5C56AF9-B5FC-4BE0-83B3-44F7D488F664}" type="presParOf" srcId="{1C4DBB26-9FDA-442B-BE37-68592F6A4979}" destId="{43C25BED-91F8-46F9-BF58-0F3A8867A9E7}" srcOrd="1" destOrd="0" presId="urn:microsoft.com/office/officeart/2005/8/layout/orgChart1"/>
    <dgm:cxn modelId="{8BB0AC25-26B8-4DDA-9B88-97F61E083F7E}" type="presParOf" srcId="{43C25BED-91F8-46F9-BF58-0F3A8867A9E7}" destId="{42353E38-0085-4D74-A199-16CA6E28C7EB}" srcOrd="0" destOrd="0" presId="urn:microsoft.com/office/officeart/2005/8/layout/orgChart1"/>
    <dgm:cxn modelId="{9B8D8439-3EF9-4329-812E-1ADD493DB2A3}" type="presParOf" srcId="{42353E38-0085-4D74-A199-16CA6E28C7EB}" destId="{7E37481F-5ED3-405A-B046-1DD9BE7FABD5}" srcOrd="0" destOrd="0" presId="urn:microsoft.com/office/officeart/2005/8/layout/orgChart1"/>
    <dgm:cxn modelId="{91BD0401-3DF2-4A61-88DD-E8EA48E59F5A}" type="presParOf" srcId="{42353E38-0085-4D74-A199-16CA6E28C7EB}" destId="{A500A8D9-B94B-45ED-BCD5-B8D85D1286BE}" srcOrd="1" destOrd="0" presId="urn:microsoft.com/office/officeart/2005/8/layout/orgChart1"/>
    <dgm:cxn modelId="{8A7F3AD4-2076-409D-A7E1-CFE24782B143}" type="presParOf" srcId="{43C25BED-91F8-46F9-BF58-0F3A8867A9E7}" destId="{5328F983-DD0A-4D4B-8E51-50DC6B5A2F8D}" srcOrd="1" destOrd="0" presId="urn:microsoft.com/office/officeart/2005/8/layout/orgChart1"/>
    <dgm:cxn modelId="{CBB48702-639B-4E70-81BF-D46D11C517E0}" type="presParOf" srcId="{43C25BED-91F8-46F9-BF58-0F3A8867A9E7}" destId="{98E8D6A4-295C-44DD-8709-E491A56EA2E0}" srcOrd="2" destOrd="0" presId="urn:microsoft.com/office/officeart/2005/8/layout/orgChart1"/>
    <dgm:cxn modelId="{7B8A1F89-D24A-4FD8-8BA1-396234B960CD}" type="presParOf" srcId="{1C4DBB26-9FDA-442B-BE37-68592F6A4979}" destId="{133A3511-2AD7-4D9A-A7A0-61F11AE97A62}" srcOrd="2" destOrd="0" presId="urn:microsoft.com/office/officeart/2005/8/layout/orgChart1"/>
    <dgm:cxn modelId="{7817ADC3-DE58-44D0-9611-CADA261E650E}" type="presParOf" srcId="{1C4DBB26-9FDA-442B-BE37-68592F6A4979}" destId="{F39856DD-0C5C-4C02-B560-D9F266075C48}" srcOrd="3" destOrd="0" presId="urn:microsoft.com/office/officeart/2005/8/layout/orgChart1"/>
    <dgm:cxn modelId="{C74D91AE-00AD-465B-9C6B-50DD5EBF36BC}" type="presParOf" srcId="{F39856DD-0C5C-4C02-B560-D9F266075C48}" destId="{E3BA7A37-159D-497A-8544-0086125A99C7}" srcOrd="0" destOrd="0" presId="urn:microsoft.com/office/officeart/2005/8/layout/orgChart1"/>
    <dgm:cxn modelId="{BF316BED-8DFC-4946-9360-DCF199204DF1}" type="presParOf" srcId="{E3BA7A37-159D-497A-8544-0086125A99C7}" destId="{D5E04DE9-E206-4E3F-A694-7167BF9E26F4}" srcOrd="0" destOrd="0" presId="urn:microsoft.com/office/officeart/2005/8/layout/orgChart1"/>
    <dgm:cxn modelId="{673637DF-CDDA-4E98-86F7-5A6C71338F0E}" type="presParOf" srcId="{E3BA7A37-159D-497A-8544-0086125A99C7}" destId="{A3FABC41-A8BF-467B-B6F9-7DF255EE2706}" srcOrd="1" destOrd="0" presId="urn:microsoft.com/office/officeart/2005/8/layout/orgChart1"/>
    <dgm:cxn modelId="{E652134D-5DA6-42C1-80DF-368A406BA036}" type="presParOf" srcId="{F39856DD-0C5C-4C02-B560-D9F266075C48}" destId="{349E2699-4D6F-45ED-BC8C-4B66FBE75816}" srcOrd="1" destOrd="0" presId="urn:microsoft.com/office/officeart/2005/8/layout/orgChart1"/>
    <dgm:cxn modelId="{691D1AE2-059C-48C1-9C02-090CF597DC2C}" type="presParOf" srcId="{F39856DD-0C5C-4C02-B560-D9F266075C48}" destId="{0140CEE6-C23E-491A-87CF-E29D31C93FE0}" srcOrd="2" destOrd="0" presId="urn:microsoft.com/office/officeart/2005/8/layout/orgChart1"/>
    <dgm:cxn modelId="{D7AD261B-74D2-46F2-9FC4-D9C0A740E899}" type="presParOf" srcId="{CC84E577-A64C-4A89-82EE-81AC969D4AEE}" destId="{39867D88-823B-4F2F-AF8B-FED1F99CC260}" srcOrd="2" destOrd="0" presId="urn:microsoft.com/office/officeart/2005/8/layout/orgChart1"/>
    <dgm:cxn modelId="{269178EA-7FF6-4643-868A-E01901E52AA5}" type="presParOf" srcId="{D62513EC-99BA-4F41-9F56-F265DA03F113}" destId="{26DE0667-E1B8-4BDD-9714-99485F0738C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E1C6D14-778C-43CF-BEBD-2E0302B559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F775277-751C-409C-AD65-CADF64C1E1B7}">
      <dgm:prSet phldrT="[Text]"/>
      <dgm:spPr/>
      <dgm:t>
        <a:bodyPr/>
        <a:lstStyle/>
        <a:p>
          <a:r>
            <a:rPr lang="en-US" dirty="0"/>
            <a:t>development</a:t>
          </a:r>
        </a:p>
        <a:p>
          <a:r>
            <a:rPr lang="en-US" dirty="0"/>
            <a:t>(director)</a:t>
          </a:r>
        </a:p>
      </dgm:t>
    </dgm:pt>
    <dgm:pt modelId="{BCB5260F-1546-4423-AF53-8089EDEAC543}" type="parTrans" cxnId="{C8AFD6C5-231D-4ED3-8EFB-CAF521B91F71}">
      <dgm:prSet/>
      <dgm:spPr/>
      <dgm:t>
        <a:bodyPr/>
        <a:lstStyle/>
        <a:p>
          <a:endParaRPr lang="en-US"/>
        </a:p>
      </dgm:t>
    </dgm:pt>
    <dgm:pt modelId="{99799A3A-AB42-49BD-8342-5CCD5D07D43C}" type="sibTrans" cxnId="{C8AFD6C5-231D-4ED3-8EFB-CAF521B91F71}">
      <dgm:prSet/>
      <dgm:spPr/>
      <dgm:t>
        <a:bodyPr/>
        <a:lstStyle/>
        <a:p>
          <a:endParaRPr lang="en-US"/>
        </a:p>
      </dgm:t>
    </dgm:pt>
    <dgm:pt modelId="{D780F22C-6AA9-4204-9C56-7832FFA6C557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application development</a:t>
          </a:r>
        </a:p>
        <a:p>
          <a:r>
            <a:rPr lang="en-US" dirty="0"/>
            <a:t>(manger)</a:t>
          </a:r>
        </a:p>
      </dgm:t>
    </dgm:pt>
    <dgm:pt modelId="{5418F16C-B405-4843-9050-F5DC06730DBF}" type="parTrans" cxnId="{85254D92-A73E-40CE-9A3A-E3FE8E117ADA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DCACC7B4-75D9-435C-8299-45D139611122}" type="sibTrans" cxnId="{85254D92-A73E-40CE-9A3A-E3FE8E117ADA}">
      <dgm:prSet/>
      <dgm:spPr/>
      <dgm:t>
        <a:bodyPr/>
        <a:lstStyle/>
        <a:p>
          <a:endParaRPr lang="en-US"/>
        </a:p>
      </dgm:t>
    </dgm:pt>
    <dgm:pt modelId="{226B6356-AE32-4BF1-AF2B-3AF035CD5B75}">
      <dgm:prSet phldrT="[Text]"/>
      <dgm:spPr/>
      <dgm:t>
        <a:bodyPr/>
        <a:lstStyle/>
        <a:p>
          <a:r>
            <a:rPr lang="en-US" dirty="0"/>
            <a:t>product A</a:t>
          </a:r>
        </a:p>
        <a:p>
          <a:r>
            <a:rPr lang="en-US" dirty="0"/>
            <a:t>(manager)</a:t>
          </a:r>
        </a:p>
      </dgm:t>
    </dgm:pt>
    <dgm:pt modelId="{703476F9-5086-4416-B373-8CC0DDA98607}" type="parTrans" cxnId="{8562E81C-249E-40A2-9D4D-4FF3DACEF891}">
      <dgm:prSet/>
      <dgm:spPr/>
      <dgm:t>
        <a:bodyPr/>
        <a:lstStyle/>
        <a:p>
          <a:endParaRPr lang="en-US"/>
        </a:p>
      </dgm:t>
    </dgm:pt>
    <dgm:pt modelId="{F920FB98-3DF4-4778-B178-A2CD20C770A6}" type="sibTrans" cxnId="{8562E81C-249E-40A2-9D4D-4FF3DACEF891}">
      <dgm:prSet/>
      <dgm:spPr/>
      <dgm:t>
        <a:bodyPr/>
        <a:lstStyle/>
        <a:p>
          <a:endParaRPr lang="en-US"/>
        </a:p>
      </dgm:t>
    </dgm:pt>
    <dgm:pt modelId="{426A7134-B8E1-4EF4-BC5E-F8F61490CAE1}">
      <dgm:prSet phldrT="[Text]"/>
      <dgm:spPr/>
      <dgm:t>
        <a:bodyPr/>
        <a:lstStyle/>
        <a:p>
          <a:r>
            <a:rPr lang="en-US" dirty="0"/>
            <a:t>product B</a:t>
          </a:r>
        </a:p>
        <a:p>
          <a:r>
            <a:rPr lang="en-US" dirty="0"/>
            <a:t>(manager)</a:t>
          </a:r>
        </a:p>
      </dgm:t>
    </dgm:pt>
    <dgm:pt modelId="{69FE76DB-F7B4-400A-9722-E7C99D90703F}" type="parTrans" cxnId="{A15B1AE0-E8FA-40A8-8537-594BD7D42D0E}">
      <dgm:prSet/>
      <dgm:spPr/>
      <dgm:t>
        <a:bodyPr/>
        <a:lstStyle/>
        <a:p>
          <a:endParaRPr lang="en-US"/>
        </a:p>
      </dgm:t>
    </dgm:pt>
    <dgm:pt modelId="{BA4F533A-6ACB-4DC8-89A2-4E3857943642}" type="sibTrans" cxnId="{A15B1AE0-E8FA-40A8-8537-594BD7D42D0E}">
      <dgm:prSet/>
      <dgm:spPr/>
      <dgm:t>
        <a:bodyPr/>
        <a:lstStyle/>
        <a:p>
          <a:endParaRPr lang="en-US"/>
        </a:p>
      </dgm:t>
    </dgm:pt>
    <dgm:pt modelId="{AC20F8DA-6B0A-4FE0-854E-45F037B8236A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Infrastructure services</a:t>
          </a:r>
        </a:p>
        <a:p>
          <a:r>
            <a:rPr lang="en-US" dirty="0"/>
            <a:t>(manger)</a:t>
          </a:r>
        </a:p>
      </dgm:t>
    </dgm:pt>
    <dgm:pt modelId="{47E087F5-F46E-4326-829A-986B7A973341}" type="parTrans" cxnId="{B56704A9-1E1C-4CAA-8DC8-FA044ABDBB03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4156E1D1-2E55-41ED-AEE3-C0741A203BC0}" type="sibTrans" cxnId="{B56704A9-1E1C-4CAA-8DC8-FA044ABDBB03}">
      <dgm:prSet/>
      <dgm:spPr/>
      <dgm:t>
        <a:bodyPr/>
        <a:lstStyle/>
        <a:p>
          <a:endParaRPr lang="en-US"/>
        </a:p>
      </dgm:t>
    </dgm:pt>
    <dgm:pt modelId="{C81F8F4B-AFC3-4269-AF0F-5F8ED63B5557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networking</a:t>
          </a:r>
        </a:p>
      </dgm:t>
    </dgm:pt>
    <dgm:pt modelId="{1118B13A-6F7B-4BCF-9A3D-5DFDE1DAB05D}" type="parTrans" cxnId="{6428D590-0D4A-4759-B18C-C41E80D22AAF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D7259D51-7ED0-4A3F-8BB4-A688D1DACC61}" type="sibTrans" cxnId="{6428D590-0D4A-4759-B18C-C41E80D22AAF}">
      <dgm:prSet/>
      <dgm:spPr/>
      <dgm:t>
        <a:bodyPr/>
        <a:lstStyle/>
        <a:p>
          <a:endParaRPr lang="en-US"/>
        </a:p>
      </dgm:t>
    </dgm:pt>
    <dgm:pt modelId="{99F0D37F-5B06-4F3D-95FD-A2EE45D50C4E}">
      <dgm:prSet/>
      <dgm:spPr/>
      <dgm:t>
        <a:bodyPr/>
        <a:lstStyle/>
        <a:p>
          <a:r>
            <a:rPr lang="en-US" dirty="0"/>
            <a:t>Financial</a:t>
          </a:r>
        </a:p>
        <a:p>
          <a:r>
            <a:rPr lang="en-US" dirty="0"/>
            <a:t>(director)</a:t>
          </a:r>
        </a:p>
      </dgm:t>
    </dgm:pt>
    <dgm:pt modelId="{CB0D5C15-D886-4DF4-92C5-D42EC7DC0307}" type="parTrans" cxnId="{F4B2A55F-C0B8-4DF3-A64C-EB99290DD1C7}">
      <dgm:prSet/>
      <dgm:spPr/>
      <dgm:t>
        <a:bodyPr/>
        <a:lstStyle/>
        <a:p>
          <a:endParaRPr lang="en-US"/>
        </a:p>
      </dgm:t>
    </dgm:pt>
    <dgm:pt modelId="{5C582CF7-383C-44D1-ADA5-1F237B2C7330}" type="sibTrans" cxnId="{F4B2A55F-C0B8-4DF3-A64C-EB99290DD1C7}">
      <dgm:prSet/>
      <dgm:spPr/>
      <dgm:t>
        <a:bodyPr/>
        <a:lstStyle/>
        <a:p>
          <a:endParaRPr lang="en-US"/>
        </a:p>
      </dgm:t>
    </dgm:pt>
    <dgm:pt modelId="{87F3CB36-4BF1-450D-A6B2-54D3B4ED3959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build &amp; deploy</a:t>
          </a:r>
        </a:p>
        <a:p>
          <a:r>
            <a:rPr lang="en-US" dirty="0"/>
            <a:t>services</a:t>
          </a:r>
        </a:p>
        <a:p>
          <a:r>
            <a:rPr lang="en-US" dirty="0"/>
            <a:t>(manger)</a:t>
          </a:r>
        </a:p>
      </dgm:t>
    </dgm:pt>
    <dgm:pt modelId="{21A5C3C7-FB86-4B51-8DD6-90D195B60114}" type="parTrans" cxnId="{0CE6DA11-6245-458B-B7DB-CB68F090623F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30CE2DDE-CCC2-4E34-A371-C049D61AD497}" type="sibTrans" cxnId="{0CE6DA11-6245-458B-B7DB-CB68F090623F}">
      <dgm:prSet/>
      <dgm:spPr/>
      <dgm:t>
        <a:bodyPr/>
        <a:lstStyle/>
        <a:p>
          <a:endParaRPr lang="en-US"/>
        </a:p>
      </dgm:t>
    </dgm:pt>
    <dgm:pt modelId="{31323F61-02DB-4DE1-A120-6DA849709E01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operational support</a:t>
          </a:r>
        </a:p>
        <a:p>
          <a:r>
            <a:rPr lang="en-US" dirty="0"/>
            <a:t>(manager)</a:t>
          </a:r>
        </a:p>
      </dgm:t>
    </dgm:pt>
    <dgm:pt modelId="{E76AA2D9-AAB7-4DA6-A5F7-4F65608FB663}" type="parTrans" cxnId="{91E82AAA-0244-4B66-B643-3FDD39B8F387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99A3F4A7-0382-4085-8071-760E22C76A53}" type="sibTrans" cxnId="{91E82AAA-0244-4B66-B643-3FDD39B8F387}">
      <dgm:prSet/>
      <dgm:spPr/>
      <dgm:t>
        <a:bodyPr/>
        <a:lstStyle/>
        <a:p>
          <a:endParaRPr lang="en-US"/>
        </a:p>
      </dgm:t>
    </dgm:pt>
    <dgm:pt modelId="{E07552AB-87D0-4AFC-8659-DCBB6EC3B32D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provisioning</a:t>
          </a:r>
        </a:p>
      </dgm:t>
    </dgm:pt>
    <dgm:pt modelId="{C366FD8A-55E7-489B-B797-456DFAFD7F0D}" type="parTrans" cxnId="{DAAE4524-1067-40FA-BA4F-40C7D42C09F7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27B1315E-2C7F-421A-9A22-FB8AC53A8F2D}" type="sibTrans" cxnId="{DAAE4524-1067-40FA-BA4F-40C7D42C09F7}">
      <dgm:prSet/>
      <dgm:spPr/>
      <dgm:t>
        <a:bodyPr/>
        <a:lstStyle/>
        <a:p>
          <a:endParaRPr lang="en-US"/>
        </a:p>
      </dgm:t>
    </dgm:pt>
    <dgm:pt modelId="{A416E4A7-42DE-4999-BA88-F3037BA2A4DE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middleware</a:t>
          </a:r>
        </a:p>
      </dgm:t>
    </dgm:pt>
    <dgm:pt modelId="{0DB0F595-1AF5-4B80-A0DB-DCC2684BCC15}" type="parTrans" cxnId="{1C376F1F-9D9D-4212-8079-3249B557099E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86D26715-9B40-454B-9280-5BBC62F87314}" type="sibTrans" cxnId="{1C376F1F-9D9D-4212-8079-3249B557099E}">
      <dgm:prSet/>
      <dgm:spPr/>
      <dgm:t>
        <a:bodyPr/>
        <a:lstStyle/>
        <a:p>
          <a:endParaRPr lang="en-US"/>
        </a:p>
      </dgm:t>
    </dgm:pt>
    <dgm:pt modelId="{8DBD7350-47D6-4D70-8BBB-D028163A18F8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expense department</a:t>
          </a:r>
        </a:p>
        <a:p>
          <a:r>
            <a:rPr lang="en-US" dirty="0"/>
            <a:t>(manager)</a:t>
          </a:r>
        </a:p>
      </dgm:t>
    </dgm:pt>
    <dgm:pt modelId="{E4589F63-A9D6-4CB0-ACCD-3CC8F4FE4C34}" type="parTrans" cxnId="{19F207FC-E06E-4FA6-BF01-4D10062E452C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3F2D7FC2-2260-4198-8C5B-9A80E05A94E9}" type="sibTrans" cxnId="{19F207FC-E06E-4FA6-BF01-4D10062E452C}">
      <dgm:prSet/>
      <dgm:spPr/>
      <dgm:t>
        <a:bodyPr/>
        <a:lstStyle/>
        <a:p>
          <a:endParaRPr lang="en-US"/>
        </a:p>
      </dgm:t>
    </dgm:pt>
    <dgm:pt modelId="{F7B525BA-446B-4F3F-B561-7981D651A100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software development</a:t>
          </a:r>
        </a:p>
      </dgm:t>
    </dgm:pt>
    <dgm:pt modelId="{B40B64C3-49E7-4E6B-BD25-675C66D3E4ED}" type="parTrans" cxnId="{D5AC998A-C080-441F-9E26-FF451E2A4320}">
      <dgm:prSet/>
      <dgm:spPr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325AC566-62F3-4FFD-9951-63F2CCC53FC3}" type="sibTrans" cxnId="{D5AC998A-C080-441F-9E26-FF451E2A4320}">
      <dgm:prSet/>
      <dgm:spPr/>
      <dgm:t>
        <a:bodyPr/>
        <a:lstStyle/>
        <a:p>
          <a:endParaRPr lang="en-US"/>
        </a:p>
      </dgm:t>
    </dgm:pt>
    <dgm:pt modelId="{14313D9A-4BF8-413B-838E-4D3816F1674A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builds</a:t>
          </a:r>
        </a:p>
      </dgm:t>
    </dgm:pt>
    <dgm:pt modelId="{09C1DCA2-124C-4C50-A2BC-B5D965485FC1}" type="parTrans" cxnId="{223639C5-2BCD-4ABB-B6E8-D8EB64E31E93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1D7A0861-32E8-4A10-9088-1CA5F51ED704}" type="sibTrans" cxnId="{223639C5-2BCD-4ABB-B6E8-D8EB64E31E93}">
      <dgm:prSet/>
      <dgm:spPr/>
      <dgm:t>
        <a:bodyPr/>
        <a:lstStyle/>
        <a:p>
          <a:endParaRPr lang="en-US"/>
        </a:p>
      </dgm:t>
    </dgm:pt>
    <dgm:pt modelId="{113D7350-577A-4B68-BABC-7B3B0426A9A8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deploys</a:t>
          </a:r>
        </a:p>
      </dgm:t>
    </dgm:pt>
    <dgm:pt modelId="{09635E36-EB0E-47BA-B3DC-99C7AC27E557}" type="parTrans" cxnId="{CE6C22E3-DEF4-4F5E-8BD4-BABB953AE64C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72113904-3AD2-4BC5-B646-D254616601BA}" type="sibTrans" cxnId="{CE6C22E3-DEF4-4F5E-8BD4-BABB953AE64C}">
      <dgm:prSet/>
      <dgm:spPr/>
      <dgm:t>
        <a:bodyPr/>
        <a:lstStyle/>
        <a:p>
          <a:endParaRPr lang="en-US"/>
        </a:p>
      </dgm:t>
    </dgm:pt>
    <dgm:pt modelId="{DB5B1DAB-5203-4E73-8529-2F629342A69D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call center</a:t>
          </a:r>
        </a:p>
      </dgm:t>
    </dgm:pt>
    <dgm:pt modelId="{CE18EBDA-0899-4C48-98DC-1663D31D7342}" type="parTrans" cxnId="{D7FE21B6-5433-4706-AC35-56330C3CCF43}">
      <dgm:prSet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D0CB3F44-0E6C-4C7C-AE3B-42ED87C7E12D}" type="sibTrans" cxnId="{D7FE21B6-5433-4706-AC35-56330C3CCF43}">
      <dgm:prSet/>
      <dgm:spPr/>
      <dgm:t>
        <a:bodyPr/>
        <a:lstStyle/>
        <a:p>
          <a:endParaRPr lang="en-US"/>
        </a:p>
      </dgm:t>
    </dgm:pt>
    <dgm:pt modelId="{580047EA-792C-49B5-A30C-601A9DB35E2D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tier 2 support</a:t>
          </a:r>
        </a:p>
      </dgm:t>
    </dgm:pt>
    <dgm:pt modelId="{59F709C2-372E-48EF-96D4-FD6F1E0134EE}" type="parTrans" cxnId="{564A56A7-AD1C-46E1-8867-17CFC12F9EFD}">
      <dgm:prSet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7C77AC47-40E1-4C66-965D-2EC411326AF1}" type="sibTrans" cxnId="{564A56A7-AD1C-46E1-8867-17CFC12F9EFD}">
      <dgm:prSet/>
      <dgm:spPr/>
      <dgm:t>
        <a:bodyPr/>
        <a:lstStyle/>
        <a:p>
          <a:endParaRPr lang="en-US"/>
        </a:p>
      </dgm:t>
    </dgm:pt>
    <dgm:pt modelId="{AC5B1213-EB5D-4211-AE17-C58539B3EB29}" type="pres">
      <dgm:prSet presAssocID="{6E1C6D14-778C-43CF-BEBD-2E0302B559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C610723-488C-466B-A13E-582ED8EE7B18}" type="pres">
      <dgm:prSet presAssocID="{99F0D37F-5B06-4F3D-95FD-A2EE45D50C4E}" presName="hierRoot1" presStyleCnt="0">
        <dgm:presLayoutVars>
          <dgm:hierBranch val="init"/>
        </dgm:presLayoutVars>
      </dgm:prSet>
      <dgm:spPr/>
    </dgm:pt>
    <dgm:pt modelId="{56AF31A2-5643-47FF-B177-2B068A9F5B45}" type="pres">
      <dgm:prSet presAssocID="{99F0D37F-5B06-4F3D-95FD-A2EE45D50C4E}" presName="rootComposite1" presStyleCnt="0"/>
      <dgm:spPr/>
    </dgm:pt>
    <dgm:pt modelId="{CE5886DD-1A66-4684-A458-220FBAD9A10D}" type="pres">
      <dgm:prSet presAssocID="{99F0D37F-5B06-4F3D-95FD-A2EE45D50C4E}" presName="rootText1" presStyleLbl="node0" presStyleIdx="0" presStyleCnt="2">
        <dgm:presLayoutVars>
          <dgm:chPref val="3"/>
        </dgm:presLayoutVars>
      </dgm:prSet>
      <dgm:spPr/>
    </dgm:pt>
    <dgm:pt modelId="{3D029B76-858F-4A5D-944A-BE6D97E05252}" type="pres">
      <dgm:prSet presAssocID="{99F0D37F-5B06-4F3D-95FD-A2EE45D50C4E}" presName="rootConnector1" presStyleLbl="node1" presStyleIdx="0" presStyleCnt="0"/>
      <dgm:spPr/>
    </dgm:pt>
    <dgm:pt modelId="{5CBEFD0D-4956-4C29-B222-9F96BFED01B4}" type="pres">
      <dgm:prSet presAssocID="{99F0D37F-5B06-4F3D-95FD-A2EE45D50C4E}" presName="hierChild2" presStyleCnt="0"/>
      <dgm:spPr/>
    </dgm:pt>
    <dgm:pt modelId="{543179A4-2A9C-40B6-AE3F-2F60ABC8E1EE}" type="pres">
      <dgm:prSet presAssocID="{E4589F63-A9D6-4CB0-ACCD-3CC8F4FE4C34}" presName="Name37" presStyleLbl="parChTrans1D2" presStyleIdx="0" presStyleCnt="5"/>
      <dgm:spPr/>
    </dgm:pt>
    <dgm:pt modelId="{869B2B20-CF53-424A-BC24-352B6C4B5D05}" type="pres">
      <dgm:prSet presAssocID="{8DBD7350-47D6-4D70-8BBB-D028163A18F8}" presName="hierRoot2" presStyleCnt="0">
        <dgm:presLayoutVars>
          <dgm:hierBranch val="init"/>
        </dgm:presLayoutVars>
      </dgm:prSet>
      <dgm:spPr/>
    </dgm:pt>
    <dgm:pt modelId="{2FDBF791-EE09-46DB-9261-BCE7A8C6505E}" type="pres">
      <dgm:prSet presAssocID="{8DBD7350-47D6-4D70-8BBB-D028163A18F8}" presName="rootComposite" presStyleCnt="0"/>
      <dgm:spPr/>
    </dgm:pt>
    <dgm:pt modelId="{B0C830DC-6686-4DA4-964B-E675D3945025}" type="pres">
      <dgm:prSet presAssocID="{8DBD7350-47D6-4D70-8BBB-D028163A18F8}" presName="rootText" presStyleLbl="node2" presStyleIdx="0" presStyleCnt="5">
        <dgm:presLayoutVars>
          <dgm:chPref val="3"/>
        </dgm:presLayoutVars>
      </dgm:prSet>
      <dgm:spPr/>
    </dgm:pt>
    <dgm:pt modelId="{90B882F9-9323-47D7-A458-C2CDFA452344}" type="pres">
      <dgm:prSet presAssocID="{8DBD7350-47D6-4D70-8BBB-D028163A18F8}" presName="rootConnector" presStyleLbl="node2" presStyleIdx="0" presStyleCnt="5"/>
      <dgm:spPr/>
    </dgm:pt>
    <dgm:pt modelId="{1378D1DB-53B6-405C-BD1C-D2A5486BE46C}" type="pres">
      <dgm:prSet presAssocID="{8DBD7350-47D6-4D70-8BBB-D028163A18F8}" presName="hierChild4" presStyleCnt="0"/>
      <dgm:spPr/>
    </dgm:pt>
    <dgm:pt modelId="{010F1D44-35C4-48E6-B1C8-9CEF42FD6595}" type="pres">
      <dgm:prSet presAssocID="{B40B64C3-49E7-4E6B-BD25-675C66D3E4ED}" presName="Name37" presStyleLbl="parChTrans1D3" presStyleIdx="0" presStyleCnt="10"/>
      <dgm:spPr/>
    </dgm:pt>
    <dgm:pt modelId="{63A01417-141E-460B-9812-7E8FCDF7D76E}" type="pres">
      <dgm:prSet presAssocID="{F7B525BA-446B-4F3F-B561-7981D651A100}" presName="hierRoot2" presStyleCnt="0">
        <dgm:presLayoutVars>
          <dgm:hierBranch val="init"/>
        </dgm:presLayoutVars>
      </dgm:prSet>
      <dgm:spPr/>
    </dgm:pt>
    <dgm:pt modelId="{4B320774-D5C3-4C90-A82E-F0D89DFA2E31}" type="pres">
      <dgm:prSet presAssocID="{F7B525BA-446B-4F3F-B561-7981D651A100}" presName="rootComposite" presStyleCnt="0"/>
      <dgm:spPr/>
    </dgm:pt>
    <dgm:pt modelId="{C62325E9-78B4-4509-9143-F2F839B15FC4}" type="pres">
      <dgm:prSet presAssocID="{F7B525BA-446B-4F3F-B561-7981D651A100}" presName="rootText" presStyleLbl="node3" presStyleIdx="0" presStyleCnt="10">
        <dgm:presLayoutVars>
          <dgm:chPref val="3"/>
        </dgm:presLayoutVars>
      </dgm:prSet>
      <dgm:spPr/>
    </dgm:pt>
    <dgm:pt modelId="{11F04702-F209-4C6A-A084-CECAC2F033E0}" type="pres">
      <dgm:prSet presAssocID="{F7B525BA-446B-4F3F-B561-7981D651A100}" presName="rootConnector" presStyleLbl="node3" presStyleIdx="0" presStyleCnt="10"/>
      <dgm:spPr/>
    </dgm:pt>
    <dgm:pt modelId="{AD880F4F-AEA3-4259-B51E-C45D03E5D5F1}" type="pres">
      <dgm:prSet presAssocID="{F7B525BA-446B-4F3F-B561-7981D651A100}" presName="hierChild4" presStyleCnt="0"/>
      <dgm:spPr/>
    </dgm:pt>
    <dgm:pt modelId="{CC85BBD3-BFCA-40A9-9229-8DBCE29CBACE}" type="pres">
      <dgm:prSet presAssocID="{F7B525BA-446B-4F3F-B561-7981D651A100}" presName="hierChild5" presStyleCnt="0"/>
      <dgm:spPr/>
    </dgm:pt>
    <dgm:pt modelId="{8E1A6C37-1719-456D-AAC8-9B636906B789}" type="pres">
      <dgm:prSet presAssocID="{8DBD7350-47D6-4D70-8BBB-D028163A18F8}" presName="hierChild5" presStyleCnt="0"/>
      <dgm:spPr/>
    </dgm:pt>
    <dgm:pt modelId="{1B30711C-CDF0-4B36-9318-33E3BEB263CF}" type="pres">
      <dgm:prSet presAssocID="{99F0D37F-5B06-4F3D-95FD-A2EE45D50C4E}" presName="hierChild3" presStyleCnt="0"/>
      <dgm:spPr/>
    </dgm:pt>
    <dgm:pt modelId="{D62513EC-99BA-4F41-9F56-F265DA03F113}" type="pres">
      <dgm:prSet presAssocID="{5F775277-751C-409C-AD65-CADF64C1E1B7}" presName="hierRoot1" presStyleCnt="0">
        <dgm:presLayoutVars>
          <dgm:hierBranch val="init"/>
        </dgm:presLayoutVars>
      </dgm:prSet>
      <dgm:spPr/>
    </dgm:pt>
    <dgm:pt modelId="{36248161-EC97-4900-8A1F-7E669BFA60DD}" type="pres">
      <dgm:prSet presAssocID="{5F775277-751C-409C-AD65-CADF64C1E1B7}" presName="rootComposite1" presStyleCnt="0"/>
      <dgm:spPr/>
    </dgm:pt>
    <dgm:pt modelId="{582A0456-1E6F-410F-9311-6349BF03F191}" type="pres">
      <dgm:prSet presAssocID="{5F775277-751C-409C-AD65-CADF64C1E1B7}" presName="rootText1" presStyleLbl="node0" presStyleIdx="1" presStyleCnt="2">
        <dgm:presLayoutVars>
          <dgm:chPref val="3"/>
        </dgm:presLayoutVars>
      </dgm:prSet>
      <dgm:spPr/>
    </dgm:pt>
    <dgm:pt modelId="{F3A2A447-FC8D-44F1-9436-DE54A3CEFCD5}" type="pres">
      <dgm:prSet presAssocID="{5F775277-751C-409C-AD65-CADF64C1E1B7}" presName="rootConnector1" presStyleLbl="node1" presStyleIdx="0" presStyleCnt="0"/>
      <dgm:spPr/>
    </dgm:pt>
    <dgm:pt modelId="{CE774FB7-CB00-44B8-AF08-F5EF465A291D}" type="pres">
      <dgm:prSet presAssocID="{5F775277-751C-409C-AD65-CADF64C1E1B7}" presName="hierChild2" presStyleCnt="0"/>
      <dgm:spPr/>
    </dgm:pt>
    <dgm:pt modelId="{FC58103B-A6FF-43D4-B333-9A4D12FD7143}" type="pres">
      <dgm:prSet presAssocID="{5418F16C-B405-4843-9050-F5DC06730DBF}" presName="Name37" presStyleLbl="parChTrans1D2" presStyleIdx="1" presStyleCnt="5"/>
      <dgm:spPr/>
    </dgm:pt>
    <dgm:pt modelId="{4763C35A-BC46-4659-9628-BB257A0FA1E5}" type="pres">
      <dgm:prSet presAssocID="{D780F22C-6AA9-4204-9C56-7832FFA6C557}" presName="hierRoot2" presStyleCnt="0">
        <dgm:presLayoutVars>
          <dgm:hierBranch val="init"/>
        </dgm:presLayoutVars>
      </dgm:prSet>
      <dgm:spPr/>
    </dgm:pt>
    <dgm:pt modelId="{602465EC-BB78-41CA-A264-748811D82B37}" type="pres">
      <dgm:prSet presAssocID="{D780F22C-6AA9-4204-9C56-7832FFA6C557}" presName="rootComposite" presStyleCnt="0"/>
      <dgm:spPr/>
    </dgm:pt>
    <dgm:pt modelId="{B314E076-6DBF-44C9-AD30-DE1C803A3AE6}" type="pres">
      <dgm:prSet presAssocID="{D780F22C-6AA9-4204-9C56-7832FFA6C557}" presName="rootText" presStyleLbl="node2" presStyleIdx="1" presStyleCnt="5">
        <dgm:presLayoutVars>
          <dgm:chPref val="3"/>
        </dgm:presLayoutVars>
      </dgm:prSet>
      <dgm:spPr/>
    </dgm:pt>
    <dgm:pt modelId="{5E4AD68A-E2C2-499B-B465-4C771DA30777}" type="pres">
      <dgm:prSet presAssocID="{D780F22C-6AA9-4204-9C56-7832FFA6C557}" presName="rootConnector" presStyleLbl="node2" presStyleIdx="1" presStyleCnt="5"/>
      <dgm:spPr/>
    </dgm:pt>
    <dgm:pt modelId="{C38A8F91-3BE9-4934-999B-47CC6171F8D9}" type="pres">
      <dgm:prSet presAssocID="{D780F22C-6AA9-4204-9C56-7832FFA6C557}" presName="hierChild4" presStyleCnt="0"/>
      <dgm:spPr/>
    </dgm:pt>
    <dgm:pt modelId="{1517A36E-060F-4C18-94B0-2D8F686527A8}" type="pres">
      <dgm:prSet presAssocID="{703476F9-5086-4416-B373-8CC0DDA98607}" presName="Name37" presStyleLbl="parChTrans1D3" presStyleIdx="1" presStyleCnt="10"/>
      <dgm:spPr/>
    </dgm:pt>
    <dgm:pt modelId="{C99B5716-DE9B-42A7-8515-F13553E939DE}" type="pres">
      <dgm:prSet presAssocID="{226B6356-AE32-4BF1-AF2B-3AF035CD5B75}" presName="hierRoot2" presStyleCnt="0">
        <dgm:presLayoutVars>
          <dgm:hierBranch val="init"/>
        </dgm:presLayoutVars>
      </dgm:prSet>
      <dgm:spPr/>
    </dgm:pt>
    <dgm:pt modelId="{8CA7CC2F-BF48-4F4E-B477-D1D7CA1DF129}" type="pres">
      <dgm:prSet presAssocID="{226B6356-AE32-4BF1-AF2B-3AF035CD5B75}" presName="rootComposite" presStyleCnt="0"/>
      <dgm:spPr/>
    </dgm:pt>
    <dgm:pt modelId="{94178CEA-71F4-4F1E-8A50-B3B85B412B37}" type="pres">
      <dgm:prSet presAssocID="{226B6356-AE32-4BF1-AF2B-3AF035CD5B75}" presName="rootText" presStyleLbl="node3" presStyleIdx="1" presStyleCnt="10">
        <dgm:presLayoutVars>
          <dgm:chPref val="3"/>
        </dgm:presLayoutVars>
      </dgm:prSet>
      <dgm:spPr/>
    </dgm:pt>
    <dgm:pt modelId="{B062ADD4-6C70-4E4D-A42D-2B01987A89A4}" type="pres">
      <dgm:prSet presAssocID="{226B6356-AE32-4BF1-AF2B-3AF035CD5B75}" presName="rootConnector" presStyleLbl="node3" presStyleIdx="1" presStyleCnt="10"/>
      <dgm:spPr/>
    </dgm:pt>
    <dgm:pt modelId="{03F3CF2B-B9FF-4F7D-9458-DB3E967ADC3D}" type="pres">
      <dgm:prSet presAssocID="{226B6356-AE32-4BF1-AF2B-3AF035CD5B75}" presName="hierChild4" presStyleCnt="0"/>
      <dgm:spPr/>
    </dgm:pt>
    <dgm:pt modelId="{684C10E6-3754-47C2-AC84-63555A69E2E0}" type="pres">
      <dgm:prSet presAssocID="{226B6356-AE32-4BF1-AF2B-3AF035CD5B75}" presName="hierChild5" presStyleCnt="0"/>
      <dgm:spPr/>
    </dgm:pt>
    <dgm:pt modelId="{F16BA948-21CB-41B0-9378-F0F3918B0345}" type="pres">
      <dgm:prSet presAssocID="{69FE76DB-F7B4-400A-9722-E7C99D90703F}" presName="Name37" presStyleLbl="parChTrans1D3" presStyleIdx="2" presStyleCnt="10"/>
      <dgm:spPr/>
    </dgm:pt>
    <dgm:pt modelId="{B6F105E7-AD14-4D93-BFEC-78B99DD46666}" type="pres">
      <dgm:prSet presAssocID="{426A7134-B8E1-4EF4-BC5E-F8F61490CAE1}" presName="hierRoot2" presStyleCnt="0">
        <dgm:presLayoutVars>
          <dgm:hierBranch val="init"/>
        </dgm:presLayoutVars>
      </dgm:prSet>
      <dgm:spPr/>
    </dgm:pt>
    <dgm:pt modelId="{43A79C22-46B3-4F11-B39A-111BBB3859D6}" type="pres">
      <dgm:prSet presAssocID="{426A7134-B8E1-4EF4-BC5E-F8F61490CAE1}" presName="rootComposite" presStyleCnt="0"/>
      <dgm:spPr/>
    </dgm:pt>
    <dgm:pt modelId="{214B4D1C-C7B3-4D0B-A56B-7BE4CB6C97D3}" type="pres">
      <dgm:prSet presAssocID="{426A7134-B8E1-4EF4-BC5E-F8F61490CAE1}" presName="rootText" presStyleLbl="node3" presStyleIdx="2" presStyleCnt="10">
        <dgm:presLayoutVars>
          <dgm:chPref val="3"/>
        </dgm:presLayoutVars>
      </dgm:prSet>
      <dgm:spPr/>
    </dgm:pt>
    <dgm:pt modelId="{BA15C20B-36C8-4CA8-BD5A-291303F472F3}" type="pres">
      <dgm:prSet presAssocID="{426A7134-B8E1-4EF4-BC5E-F8F61490CAE1}" presName="rootConnector" presStyleLbl="node3" presStyleIdx="2" presStyleCnt="10"/>
      <dgm:spPr/>
    </dgm:pt>
    <dgm:pt modelId="{18D95CC5-E7F3-40C0-9015-6BBC38A718E2}" type="pres">
      <dgm:prSet presAssocID="{426A7134-B8E1-4EF4-BC5E-F8F61490CAE1}" presName="hierChild4" presStyleCnt="0"/>
      <dgm:spPr/>
    </dgm:pt>
    <dgm:pt modelId="{CB64E5E2-71BA-483D-AF43-5B910FAA16FF}" type="pres">
      <dgm:prSet presAssocID="{426A7134-B8E1-4EF4-BC5E-F8F61490CAE1}" presName="hierChild5" presStyleCnt="0"/>
      <dgm:spPr/>
    </dgm:pt>
    <dgm:pt modelId="{A3377EE8-DA57-4D97-A993-14639EBFBA90}" type="pres">
      <dgm:prSet presAssocID="{D780F22C-6AA9-4204-9C56-7832FFA6C557}" presName="hierChild5" presStyleCnt="0"/>
      <dgm:spPr/>
    </dgm:pt>
    <dgm:pt modelId="{60D23022-44FD-4130-AE69-EE0D50F542C0}" type="pres">
      <dgm:prSet presAssocID="{47E087F5-F46E-4326-829A-986B7A973341}" presName="Name37" presStyleLbl="parChTrans1D2" presStyleIdx="2" presStyleCnt="5"/>
      <dgm:spPr/>
    </dgm:pt>
    <dgm:pt modelId="{B037D024-0751-455B-9E36-5CCA6CD36D49}" type="pres">
      <dgm:prSet presAssocID="{AC20F8DA-6B0A-4FE0-854E-45F037B8236A}" presName="hierRoot2" presStyleCnt="0">
        <dgm:presLayoutVars>
          <dgm:hierBranch val="init"/>
        </dgm:presLayoutVars>
      </dgm:prSet>
      <dgm:spPr/>
    </dgm:pt>
    <dgm:pt modelId="{807A359E-5C10-4D2F-B18D-2CF6F0202FEA}" type="pres">
      <dgm:prSet presAssocID="{AC20F8DA-6B0A-4FE0-854E-45F037B8236A}" presName="rootComposite" presStyleCnt="0"/>
      <dgm:spPr/>
    </dgm:pt>
    <dgm:pt modelId="{A5638E75-D507-499A-85F7-97AB92586DE0}" type="pres">
      <dgm:prSet presAssocID="{AC20F8DA-6B0A-4FE0-854E-45F037B8236A}" presName="rootText" presStyleLbl="node2" presStyleIdx="2" presStyleCnt="5">
        <dgm:presLayoutVars>
          <dgm:chPref val="3"/>
        </dgm:presLayoutVars>
      </dgm:prSet>
      <dgm:spPr/>
    </dgm:pt>
    <dgm:pt modelId="{CBFFB0C1-468F-4486-9B6A-D8F43ED448CC}" type="pres">
      <dgm:prSet presAssocID="{AC20F8DA-6B0A-4FE0-854E-45F037B8236A}" presName="rootConnector" presStyleLbl="node2" presStyleIdx="2" presStyleCnt="5"/>
      <dgm:spPr/>
    </dgm:pt>
    <dgm:pt modelId="{1390BC43-4B10-42EB-939D-A1F7BFA5E21F}" type="pres">
      <dgm:prSet presAssocID="{AC20F8DA-6B0A-4FE0-854E-45F037B8236A}" presName="hierChild4" presStyleCnt="0"/>
      <dgm:spPr/>
    </dgm:pt>
    <dgm:pt modelId="{74257CF5-6C07-4A57-A2FA-5B84B417D4CA}" type="pres">
      <dgm:prSet presAssocID="{1118B13A-6F7B-4BCF-9A3D-5DFDE1DAB05D}" presName="Name37" presStyleLbl="parChTrans1D3" presStyleIdx="3" presStyleCnt="10"/>
      <dgm:spPr/>
    </dgm:pt>
    <dgm:pt modelId="{76A26F35-89B7-415C-B8C4-CCBC655C3732}" type="pres">
      <dgm:prSet presAssocID="{C81F8F4B-AFC3-4269-AF0F-5F8ED63B5557}" presName="hierRoot2" presStyleCnt="0">
        <dgm:presLayoutVars>
          <dgm:hierBranch val="init"/>
        </dgm:presLayoutVars>
      </dgm:prSet>
      <dgm:spPr/>
    </dgm:pt>
    <dgm:pt modelId="{3B5E6971-5324-4999-AA94-F95D6ECF0A41}" type="pres">
      <dgm:prSet presAssocID="{C81F8F4B-AFC3-4269-AF0F-5F8ED63B5557}" presName="rootComposite" presStyleCnt="0"/>
      <dgm:spPr/>
    </dgm:pt>
    <dgm:pt modelId="{0426F541-A964-46E9-BC6B-1EDE24A71B02}" type="pres">
      <dgm:prSet presAssocID="{C81F8F4B-AFC3-4269-AF0F-5F8ED63B5557}" presName="rootText" presStyleLbl="node3" presStyleIdx="3" presStyleCnt="10">
        <dgm:presLayoutVars>
          <dgm:chPref val="3"/>
        </dgm:presLayoutVars>
      </dgm:prSet>
      <dgm:spPr/>
    </dgm:pt>
    <dgm:pt modelId="{B2B2F777-B3FF-4370-9D68-AAAB8F5534F6}" type="pres">
      <dgm:prSet presAssocID="{C81F8F4B-AFC3-4269-AF0F-5F8ED63B5557}" presName="rootConnector" presStyleLbl="node3" presStyleIdx="3" presStyleCnt="10"/>
      <dgm:spPr/>
    </dgm:pt>
    <dgm:pt modelId="{6F0FB607-FCCB-4F63-9132-2267321B5BED}" type="pres">
      <dgm:prSet presAssocID="{C81F8F4B-AFC3-4269-AF0F-5F8ED63B5557}" presName="hierChild4" presStyleCnt="0"/>
      <dgm:spPr/>
    </dgm:pt>
    <dgm:pt modelId="{72BB735C-FEF7-44CF-AAF3-B19433030A9A}" type="pres">
      <dgm:prSet presAssocID="{C81F8F4B-AFC3-4269-AF0F-5F8ED63B5557}" presName="hierChild5" presStyleCnt="0"/>
      <dgm:spPr/>
    </dgm:pt>
    <dgm:pt modelId="{A11FF855-2F63-410B-B63B-F089BEEEAF68}" type="pres">
      <dgm:prSet presAssocID="{C366FD8A-55E7-489B-B797-456DFAFD7F0D}" presName="Name37" presStyleLbl="parChTrans1D3" presStyleIdx="4" presStyleCnt="10"/>
      <dgm:spPr/>
    </dgm:pt>
    <dgm:pt modelId="{0B23A2DF-998F-43D8-BEDB-C31F2FB88F6E}" type="pres">
      <dgm:prSet presAssocID="{E07552AB-87D0-4AFC-8659-DCBB6EC3B32D}" presName="hierRoot2" presStyleCnt="0">
        <dgm:presLayoutVars>
          <dgm:hierBranch val="init"/>
        </dgm:presLayoutVars>
      </dgm:prSet>
      <dgm:spPr/>
    </dgm:pt>
    <dgm:pt modelId="{E9F63861-EAA4-4BE4-8475-F912DF70674A}" type="pres">
      <dgm:prSet presAssocID="{E07552AB-87D0-4AFC-8659-DCBB6EC3B32D}" presName="rootComposite" presStyleCnt="0"/>
      <dgm:spPr/>
    </dgm:pt>
    <dgm:pt modelId="{ACA20580-BDE4-40E8-8B42-CC7E4F6BE67E}" type="pres">
      <dgm:prSet presAssocID="{E07552AB-87D0-4AFC-8659-DCBB6EC3B32D}" presName="rootText" presStyleLbl="node3" presStyleIdx="4" presStyleCnt="10">
        <dgm:presLayoutVars>
          <dgm:chPref val="3"/>
        </dgm:presLayoutVars>
      </dgm:prSet>
      <dgm:spPr/>
    </dgm:pt>
    <dgm:pt modelId="{F02493CF-82BC-48F6-8ACE-976F2BA9DFB2}" type="pres">
      <dgm:prSet presAssocID="{E07552AB-87D0-4AFC-8659-DCBB6EC3B32D}" presName="rootConnector" presStyleLbl="node3" presStyleIdx="4" presStyleCnt="10"/>
      <dgm:spPr/>
    </dgm:pt>
    <dgm:pt modelId="{350424E0-786E-4E20-9680-0B13BC52903B}" type="pres">
      <dgm:prSet presAssocID="{E07552AB-87D0-4AFC-8659-DCBB6EC3B32D}" presName="hierChild4" presStyleCnt="0"/>
      <dgm:spPr/>
    </dgm:pt>
    <dgm:pt modelId="{780C0738-7945-4659-AF74-B138D72F1E81}" type="pres">
      <dgm:prSet presAssocID="{E07552AB-87D0-4AFC-8659-DCBB6EC3B32D}" presName="hierChild5" presStyleCnt="0"/>
      <dgm:spPr/>
    </dgm:pt>
    <dgm:pt modelId="{C894C6E2-0911-441E-9D52-2413E914E366}" type="pres">
      <dgm:prSet presAssocID="{0DB0F595-1AF5-4B80-A0DB-DCC2684BCC15}" presName="Name37" presStyleLbl="parChTrans1D3" presStyleIdx="5" presStyleCnt="10"/>
      <dgm:spPr/>
    </dgm:pt>
    <dgm:pt modelId="{D701D548-FFBF-4A59-B398-BF3F9F8DCC56}" type="pres">
      <dgm:prSet presAssocID="{A416E4A7-42DE-4999-BA88-F3037BA2A4DE}" presName="hierRoot2" presStyleCnt="0">
        <dgm:presLayoutVars>
          <dgm:hierBranch val="init"/>
        </dgm:presLayoutVars>
      </dgm:prSet>
      <dgm:spPr/>
    </dgm:pt>
    <dgm:pt modelId="{37408480-B95D-40C2-B3A3-E3BC354AEF46}" type="pres">
      <dgm:prSet presAssocID="{A416E4A7-42DE-4999-BA88-F3037BA2A4DE}" presName="rootComposite" presStyleCnt="0"/>
      <dgm:spPr/>
    </dgm:pt>
    <dgm:pt modelId="{159AB5A8-ADD9-490B-96F6-BF960F6B3BC4}" type="pres">
      <dgm:prSet presAssocID="{A416E4A7-42DE-4999-BA88-F3037BA2A4DE}" presName="rootText" presStyleLbl="node3" presStyleIdx="5" presStyleCnt="10">
        <dgm:presLayoutVars>
          <dgm:chPref val="3"/>
        </dgm:presLayoutVars>
      </dgm:prSet>
      <dgm:spPr/>
    </dgm:pt>
    <dgm:pt modelId="{D67A09FB-FF53-4033-9199-1AB64F9EA64D}" type="pres">
      <dgm:prSet presAssocID="{A416E4A7-42DE-4999-BA88-F3037BA2A4DE}" presName="rootConnector" presStyleLbl="node3" presStyleIdx="5" presStyleCnt="10"/>
      <dgm:spPr/>
    </dgm:pt>
    <dgm:pt modelId="{F7280B53-3DEE-40D5-A982-3D881F1EFF5D}" type="pres">
      <dgm:prSet presAssocID="{A416E4A7-42DE-4999-BA88-F3037BA2A4DE}" presName="hierChild4" presStyleCnt="0"/>
      <dgm:spPr/>
    </dgm:pt>
    <dgm:pt modelId="{8EB984F0-1967-47D2-8F21-A63D826CE9C1}" type="pres">
      <dgm:prSet presAssocID="{A416E4A7-42DE-4999-BA88-F3037BA2A4DE}" presName="hierChild5" presStyleCnt="0"/>
      <dgm:spPr/>
    </dgm:pt>
    <dgm:pt modelId="{E090B2A8-7340-4FEC-A126-CFC30FF925D1}" type="pres">
      <dgm:prSet presAssocID="{AC20F8DA-6B0A-4FE0-854E-45F037B8236A}" presName="hierChild5" presStyleCnt="0"/>
      <dgm:spPr/>
    </dgm:pt>
    <dgm:pt modelId="{42ACB9C1-EAC1-45D4-8E10-0658F650BDAE}" type="pres">
      <dgm:prSet presAssocID="{21A5C3C7-FB86-4B51-8DD6-90D195B60114}" presName="Name37" presStyleLbl="parChTrans1D2" presStyleIdx="3" presStyleCnt="5"/>
      <dgm:spPr/>
    </dgm:pt>
    <dgm:pt modelId="{6A73F246-18C4-44D7-9B68-D4E097C336E5}" type="pres">
      <dgm:prSet presAssocID="{87F3CB36-4BF1-450D-A6B2-54D3B4ED3959}" presName="hierRoot2" presStyleCnt="0">
        <dgm:presLayoutVars>
          <dgm:hierBranch val="init"/>
        </dgm:presLayoutVars>
      </dgm:prSet>
      <dgm:spPr/>
    </dgm:pt>
    <dgm:pt modelId="{4EFDA4A2-8998-417A-AC9E-6FD2C481CD70}" type="pres">
      <dgm:prSet presAssocID="{87F3CB36-4BF1-450D-A6B2-54D3B4ED3959}" presName="rootComposite" presStyleCnt="0"/>
      <dgm:spPr/>
    </dgm:pt>
    <dgm:pt modelId="{494D132E-36C2-428E-B9C5-55EB62DABF00}" type="pres">
      <dgm:prSet presAssocID="{87F3CB36-4BF1-450D-A6B2-54D3B4ED3959}" presName="rootText" presStyleLbl="node2" presStyleIdx="3" presStyleCnt="5">
        <dgm:presLayoutVars>
          <dgm:chPref val="3"/>
        </dgm:presLayoutVars>
      </dgm:prSet>
      <dgm:spPr/>
    </dgm:pt>
    <dgm:pt modelId="{2CA44F28-852C-4836-8999-61476F081372}" type="pres">
      <dgm:prSet presAssocID="{87F3CB36-4BF1-450D-A6B2-54D3B4ED3959}" presName="rootConnector" presStyleLbl="node2" presStyleIdx="3" presStyleCnt="5"/>
      <dgm:spPr/>
    </dgm:pt>
    <dgm:pt modelId="{3C7082E6-649D-4D69-9BA0-47FCD378DCBF}" type="pres">
      <dgm:prSet presAssocID="{87F3CB36-4BF1-450D-A6B2-54D3B4ED3959}" presName="hierChild4" presStyleCnt="0"/>
      <dgm:spPr/>
    </dgm:pt>
    <dgm:pt modelId="{C4EEA09E-371F-407A-9900-89BB14390372}" type="pres">
      <dgm:prSet presAssocID="{09C1DCA2-124C-4C50-A2BC-B5D965485FC1}" presName="Name37" presStyleLbl="parChTrans1D3" presStyleIdx="6" presStyleCnt="10"/>
      <dgm:spPr/>
    </dgm:pt>
    <dgm:pt modelId="{0F1D5518-D68B-4B19-9538-2B2754DAF892}" type="pres">
      <dgm:prSet presAssocID="{14313D9A-4BF8-413B-838E-4D3816F1674A}" presName="hierRoot2" presStyleCnt="0">
        <dgm:presLayoutVars>
          <dgm:hierBranch val="init"/>
        </dgm:presLayoutVars>
      </dgm:prSet>
      <dgm:spPr/>
    </dgm:pt>
    <dgm:pt modelId="{C0A68D3C-EF5E-431C-956F-48118C936F61}" type="pres">
      <dgm:prSet presAssocID="{14313D9A-4BF8-413B-838E-4D3816F1674A}" presName="rootComposite" presStyleCnt="0"/>
      <dgm:spPr/>
    </dgm:pt>
    <dgm:pt modelId="{1D16DDF1-D5F9-4D0A-87DC-ECB19759C13F}" type="pres">
      <dgm:prSet presAssocID="{14313D9A-4BF8-413B-838E-4D3816F1674A}" presName="rootText" presStyleLbl="node3" presStyleIdx="6" presStyleCnt="10">
        <dgm:presLayoutVars>
          <dgm:chPref val="3"/>
        </dgm:presLayoutVars>
      </dgm:prSet>
      <dgm:spPr/>
    </dgm:pt>
    <dgm:pt modelId="{205872A2-EDD9-4AEF-BAE7-27C9B03BB40A}" type="pres">
      <dgm:prSet presAssocID="{14313D9A-4BF8-413B-838E-4D3816F1674A}" presName="rootConnector" presStyleLbl="node3" presStyleIdx="6" presStyleCnt="10"/>
      <dgm:spPr/>
    </dgm:pt>
    <dgm:pt modelId="{E20B69DB-B7EC-4E0A-B20C-424383A3466D}" type="pres">
      <dgm:prSet presAssocID="{14313D9A-4BF8-413B-838E-4D3816F1674A}" presName="hierChild4" presStyleCnt="0"/>
      <dgm:spPr/>
    </dgm:pt>
    <dgm:pt modelId="{BF45A447-24F8-46F0-8F75-127FFCE96590}" type="pres">
      <dgm:prSet presAssocID="{14313D9A-4BF8-413B-838E-4D3816F1674A}" presName="hierChild5" presStyleCnt="0"/>
      <dgm:spPr/>
    </dgm:pt>
    <dgm:pt modelId="{E9DACA42-18CD-4E16-9776-F24009F1658A}" type="pres">
      <dgm:prSet presAssocID="{09635E36-EB0E-47BA-B3DC-99C7AC27E557}" presName="Name37" presStyleLbl="parChTrans1D3" presStyleIdx="7" presStyleCnt="10"/>
      <dgm:spPr/>
    </dgm:pt>
    <dgm:pt modelId="{21726D11-2774-4280-A617-14DDF617D017}" type="pres">
      <dgm:prSet presAssocID="{113D7350-577A-4B68-BABC-7B3B0426A9A8}" presName="hierRoot2" presStyleCnt="0">
        <dgm:presLayoutVars>
          <dgm:hierBranch val="init"/>
        </dgm:presLayoutVars>
      </dgm:prSet>
      <dgm:spPr/>
    </dgm:pt>
    <dgm:pt modelId="{E8F70DF5-EBEB-46CC-9FD5-0421536ABC04}" type="pres">
      <dgm:prSet presAssocID="{113D7350-577A-4B68-BABC-7B3B0426A9A8}" presName="rootComposite" presStyleCnt="0"/>
      <dgm:spPr/>
    </dgm:pt>
    <dgm:pt modelId="{16397FED-84C9-404D-A599-2BDE738A1C09}" type="pres">
      <dgm:prSet presAssocID="{113D7350-577A-4B68-BABC-7B3B0426A9A8}" presName="rootText" presStyleLbl="node3" presStyleIdx="7" presStyleCnt="10">
        <dgm:presLayoutVars>
          <dgm:chPref val="3"/>
        </dgm:presLayoutVars>
      </dgm:prSet>
      <dgm:spPr/>
    </dgm:pt>
    <dgm:pt modelId="{931CD6CB-67B7-42E8-ADB7-8A097F2380B9}" type="pres">
      <dgm:prSet presAssocID="{113D7350-577A-4B68-BABC-7B3B0426A9A8}" presName="rootConnector" presStyleLbl="node3" presStyleIdx="7" presStyleCnt="10"/>
      <dgm:spPr/>
    </dgm:pt>
    <dgm:pt modelId="{F77E1A17-BC51-4826-BA50-79704DD5A566}" type="pres">
      <dgm:prSet presAssocID="{113D7350-577A-4B68-BABC-7B3B0426A9A8}" presName="hierChild4" presStyleCnt="0"/>
      <dgm:spPr/>
    </dgm:pt>
    <dgm:pt modelId="{220E0118-864A-4841-8449-25695951D0B4}" type="pres">
      <dgm:prSet presAssocID="{113D7350-577A-4B68-BABC-7B3B0426A9A8}" presName="hierChild5" presStyleCnt="0"/>
      <dgm:spPr/>
    </dgm:pt>
    <dgm:pt modelId="{6CDD7B87-CC02-4BA8-BAA2-9B1EAE3C42BC}" type="pres">
      <dgm:prSet presAssocID="{87F3CB36-4BF1-450D-A6B2-54D3B4ED3959}" presName="hierChild5" presStyleCnt="0"/>
      <dgm:spPr/>
    </dgm:pt>
    <dgm:pt modelId="{B2E7B895-CDE2-4A52-BBEB-00426D091D63}" type="pres">
      <dgm:prSet presAssocID="{E76AA2D9-AAB7-4DA6-A5F7-4F65608FB663}" presName="Name37" presStyleLbl="parChTrans1D2" presStyleIdx="4" presStyleCnt="5"/>
      <dgm:spPr/>
    </dgm:pt>
    <dgm:pt modelId="{CC84E577-A64C-4A89-82EE-81AC969D4AEE}" type="pres">
      <dgm:prSet presAssocID="{31323F61-02DB-4DE1-A120-6DA849709E01}" presName="hierRoot2" presStyleCnt="0">
        <dgm:presLayoutVars>
          <dgm:hierBranch val="init"/>
        </dgm:presLayoutVars>
      </dgm:prSet>
      <dgm:spPr/>
    </dgm:pt>
    <dgm:pt modelId="{AEA06473-52D4-400D-94F7-CE198C60F6DF}" type="pres">
      <dgm:prSet presAssocID="{31323F61-02DB-4DE1-A120-6DA849709E01}" presName="rootComposite" presStyleCnt="0"/>
      <dgm:spPr/>
    </dgm:pt>
    <dgm:pt modelId="{62A016C7-808E-4D62-8EA2-ED40DF749409}" type="pres">
      <dgm:prSet presAssocID="{31323F61-02DB-4DE1-A120-6DA849709E01}" presName="rootText" presStyleLbl="node2" presStyleIdx="4" presStyleCnt="5">
        <dgm:presLayoutVars>
          <dgm:chPref val="3"/>
        </dgm:presLayoutVars>
      </dgm:prSet>
      <dgm:spPr/>
    </dgm:pt>
    <dgm:pt modelId="{F70D1B0E-96EF-4563-B80F-DC180F730297}" type="pres">
      <dgm:prSet presAssocID="{31323F61-02DB-4DE1-A120-6DA849709E01}" presName="rootConnector" presStyleLbl="node2" presStyleIdx="4" presStyleCnt="5"/>
      <dgm:spPr/>
    </dgm:pt>
    <dgm:pt modelId="{1C4DBB26-9FDA-442B-BE37-68592F6A4979}" type="pres">
      <dgm:prSet presAssocID="{31323F61-02DB-4DE1-A120-6DA849709E01}" presName="hierChild4" presStyleCnt="0"/>
      <dgm:spPr/>
    </dgm:pt>
    <dgm:pt modelId="{41852C00-2E00-4A51-A804-2B8BFBA33885}" type="pres">
      <dgm:prSet presAssocID="{CE18EBDA-0899-4C48-98DC-1663D31D7342}" presName="Name37" presStyleLbl="parChTrans1D3" presStyleIdx="8" presStyleCnt="10"/>
      <dgm:spPr/>
    </dgm:pt>
    <dgm:pt modelId="{43C25BED-91F8-46F9-BF58-0F3A8867A9E7}" type="pres">
      <dgm:prSet presAssocID="{DB5B1DAB-5203-4E73-8529-2F629342A69D}" presName="hierRoot2" presStyleCnt="0">
        <dgm:presLayoutVars>
          <dgm:hierBranch val="init"/>
        </dgm:presLayoutVars>
      </dgm:prSet>
      <dgm:spPr/>
    </dgm:pt>
    <dgm:pt modelId="{42353E38-0085-4D74-A199-16CA6E28C7EB}" type="pres">
      <dgm:prSet presAssocID="{DB5B1DAB-5203-4E73-8529-2F629342A69D}" presName="rootComposite" presStyleCnt="0"/>
      <dgm:spPr/>
    </dgm:pt>
    <dgm:pt modelId="{7E37481F-5ED3-405A-B046-1DD9BE7FABD5}" type="pres">
      <dgm:prSet presAssocID="{DB5B1DAB-5203-4E73-8529-2F629342A69D}" presName="rootText" presStyleLbl="node3" presStyleIdx="8" presStyleCnt="10">
        <dgm:presLayoutVars>
          <dgm:chPref val="3"/>
        </dgm:presLayoutVars>
      </dgm:prSet>
      <dgm:spPr/>
    </dgm:pt>
    <dgm:pt modelId="{A500A8D9-B94B-45ED-BCD5-B8D85D1286BE}" type="pres">
      <dgm:prSet presAssocID="{DB5B1DAB-5203-4E73-8529-2F629342A69D}" presName="rootConnector" presStyleLbl="node3" presStyleIdx="8" presStyleCnt="10"/>
      <dgm:spPr/>
    </dgm:pt>
    <dgm:pt modelId="{5328F983-DD0A-4D4B-8E51-50DC6B5A2F8D}" type="pres">
      <dgm:prSet presAssocID="{DB5B1DAB-5203-4E73-8529-2F629342A69D}" presName="hierChild4" presStyleCnt="0"/>
      <dgm:spPr/>
    </dgm:pt>
    <dgm:pt modelId="{98E8D6A4-295C-44DD-8709-E491A56EA2E0}" type="pres">
      <dgm:prSet presAssocID="{DB5B1DAB-5203-4E73-8529-2F629342A69D}" presName="hierChild5" presStyleCnt="0"/>
      <dgm:spPr/>
    </dgm:pt>
    <dgm:pt modelId="{133A3511-2AD7-4D9A-A7A0-61F11AE97A62}" type="pres">
      <dgm:prSet presAssocID="{59F709C2-372E-48EF-96D4-FD6F1E0134EE}" presName="Name37" presStyleLbl="parChTrans1D3" presStyleIdx="9" presStyleCnt="10"/>
      <dgm:spPr/>
    </dgm:pt>
    <dgm:pt modelId="{F39856DD-0C5C-4C02-B560-D9F266075C48}" type="pres">
      <dgm:prSet presAssocID="{580047EA-792C-49B5-A30C-601A9DB35E2D}" presName="hierRoot2" presStyleCnt="0">
        <dgm:presLayoutVars>
          <dgm:hierBranch val="init"/>
        </dgm:presLayoutVars>
      </dgm:prSet>
      <dgm:spPr/>
    </dgm:pt>
    <dgm:pt modelId="{E3BA7A37-159D-497A-8544-0086125A99C7}" type="pres">
      <dgm:prSet presAssocID="{580047EA-792C-49B5-A30C-601A9DB35E2D}" presName="rootComposite" presStyleCnt="0"/>
      <dgm:spPr/>
    </dgm:pt>
    <dgm:pt modelId="{D5E04DE9-E206-4E3F-A694-7167BF9E26F4}" type="pres">
      <dgm:prSet presAssocID="{580047EA-792C-49B5-A30C-601A9DB35E2D}" presName="rootText" presStyleLbl="node3" presStyleIdx="9" presStyleCnt="10">
        <dgm:presLayoutVars>
          <dgm:chPref val="3"/>
        </dgm:presLayoutVars>
      </dgm:prSet>
      <dgm:spPr/>
    </dgm:pt>
    <dgm:pt modelId="{A3FABC41-A8BF-467B-B6F9-7DF255EE2706}" type="pres">
      <dgm:prSet presAssocID="{580047EA-792C-49B5-A30C-601A9DB35E2D}" presName="rootConnector" presStyleLbl="node3" presStyleIdx="9" presStyleCnt="10"/>
      <dgm:spPr/>
    </dgm:pt>
    <dgm:pt modelId="{349E2699-4D6F-45ED-BC8C-4B66FBE75816}" type="pres">
      <dgm:prSet presAssocID="{580047EA-792C-49B5-A30C-601A9DB35E2D}" presName="hierChild4" presStyleCnt="0"/>
      <dgm:spPr/>
    </dgm:pt>
    <dgm:pt modelId="{0140CEE6-C23E-491A-87CF-E29D31C93FE0}" type="pres">
      <dgm:prSet presAssocID="{580047EA-792C-49B5-A30C-601A9DB35E2D}" presName="hierChild5" presStyleCnt="0"/>
      <dgm:spPr/>
    </dgm:pt>
    <dgm:pt modelId="{39867D88-823B-4F2F-AF8B-FED1F99CC260}" type="pres">
      <dgm:prSet presAssocID="{31323F61-02DB-4DE1-A120-6DA849709E01}" presName="hierChild5" presStyleCnt="0"/>
      <dgm:spPr/>
    </dgm:pt>
    <dgm:pt modelId="{26DE0667-E1B8-4BDD-9714-99485F0738CC}" type="pres">
      <dgm:prSet presAssocID="{5F775277-751C-409C-AD65-CADF64C1E1B7}" presName="hierChild3" presStyleCnt="0"/>
      <dgm:spPr/>
    </dgm:pt>
  </dgm:ptLst>
  <dgm:cxnLst>
    <dgm:cxn modelId="{929F0400-AE3F-4411-B921-081CE5202D4B}" type="presOf" srcId="{113D7350-577A-4B68-BABC-7B3B0426A9A8}" destId="{16397FED-84C9-404D-A599-2BDE738A1C09}" srcOrd="0" destOrd="0" presId="urn:microsoft.com/office/officeart/2005/8/layout/orgChart1"/>
    <dgm:cxn modelId="{5E2E6B08-B515-4959-9957-31AFFB93E85C}" type="presOf" srcId="{5F775277-751C-409C-AD65-CADF64C1E1B7}" destId="{F3A2A447-FC8D-44F1-9436-DE54A3CEFCD5}" srcOrd="1" destOrd="0" presId="urn:microsoft.com/office/officeart/2005/8/layout/orgChart1"/>
    <dgm:cxn modelId="{E710C10A-536D-468A-AEEC-282137B3B040}" type="presOf" srcId="{A416E4A7-42DE-4999-BA88-F3037BA2A4DE}" destId="{D67A09FB-FF53-4033-9199-1AB64F9EA64D}" srcOrd="1" destOrd="0" presId="urn:microsoft.com/office/officeart/2005/8/layout/orgChart1"/>
    <dgm:cxn modelId="{34C1340C-8F25-4DF8-8DDC-D8BDB20AC12A}" type="presOf" srcId="{14313D9A-4BF8-413B-838E-4D3816F1674A}" destId="{1D16DDF1-D5F9-4D0A-87DC-ECB19759C13F}" srcOrd="0" destOrd="0" presId="urn:microsoft.com/office/officeart/2005/8/layout/orgChart1"/>
    <dgm:cxn modelId="{EA2FD40F-9C10-40E4-B778-7C90C71C51C4}" type="presOf" srcId="{E07552AB-87D0-4AFC-8659-DCBB6EC3B32D}" destId="{F02493CF-82BC-48F6-8ACE-976F2BA9DFB2}" srcOrd="1" destOrd="0" presId="urn:microsoft.com/office/officeart/2005/8/layout/orgChart1"/>
    <dgm:cxn modelId="{B5FE9B10-4E2E-4549-853B-2B2D0AE95A72}" type="presOf" srcId="{09C1DCA2-124C-4C50-A2BC-B5D965485FC1}" destId="{C4EEA09E-371F-407A-9900-89BB14390372}" srcOrd="0" destOrd="0" presId="urn:microsoft.com/office/officeart/2005/8/layout/orgChart1"/>
    <dgm:cxn modelId="{0CE6DA11-6245-458B-B7DB-CB68F090623F}" srcId="{5F775277-751C-409C-AD65-CADF64C1E1B7}" destId="{87F3CB36-4BF1-450D-A6B2-54D3B4ED3959}" srcOrd="2" destOrd="0" parTransId="{21A5C3C7-FB86-4B51-8DD6-90D195B60114}" sibTransId="{30CE2DDE-CCC2-4E34-A371-C049D61AD497}"/>
    <dgm:cxn modelId="{21673F15-22A6-4010-9B25-9F405ACFC0D7}" type="presOf" srcId="{703476F9-5086-4416-B373-8CC0DDA98607}" destId="{1517A36E-060F-4C18-94B0-2D8F686527A8}" srcOrd="0" destOrd="0" presId="urn:microsoft.com/office/officeart/2005/8/layout/orgChart1"/>
    <dgm:cxn modelId="{63C8021B-64E7-44DD-A489-3A3D95AD8408}" type="presOf" srcId="{426A7134-B8E1-4EF4-BC5E-F8F61490CAE1}" destId="{214B4D1C-C7B3-4D0B-A56B-7BE4CB6C97D3}" srcOrd="0" destOrd="0" presId="urn:microsoft.com/office/officeart/2005/8/layout/orgChart1"/>
    <dgm:cxn modelId="{11BC301B-4C58-46C4-8E1D-63E79CE6DDE9}" type="presOf" srcId="{D780F22C-6AA9-4204-9C56-7832FFA6C557}" destId="{5E4AD68A-E2C2-499B-B465-4C771DA30777}" srcOrd="1" destOrd="0" presId="urn:microsoft.com/office/officeart/2005/8/layout/orgChart1"/>
    <dgm:cxn modelId="{8562E81C-249E-40A2-9D4D-4FF3DACEF891}" srcId="{D780F22C-6AA9-4204-9C56-7832FFA6C557}" destId="{226B6356-AE32-4BF1-AF2B-3AF035CD5B75}" srcOrd="0" destOrd="0" parTransId="{703476F9-5086-4416-B373-8CC0DDA98607}" sibTransId="{F920FB98-3DF4-4778-B178-A2CD20C770A6}"/>
    <dgm:cxn modelId="{8F48BE1D-EB14-4460-B892-1386F7A05E59}" type="presOf" srcId="{580047EA-792C-49B5-A30C-601A9DB35E2D}" destId="{A3FABC41-A8BF-467B-B6F9-7DF255EE2706}" srcOrd="1" destOrd="0" presId="urn:microsoft.com/office/officeart/2005/8/layout/orgChart1"/>
    <dgm:cxn modelId="{1C376F1F-9D9D-4212-8079-3249B557099E}" srcId="{AC20F8DA-6B0A-4FE0-854E-45F037B8236A}" destId="{A416E4A7-42DE-4999-BA88-F3037BA2A4DE}" srcOrd="2" destOrd="0" parTransId="{0DB0F595-1AF5-4B80-A0DB-DCC2684BCC15}" sibTransId="{86D26715-9B40-454B-9280-5BBC62F87314}"/>
    <dgm:cxn modelId="{DAAE4524-1067-40FA-BA4F-40C7D42C09F7}" srcId="{AC20F8DA-6B0A-4FE0-854E-45F037B8236A}" destId="{E07552AB-87D0-4AFC-8659-DCBB6EC3B32D}" srcOrd="1" destOrd="0" parTransId="{C366FD8A-55E7-489B-B797-456DFAFD7F0D}" sibTransId="{27B1315E-2C7F-421A-9A22-FB8AC53A8F2D}"/>
    <dgm:cxn modelId="{5CBCA324-9E09-4E5D-A5DD-F70BFDE29CA2}" type="presOf" srcId="{CE18EBDA-0899-4C48-98DC-1663D31D7342}" destId="{41852C00-2E00-4A51-A804-2B8BFBA33885}" srcOrd="0" destOrd="0" presId="urn:microsoft.com/office/officeart/2005/8/layout/orgChart1"/>
    <dgm:cxn modelId="{CA032629-61C9-4490-A8A8-66F0865E78C3}" type="presOf" srcId="{AC20F8DA-6B0A-4FE0-854E-45F037B8236A}" destId="{CBFFB0C1-468F-4486-9B6A-D8F43ED448CC}" srcOrd="1" destOrd="0" presId="urn:microsoft.com/office/officeart/2005/8/layout/orgChart1"/>
    <dgm:cxn modelId="{D67BBA31-11E6-433E-A7C0-5316C9D7EBD0}" type="presOf" srcId="{5F775277-751C-409C-AD65-CADF64C1E1B7}" destId="{582A0456-1E6F-410F-9311-6349BF03F191}" srcOrd="0" destOrd="0" presId="urn:microsoft.com/office/officeart/2005/8/layout/orgChart1"/>
    <dgm:cxn modelId="{C0850834-6C92-4D73-8B1E-4313A9D3FD08}" type="presOf" srcId="{59F709C2-372E-48EF-96D4-FD6F1E0134EE}" destId="{133A3511-2AD7-4D9A-A7A0-61F11AE97A62}" srcOrd="0" destOrd="0" presId="urn:microsoft.com/office/officeart/2005/8/layout/orgChart1"/>
    <dgm:cxn modelId="{71C19235-47DA-4003-9751-CF79C3663629}" type="presOf" srcId="{E07552AB-87D0-4AFC-8659-DCBB6EC3B32D}" destId="{ACA20580-BDE4-40E8-8B42-CC7E4F6BE67E}" srcOrd="0" destOrd="0" presId="urn:microsoft.com/office/officeart/2005/8/layout/orgChart1"/>
    <dgm:cxn modelId="{8BF6123C-D01B-46DF-B7A0-CD7927408107}" type="presOf" srcId="{31323F61-02DB-4DE1-A120-6DA849709E01}" destId="{F70D1B0E-96EF-4563-B80F-DC180F730297}" srcOrd="1" destOrd="0" presId="urn:microsoft.com/office/officeart/2005/8/layout/orgChart1"/>
    <dgm:cxn modelId="{4418D73D-2ED5-494C-9D5C-6386EB62D1A8}" type="presOf" srcId="{8DBD7350-47D6-4D70-8BBB-D028163A18F8}" destId="{B0C830DC-6686-4DA4-964B-E675D3945025}" srcOrd="0" destOrd="0" presId="urn:microsoft.com/office/officeart/2005/8/layout/orgChart1"/>
    <dgm:cxn modelId="{50B46E3E-3A34-4177-8A3E-1D7934337FF8}" type="presOf" srcId="{F7B525BA-446B-4F3F-B561-7981D651A100}" destId="{C62325E9-78B4-4509-9143-F2F839B15FC4}" srcOrd="0" destOrd="0" presId="urn:microsoft.com/office/officeart/2005/8/layout/orgChart1"/>
    <dgm:cxn modelId="{1ED1353F-98D2-4CB7-941D-2230DF6CDCCA}" type="presOf" srcId="{69FE76DB-F7B4-400A-9722-E7C99D90703F}" destId="{F16BA948-21CB-41B0-9378-F0F3918B0345}" srcOrd="0" destOrd="0" presId="urn:microsoft.com/office/officeart/2005/8/layout/orgChart1"/>
    <dgm:cxn modelId="{BCE6275B-F3A8-4020-971B-AD04D38ED957}" type="presOf" srcId="{87F3CB36-4BF1-450D-A6B2-54D3B4ED3959}" destId="{2CA44F28-852C-4836-8999-61476F081372}" srcOrd="1" destOrd="0" presId="urn:microsoft.com/office/officeart/2005/8/layout/orgChart1"/>
    <dgm:cxn modelId="{5AB16A5F-81C3-4650-AEF0-AEFF826900BA}" type="presOf" srcId="{87F3CB36-4BF1-450D-A6B2-54D3B4ED3959}" destId="{494D132E-36C2-428E-B9C5-55EB62DABF00}" srcOrd="0" destOrd="0" presId="urn:microsoft.com/office/officeart/2005/8/layout/orgChart1"/>
    <dgm:cxn modelId="{F4B2A55F-C0B8-4DF3-A64C-EB99290DD1C7}" srcId="{6E1C6D14-778C-43CF-BEBD-2E0302B559C8}" destId="{99F0D37F-5B06-4F3D-95FD-A2EE45D50C4E}" srcOrd="0" destOrd="0" parTransId="{CB0D5C15-D886-4DF4-92C5-D42EC7DC0307}" sibTransId="{5C582CF7-383C-44D1-ADA5-1F237B2C7330}"/>
    <dgm:cxn modelId="{52E78443-7C97-4A7D-A40E-E0BE180973A7}" type="presOf" srcId="{113D7350-577A-4B68-BABC-7B3B0426A9A8}" destId="{931CD6CB-67B7-42E8-ADB7-8A097F2380B9}" srcOrd="1" destOrd="0" presId="urn:microsoft.com/office/officeart/2005/8/layout/orgChart1"/>
    <dgm:cxn modelId="{0172EB65-BCAC-4A25-9772-00CAFF60A3E2}" type="presOf" srcId="{6E1C6D14-778C-43CF-BEBD-2E0302B559C8}" destId="{AC5B1213-EB5D-4211-AE17-C58539B3EB29}" srcOrd="0" destOrd="0" presId="urn:microsoft.com/office/officeart/2005/8/layout/orgChart1"/>
    <dgm:cxn modelId="{66643946-E0E3-4FB0-B886-F356C0322B77}" type="presOf" srcId="{AC20F8DA-6B0A-4FE0-854E-45F037B8236A}" destId="{A5638E75-D507-499A-85F7-97AB92586DE0}" srcOrd="0" destOrd="0" presId="urn:microsoft.com/office/officeart/2005/8/layout/orgChart1"/>
    <dgm:cxn modelId="{76AF2E6E-2FE9-49CF-A9F9-ABFE46DE1FC9}" type="presOf" srcId="{226B6356-AE32-4BF1-AF2B-3AF035CD5B75}" destId="{94178CEA-71F4-4F1E-8A50-B3B85B412B37}" srcOrd="0" destOrd="0" presId="urn:microsoft.com/office/officeart/2005/8/layout/orgChart1"/>
    <dgm:cxn modelId="{3126456F-B65C-404B-A0A0-EC85A66995F6}" type="presOf" srcId="{1118B13A-6F7B-4BCF-9A3D-5DFDE1DAB05D}" destId="{74257CF5-6C07-4A57-A2FA-5B84B417D4CA}" srcOrd="0" destOrd="0" presId="urn:microsoft.com/office/officeart/2005/8/layout/orgChart1"/>
    <dgm:cxn modelId="{90489553-6E68-46FA-82E8-2B0B25A27698}" type="presOf" srcId="{E4589F63-A9D6-4CB0-ACCD-3CC8F4FE4C34}" destId="{543179A4-2A9C-40B6-AE3F-2F60ABC8E1EE}" srcOrd="0" destOrd="0" presId="urn:microsoft.com/office/officeart/2005/8/layout/orgChart1"/>
    <dgm:cxn modelId="{3F050059-3F84-4EE7-B62D-0516928D4F7D}" type="presOf" srcId="{C366FD8A-55E7-489B-B797-456DFAFD7F0D}" destId="{A11FF855-2F63-410B-B63B-F089BEEEAF68}" srcOrd="0" destOrd="0" presId="urn:microsoft.com/office/officeart/2005/8/layout/orgChart1"/>
    <dgm:cxn modelId="{69F69882-0586-43FA-BF2C-28AAF0BE303A}" type="presOf" srcId="{B40B64C3-49E7-4E6B-BD25-675C66D3E4ED}" destId="{010F1D44-35C4-48E6-B1C8-9CEF42FD6595}" srcOrd="0" destOrd="0" presId="urn:microsoft.com/office/officeart/2005/8/layout/orgChart1"/>
    <dgm:cxn modelId="{87180885-2236-4745-996A-DB43205EC029}" type="presOf" srcId="{A416E4A7-42DE-4999-BA88-F3037BA2A4DE}" destId="{159AB5A8-ADD9-490B-96F6-BF960F6B3BC4}" srcOrd="0" destOrd="0" presId="urn:microsoft.com/office/officeart/2005/8/layout/orgChart1"/>
    <dgm:cxn modelId="{D5AC998A-C080-441F-9E26-FF451E2A4320}" srcId="{8DBD7350-47D6-4D70-8BBB-D028163A18F8}" destId="{F7B525BA-446B-4F3F-B561-7981D651A100}" srcOrd="0" destOrd="0" parTransId="{B40B64C3-49E7-4E6B-BD25-675C66D3E4ED}" sibTransId="{325AC566-62F3-4FFD-9951-63F2CCC53FC3}"/>
    <dgm:cxn modelId="{D05C108F-F25F-4B54-8983-536B3B079128}" type="presOf" srcId="{F7B525BA-446B-4F3F-B561-7981D651A100}" destId="{11F04702-F209-4C6A-A084-CECAC2F033E0}" srcOrd="1" destOrd="0" presId="urn:microsoft.com/office/officeart/2005/8/layout/orgChart1"/>
    <dgm:cxn modelId="{AB181F90-4430-4FE0-892B-EA7A71A77234}" type="presOf" srcId="{580047EA-792C-49B5-A30C-601A9DB35E2D}" destId="{D5E04DE9-E206-4E3F-A694-7167BF9E26F4}" srcOrd="0" destOrd="0" presId="urn:microsoft.com/office/officeart/2005/8/layout/orgChart1"/>
    <dgm:cxn modelId="{6428D590-0D4A-4759-B18C-C41E80D22AAF}" srcId="{AC20F8DA-6B0A-4FE0-854E-45F037B8236A}" destId="{C81F8F4B-AFC3-4269-AF0F-5F8ED63B5557}" srcOrd="0" destOrd="0" parTransId="{1118B13A-6F7B-4BCF-9A3D-5DFDE1DAB05D}" sibTransId="{D7259D51-7ED0-4A3F-8BB4-A688D1DACC61}"/>
    <dgm:cxn modelId="{16CFE791-AE12-446D-8361-7225DC63190B}" type="presOf" srcId="{5418F16C-B405-4843-9050-F5DC06730DBF}" destId="{FC58103B-A6FF-43D4-B333-9A4D12FD7143}" srcOrd="0" destOrd="0" presId="urn:microsoft.com/office/officeart/2005/8/layout/orgChart1"/>
    <dgm:cxn modelId="{85254D92-A73E-40CE-9A3A-E3FE8E117ADA}" srcId="{5F775277-751C-409C-AD65-CADF64C1E1B7}" destId="{D780F22C-6AA9-4204-9C56-7832FFA6C557}" srcOrd="0" destOrd="0" parTransId="{5418F16C-B405-4843-9050-F5DC06730DBF}" sibTransId="{DCACC7B4-75D9-435C-8299-45D139611122}"/>
    <dgm:cxn modelId="{912DF992-A8AA-4396-B9F9-4A7849DB0B6D}" type="presOf" srcId="{99F0D37F-5B06-4F3D-95FD-A2EE45D50C4E}" destId="{CE5886DD-1A66-4684-A458-220FBAD9A10D}" srcOrd="0" destOrd="0" presId="urn:microsoft.com/office/officeart/2005/8/layout/orgChart1"/>
    <dgm:cxn modelId="{B20FBB96-F800-4962-8CFB-8F07C344E5DB}" type="presOf" srcId="{31323F61-02DB-4DE1-A120-6DA849709E01}" destId="{62A016C7-808E-4D62-8EA2-ED40DF749409}" srcOrd="0" destOrd="0" presId="urn:microsoft.com/office/officeart/2005/8/layout/orgChart1"/>
    <dgm:cxn modelId="{117C9A9A-7577-42CC-A958-DF5613B6E059}" type="presOf" srcId="{14313D9A-4BF8-413B-838E-4D3816F1674A}" destId="{205872A2-EDD9-4AEF-BAE7-27C9B03BB40A}" srcOrd="1" destOrd="0" presId="urn:microsoft.com/office/officeart/2005/8/layout/orgChart1"/>
    <dgm:cxn modelId="{24C93D9F-1C7E-4279-B3F6-2C9EA2697352}" type="presOf" srcId="{226B6356-AE32-4BF1-AF2B-3AF035CD5B75}" destId="{B062ADD4-6C70-4E4D-A42D-2B01987A89A4}" srcOrd="1" destOrd="0" presId="urn:microsoft.com/office/officeart/2005/8/layout/orgChart1"/>
    <dgm:cxn modelId="{564A56A7-AD1C-46E1-8867-17CFC12F9EFD}" srcId="{31323F61-02DB-4DE1-A120-6DA849709E01}" destId="{580047EA-792C-49B5-A30C-601A9DB35E2D}" srcOrd="1" destOrd="0" parTransId="{59F709C2-372E-48EF-96D4-FD6F1E0134EE}" sibTransId="{7C77AC47-40E1-4C66-965D-2EC411326AF1}"/>
    <dgm:cxn modelId="{B56704A9-1E1C-4CAA-8DC8-FA044ABDBB03}" srcId="{5F775277-751C-409C-AD65-CADF64C1E1B7}" destId="{AC20F8DA-6B0A-4FE0-854E-45F037B8236A}" srcOrd="1" destOrd="0" parTransId="{47E087F5-F46E-4326-829A-986B7A973341}" sibTransId="{4156E1D1-2E55-41ED-AEE3-C0741A203BC0}"/>
    <dgm:cxn modelId="{B3C84EA9-B4DF-4187-A90B-744CC36BE34E}" type="presOf" srcId="{09635E36-EB0E-47BA-B3DC-99C7AC27E557}" destId="{E9DACA42-18CD-4E16-9776-F24009F1658A}" srcOrd="0" destOrd="0" presId="urn:microsoft.com/office/officeart/2005/8/layout/orgChart1"/>
    <dgm:cxn modelId="{91E82AAA-0244-4B66-B643-3FDD39B8F387}" srcId="{5F775277-751C-409C-AD65-CADF64C1E1B7}" destId="{31323F61-02DB-4DE1-A120-6DA849709E01}" srcOrd="3" destOrd="0" parTransId="{E76AA2D9-AAB7-4DA6-A5F7-4F65608FB663}" sibTransId="{99A3F4A7-0382-4085-8071-760E22C76A53}"/>
    <dgm:cxn modelId="{3E53D5B0-3BA5-4DB7-A001-8CA695E9238F}" type="presOf" srcId="{21A5C3C7-FB86-4B51-8DD6-90D195B60114}" destId="{42ACB9C1-EAC1-45D4-8E10-0658F650BDAE}" srcOrd="0" destOrd="0" presId="urn:microsoft.com/office/officeart/2005/8/layout/orgChart1"/>
    <dgm:cxn modelId="{415C1AB2-2B2F-4680-BC8C-D161A6BCB7EC}" type="presOf" srcId="{C81F8F4B-AFC3-4269-AF0F-5F8ED63B5557}" destId="{0426F541-A964-46E9-BC6B-1EDE24A71B02}" srcOrd="0" destOrd="0" presId="urn:microsoft.com/office/officeart/2005/8/layout/orgChart1"/>
    <dgm:cxn modelId="{0B827AB3-947A-4C62-AD67-9A01CBE9719D}" type="presOf" srcId="{99F0D37F-5B06-4F3D-95FD-A2EE45D50C4E}" destId="{3D029B76-858F-4A5D-944A-BE6D97E05252}" srcOrd="1" destOrd="0" presId="urn:microsoft.com/office/officeart/2005/8/layout/orgChart1"/>
    <dgm:cxn modelId="{D7FE21B6-5433-4706-AC35-56330C3CCF43}" srcId="{31323F61-02DB-4DE1-A120-6DA849709E01}" destId="{DB5B1DAB-5203-4E73-8529-2F629342A69D}" srcOrd="0" destOrd="0" parTransId="{CE18EBDA-0899-4C48-98DC-1663D31D7342}" sibTransId="{D0CB3F44-0E6C-4C7C-AE3B-42ED87C7E12D}"/>
    <dgm:cxn modelId="{560F20B8-D5C8-403F-A861-91E4DABD93BC}" type="presOf" srcId="{47E087F5-F46E-4326-829A-986B7A973341}" destId="{60D23022-44FD-4130-AE69-EE0D50F542C0}" srcOrd="0" destOrd="0" presId="urn:microsoft.com/office/officeart/2005/8/layout/orgChart1"/>
    <dgm:cxn modelId="{0657A4B8-5EB7-43BA-A468-B91606F4026F}" type="presOf" srcId="{E76AA2D9-AAB7-4DA6-A5F7-4F65608FB663}" destId="{B2E7B895-CDE2-4A52-BBEB-00426D091D63}" srcOrd="0" destOrd="0" presId="urn:microsoft.com/office/officeart/2005/8/layout/orgChart1"/>
    <dgm:cxn modelId="{685F94BA-D842-42BE-B0C3-75E128F004B4}" type="presOf" srcId="{DB5B1DAB-5203-4E73-8529-2F629342A69D}" destId="{7E37481F-5ED3-405A-B046-1DD9BE7FABD5}" srcOrd="0" destOrd="0" presId="urn:microsoft.com/office/officeart/2005/8/layout/orgChart1"/>
    <dgm:cxn modelId="{8335EBC3-2C27-44F8-9767-625588C97A6C}" type="presOf" srcId="{426A7134-B8E1-4EF4-BC5E-F8F61490CAE1}" destId="{BA15C20B-36C8-4CA8-BD5A-291303F472F3}" srcOrd="1" destOrd="0" presId="urn:microsoft.com/office/officeart/2005/8/layout/orgChart1"/>
    <dgm:cxn modelId="{223639C5-2BCD-4ABB-B6E8-D8EB64E31E93}" srcId="{87F3CB36-4BF1-450D-A6B2-54D3B4ED3959}" destId="{14313D9A-4BF8-413B-838E-4D3816F1674A}" srcOrd="0" destOrd="0" parTransId="{09C1DCA2-124C-4C50-A2BC-B5D965485FC1}" sibTransId="{1D7A0861-32E8-4A10-9088-1CA5F51ED704}"/>
    <dgm:cxn modelId="{C8AFD6C5-231D-4ED3-8EFB-CAF521B91F71}" srcId="{6E1C6D14-778C-43CF-BEBD-2E0302B559C8}" destId="{5F775277-751C-409C-AD65-CADF64C1E1B7}" srcOrd="1" destOrd="0" parTransId="{BCB5260F-1546-4423-AF53-8089EDEAC543}" sibTransId="{99799A3A-AB42-49BD-8342-5CCD5D07D43C}"/>
    <dgm:cxn modelId="{6026B1C9-2511-4DAD-A774-20D3B1A02F30}" type="presOf" srcId="{D780F22C-6AA9-4204-9C56-7832FFA6C557}" destId="{B314E076-6DBF-44C9-AD30-DE1C803A3AE6}" srcOrd="0" destOrd="0" presId="urn:microsoft.com/office/officeart/2005/8/layout/orgChart1"/>
    <dgm:cxn modelId="{C9FE72D2-2164-4F8A-914E-6DEFB2D0932C}" type="presOf" srcId="{0DB0F595-1AF5-4B80-A0DB-DCC2684BCC15}" destId="{C894C6E2-0911-441E-9D52-2413E914E366}" srcOrd="0" destOrd="0" presId="urn:microsoft.com/office/officeart/2005/8/layout/orgChart1"/>
    <dgm:cxn modelId="{6FD0FDD5-D87A-4C72-A710-B6F1992591C0}" type="presOf" srcId="{8DBD7350-47D6-4D70-8BBB-D028163A18F8}" destId="{90B882F9-9323-47D7-A458-C2CDFA452344}" srcOrd="1" destOrd="0" presId="urn:microsoft.com/office/officeart/2005/8/layout/orgChart1"/>
    <dgm:cxn modelId="{28FB02DD-085C-4374-8BD9-5E5B9D766672}" type="presOf" srcId="{C81F8F4B-AFC3-4269-AF0F-5F8ED63B5557}" destId="{B2B2F777-B3FF-4370-9D68-AAAB8F5534F6}" srcOrd="1" destOrd="0" presId="urn:microsoft.com/office/officeart/2005/8/layout/orgChart1"/>
    <dgm:cxn modelId="{A15B1AE0-E8FA-40A8-8537-594BD7D42D0E}" srcId="{D780F22C-6AA9-4204-9C56-7832FFA6C557}" destId="{426A7134-B8E1-4EF4-BC5E-F8F61490CAE1}" srcOrd="1" destOrd="0" parTransId="{69FE76DB-F7B4-400A-9722-E7C99D90703F}" sibTransId="{BA4F533A-6ACB-4DC8-89A2-4E3857943642}"/>
    <dgm:cxn modelId="{41553EE0-B58A-4F27-9898-611BFEEF17E4}" type="presOf" srcId="{DB5B1DAB-5203-4E73-8529-2F629342A69D}" destId="{A500A8D9-B94B-45ED-BCD5-B8D85D1286BE}" srcOrd="1" destOrd="0" presId="urn:microsoft.com/office/officeart/2005/8/layout/orgChart1"/>
    <dgm:cxn modelId="{CE6C22E3-DEF4-4F5E-8BD4-BABB953AE64C}" srcId="{87F3CB36-4BF1-450D-A6B2-54D3B4ED3959}" destId="{113D7350-577A-4B68-BABC-7B3B0426A9A8}" srcOrd="1" destOrd="0" parTransId="{09635E36-EB0E-47BA-B3DC-99C7AC27E557}" sibTransId="{72113904-3AD2-4BC5-B646-D254616601BA}"/>
    <dgm:cxn modelId="{19F207FC-E06E-4FA6-BF01-4D10062E452C}" srcId="{99F0D37F-5B06-4F3D-95FD-A2EE45D50C4E}" destId="{8DBD7350-47D6-4D70-8BBB-D028163A18F8}" srcOrd="0" destOrd="0" parTransId="{E4589F63-A9D6-4CB0-ACCD-3CC8F4FE4C34}" sibTransId="{3F2D7FC2-2260-4198-8C5B-9A80E05A94E9}"/>
    <dgm:cxn modelId="{7947104A-72D4-48B5-83EE-7F1C09158366}" type="presParOf" srcId="{AC5B1213-EB5D-4211-AE17-C58539B3EB29}" destId="{8C610723-488C-466B-A13E-582ED8EE7B18}" srcOrd="0" destOrd="0" presId="urn:microsoft.com/office/officeart/2005/8/layout/orgChart1"/>
    <dgm:cxn modelId="{6F264309-2C42-47AC-BFA6-9FCD60D84F32}" type="presParOf" srcId="{8C610723-488C-466B-A13E-582ED8EE7B18}" destId="{56AF31A2-5643-47FF-B177-2B068A9F5B45}" srcOrd="0" destOrd="0" presId="urn:microsoft.com/office/officeart/2005/8/layout/orgChart1"/>
    <dgm:cxn modelId="{3DA0B44D-11A4-445A-B002-80172E8172F5}" type="presParOf" srcId="{56AF31A2-5643-47FF-B177-2B068A9F5B45}" destId="{CE5886DD-1A66-4684-A458-220FBAD9A10D}" srcOrd="0" destOrd="0" presId="urn:microsoft.com/office/officeart/2005/8/layout/orgChart1"/>
    <dgm:cxn modelId="{989413A0-A4CE-4A54-A2B3-58243CFD6ADA}" type="presParOf" srcId="{56AF31A2-5643-47FF-B177-2B068A9F5B45}" destId="{3D029B76-858F-4A5D-944A-BE6D97E05252}" srcOrd="1" destOrd="0" presId="urn:microsoft.com/office/officeart/2005/8/layout/orgChart1"/>
    <dgm:cxn modelId="{27669A23-ED0E-444B-A411-5F13B51F0A4D}" type="presParOf" srcId="{8C610723-488C-466B-A13E-582ED8EE7B18}" destId="{5CBEFD0D-4956-4C29-B222-9F96BFED01B4}" srcOrd="1" destOrd="0" presId="urn:microsoft.com/office/officeart/2005/8/layout/orgChart1"/>
    <dgm:cxn modelId="{FC91EB39-3883-4FF6-8878-56E105F9FB6B}" type="presParOf" srcId="{5CBEFD0D-4956-4C29-B222-9F96BFED01B4}" destId="{543179A4-2A9C-40B6-AE3F-2F60ABC8E1EE}" srcOrd="0" destOrd="0" presId="urn:microsoft.com/office/officeart/2005/8/layout/orgChart1"/>
    <dgm:cxn modelId="{7E406E92-5F02-4B2F-9F13-05C4F3E0CFA0}" type="presParOf" srcId="{5CBEFD0D-4956-4C29-B222-9F96BFED01B4}" destId="{869B2B20-CF53-424A-BC24-352B6C4B5D05}" srcOrd="1" destOrd="0" presId="urn:microsoft.com/office/officeart/2005/8/layout/orgChart1"/>
    <dgm:cxn modelId="{6B7E0360-FC66-428D-B125-B39E6C3F5940}" type="presParOf" srcId="{869B2B20-CF53-424A-BC24-352B6C4B5D05}" destId="{2FDBF791-EE09-46DB-9261-BCE7A8C6505E}" srcOrd="0" destOrd="0" presId="urn:microsoft.com/office/officeart/2005/8/layout/orgChart1"/>
    <dgm:cxn modelId="{9DAB63B1-D9ED-4536-85CA-E4E5F3FBD136}" type="presParOf" srcId="{2FDBF791-EE09-46DB-9261-BCE7A8C6505E}" destId="{B0C830DC-6686-4DA4-964B-E675D3945025}" srcOrd="0" destOrd="0" presId="urn:microsoft.com/office/officeart/2005/8/layout/orgChart1"/>
    <dgm:cxn modelId="{8AFD5166-6BE9-45EF-AA17-D3C3598E6436}" type="presParOf" srcId="{2FDBF791-EE09-46DB-9261-BCE7A8C6505E}" destId="{90B882F9-9323-47D7-A458-C2CDFA452344}" srcOrd="1" destOrd="0" presId="urn:microsoft.com/office/officeart/2005/8/layout/orgChart1"/>
    <dgm:cxn modelId="{0DD9C016-9F94-498B-B835-AAE2447C3F9E}" type="presParOf" srcId="{869B2B20-CF53-424A-BC24-352B6C4B5D05}" destId="{1378D1DB-53B6-405C-BD1C-D2A5486BE46C}" srcOrd="1" destOrd="0" presId="urn:microsoft.com/office/officeart/2005/8/layout/orgChart1"/>
    <dgm:cxn modelId="{1100C44A-85C7-44D6-9E52-2A8FBC22137B}" type="presParOf" srcId="{1378D1DB-53B6-405C-BD1C-D2A5486BE46C}" destId="{010F1D44-35C4-48E6-B1C8-9CEF42FD6595}" srcOrd="0" destOrd="0" presId="urn:microsoft.com/office/officeart/2005/8/layout/orgChart1"/>
    <dgm:cxn modelId="{6A7A26B1-92A1-42EF-BFAB-D63C1FE46912}" type="presParOf" srcId="{1378D1DB-53B6-405C-BD1C-D2A5486BE46C}" destId="{63A01417-141E-460B-9812-7E8FCDF7D76E}" srcOrd="1" destOrd="0" presId="urn:microsoft.com/office/officeart/2005/8/layout/orgChart1"/>
    <dgm:cxn modelId="{F647509E-CAEE-41A9-8A7A-5F70A5292554}" type="presParOf" srcId="{63A01417-141E-460B-9812-7E8FCDF7D76E}" destId="{4B320774-D5C3-4C90-A82E-F0D89DFA2E31}" srcOrd="0" destOrd="0" presId="urn:microsoft.com/office/officeart/2005/8/layout/orgChart1"/>
    <dgm:cxn modelId="{96E182F7-1783-4601-BDA5-082C172D69A9}" type="presParOf" srcId="{4B320774-D5C3-4C90-A82E-F0D89DFA2E31}" destId="{C62325E9-78B4-4509-9143-F2F839B15FC4}" srcOrd="0" destOrd="0" presId="urn:microsoft.com/office/officeart/2005/8/layout/orgChart1"/>
    <dgm:cxn modelId="{0CEC7857-53D8-4F40-A70E-642B3E595CE5}" type="presParOf" srcId="{4B320774-D5C3-4C90-A82E-F0D89DFA2E31}" destId="{11F04702-F209-4C6A-A084-CECAC2F033E0}" srcOrd="1" destOrd="0" presId="urn:microsoft.com/office/officeart/2005/8/layout/orgChart1"/>
    <dgm:cxn modelId="{4C551005-D870-4087-BFB4-6862A44B1C92}" type="presParOf" srcId="{63A01417-141E-460B-9812-7E8FCDF7D76E}" destId="{AD880F4F-AEA3-4259-B51E-C45D03E5D5F1}" srcOrd="1" destOrd="0" presId="urn:microsoft.com/office/officeart/2005/8/layout/orgChart1"/>
    <dgm:cxn modelId="{5485A9E5-EDBD-413C-AF58-682D002DCB11}" type="presParOf" srcId="{63A01417-141E-460B-9812-7E8FCDF7D76E}" destId="{CC85BBD3-BFCA-40A9-9229-8DBCE29CBACE}" srcOrd="2" destOrd="0" presId="urn:microsoft.com/office/officeart/2005/8/layout/orgChart1"/>
    <dgm:cxn modelId="{93F2BEF6-80EB-4674-A4FB-76ABC83D448C}" type="presParOf" srcId="{869B2B20-CF53-424A-BC24-352B6C4B5D05}" destId="{8E1A6C37-1719-456D-AAC8-9B636906B789}" srcOrd="2" destOrd="0" presId="urn:microsoft.com/office/officeart/2005/8/layout/orgChart1"/>
    <dgm:cxn modelId="{1CA9E71A-5FA8-40DF-9FCA-113F9182B8AF}" type="presParOf" srcId="{8C610723-488C-466B-A13E-582ED8EE7B18}" destId="{1B30711C-CDF0-4B36-9318-33E3BEB263CF}" srcOrd="2" destOrd="0" presId="urn:microsoft.com/office/officeart/2005/8/layout/orgChart1"/>
    <dgm:cxn modelId="{8DE57077-04FB-44CC-A390-CFA30250DBE3}" type="presParOf" srcId="{AC5B1213-EB5D-4211-AE17-C58539B3EB29}" destId="{D62513EC-99BA-4F41-9F56-F265DA03F113}" srcOrd="1" destOrd="0" presId="urn:microsoft.com/office/officeart/2005/8/layout/orgChart1"/>
    <dgm:cxn modelId="{1D60D07B-E672-4F03-8740-3DCAE102D3DC}" type="presParOf" srcId="{D62513EC-99BA-4F41-9F56-F265DA03F113}" destId="{36248161-EC97-4900-8A1F-7E669BFA60DD}" srcOrd="0" destOrd="0" presId="urn:microsoft.com/office/officeart/2005/8/layout/orgChart1"/>
    <dgm:cxn modelId="{A9579D25-6EFD-4E2B-854B-4D72E9CD1B00}" type="presParOf" srcId="{36248161-EC97-4900-8A1F-7E669BFA60DD}" destId="{582A0456-1E6F-410F-9311-6349BF03F191}" srcOrd="0" destOrd="0" presId="urn:microsoft.com/office/officeart/2005/8/layout/orgChart1"/>
    <dgm:cxn modelId="{FD39FA05-4F7E-44DC-88D8-908E41A12136}" type="presParOf" srcId="{36248161-EC97-4900-8A1F-7E669BFA60DD}" destId="{F3A2A447-FC8D-44F1-9436-DE54A3CEFCD5}" srcOrd="1" destOrd="0" presId="urn:microsoft.com/office/officeart/2005/8/layout/orgChart1"/>
    <dgm:cxn modelId="{1DC7BEA2-C5C6-49BB-B01B-26DED93C8A4E}" type="presParOf" srcId="{D62513EC-99BA-4F41-9F56-F265DA03F113}" destId="{CE774FB7-CB00-44B8-AF08-F5EF465A291D}" srcOrd="1" destOrd="0" presId="urn:microsoft.com/office/officeart/2005/8/layout/orgChart1"/>
    <dgm:cxn modelId="{2A586557-25CF-4994-99BA-05CE49F9110F}" type="presParOf" srcId="{CE774FB7-CB00-44B8-AF08-F5EF465A291D}" destId="{FC58103B-A6FF-43D4-B333-9A4D12FD7143}" srcOrd="0" destOrd="0" presId="urn:microsoft.com/office/officeart/2005/8/layout/orgChart1"/>
    <dgm:cxn modelId="{281AA94A-58E6-4E8D-8EEA-166F1B6B3150}" type="presParOf" srcId="{CE774FB7-CB00-44B8-AF08-F5EF465A291D}" destId="{4763C35A-BC46-4659-9628-BB257A0FA1E5}" srcOrd="1" destOrd="0" presId="urn:microsoft.com/office/officeart/2005/8/layout/orgChart1"/>
    <dgm:cxn modelId="{34E7869A-8015-4E71-A871-C53122AF181A}" type="presParOf" srcId="{4763C35A-BC46-4659-9628-BB257A0FA1E5}" destId="{602465EC-BB78-41CA-A264-748811D82B37}" srcOrd="0" destOrd="0" presId="urn:microsoft.com/office/officeart/2005/8/layout/orgChart1"/>
    <dgm:cxn modelId="{821E9B40-8EF1-46BB-B1F2-6D45AC4C9338}" type="presParOf" srcId="{602465EC-BB78-41CA-A264-748811D82B37}" destId="{B314E076-6DBF-44C9-AD30-DE1C803A3AE6}" srcOrd="0" destOrd="0" presId="urn:microsoft.com/office/officeart/2005/8/layout/orgChart1"/>
    <dgm:cxn modelId="{418AC039-F442-4A96-B1E2-2EAD2C4A099E}" type="presParOf" srcId="{602465EC-BB78-41CA-A264-748811D82B37}" destId="{5E4AD68A-E2C2-499B-B465-4C771DA30777}" srcOrd="1" destOrd="0" presId="urn:microsoft.com/office/officeart/2005/8/layout/orgChart1"/>
    <dgm:cxn modelId="{EE78A8F3-C029-4564-AE3F-42D50698DFB5}" type="presParOf" srcId="{4763C35A-BC46-4659-9628-BB257A0FA1E5}" destId="{C38A8F91-3BE9-4934-999B-47CC6171F8D9}" srcOrd="1" destOrd="0" presId="urn:microsoft.com/office/officeart/2005/8/layout/orgChart1"/>
    <dgm:cxn modelId="{2076C384-0CCD-47F2-8DEC-AD26DB744560}" type="presParOf" srcId="{C38A8F91-3BE9-4934-999B-47CC6171F8D9}" destId="{1517A36E-060F-4C18-94B0-2D8F686527A8}" srcOrd="0" destOrd="0" presId="urn:microsoft.com/office/officeart/2005/8/layout/orgChart1"/>
    <dgm:cxn modelId="{91E3707B-0BDE-432D-96F6-E32576247BF2}" type="presParOf" srcId="{C38A8F91-3BE9-4934-999B-47CC6171F8D9}" destId="{C99B5716-DE9B-42A7-8515-F13553E939DE}" srcOrd="1" destOrd="0" presId="urn:microsoft.com/office/officeart/2005/8/layout/orgChart1"/>
    <dgm:cxn modelId="{6F05BEB0-8A16-45C0-9384-D97CC8933A51}" type="presParOf" srcId="{C99B5716-DE9B-42A7-8515-F13553E939DE}" destId="{8CA7CC2F-BF48-4F4E-B477-D1D7CA1DF129}" srcOrd="0" destOrd="0" presId="urn:microsoft.com/office/officeart/2005/8/layout/orgChart1"/>
    <dgm:cxn modelId="{027D5B6A-A538-4DFC-92F8-FB79991BA956}" type="presParOf" srcId="{8CA7CC2F-BF48-4F4E-B477-D1D7CA1DF129}" destId="{94178CEA-71F4-4F1E-8A50-B3B85B412B37}" srcOrd="0" destOrd="0" presId="urn:microsoft.com/office/officeart/2005/8/layout/orgChart1"/>
    <dgm:cxn modelId="{4E4F1CF5-BD93-4A0C-9B63-64CE5C360A8E}" type="presParOf" srcId="{8CA7CC2F-BF48-4F4E-B477-D1D7CA1DF129}" destId="{B062ADD4-6C70-4E4D-A42D-2B01987A89A4}" srcOrd="1" destOrd="0" presId="urn:microsoft.com/office/officeart/2005/8/layout/orgChart1"/>
    <dgm:cxn modelId="{662EBFA8-DEA3-4F1D-B81C-A8583C176459}" type="presParOf" srcId="{C99B5716-DE9B-42A7-8515-F13553E939DE}" destId="{03F3CF2B-B9FF-4F7D-9458-DB3E967ADC3D}" srcOrd="1" destOrd="0" presId="urn:microsoft.com/office/officeart/2005/8/layout/orgChart1"/>
    <dgm:cxn modelId="{8F69BDF9-C1AD-42E6-8D4C-DA08A112EEA3}" type="presParOf" srcId="{C99B5716-DE9B-42A7-8515-F13553E939DE}" destId="{684C10E6-3754-47C2-AC84-63555A69E2E0}" srcOrd="2" destOrd="0" presId="urn:microsoft.com/office/officeart/2005/8/layout/orgChart1"/>
    <dgm:cxn modelId="{19ACFBD9-0183-4D6B-B390-6C8BAA45F213}" type="presParOf" srcId="{C38A8F91-3BE9-4934-999B-47CC6171F8D9}" destId="{F16BA948-21CB-41B0-9378-F0F3918B0345}" srcOrd="2" destOrd="0" presId="urn:microsoft.com/office/officeart/2005/8/layout/orgChart1"/>
    <dgm:cxn modelId="{4024B84C-8ABC-4D97-8841-484771752FD1}" type="presParOf" srcId="{C38A8F91-3BE9-4934-999B-47CC6171F8D9}" destId="{B6F105E7-AD14-4D93-BFEC-78B99DD46666}" srcOrd="3" destOrd="0" presId="urn:microsoft.com/office/officeart/2005/8/layout/orgChart1"/>
    <dgm:cxn modelId="{769B100B-AC9C-4255-A7AA-3B1679938956}" type="presParOf" srcId="{B6F105E7-AD14-4D93-BFEC-78B99DD46666}" destId="{43A79C22-46B3-4F11-B39A-111BBB3859D6}" srcOrd="0" destOrd="0" presId="urn:microsoft.com/office/officeart/2005/8/layout/orgChart1"/>
    <dgm:cxn modelId="{4EDA3BB1-3B58-4140-8E66-CB0A562FE163}" type="presParOf" srcId="{43A79C22-46B3-4F11-B39A-111BBB3859D6}" destId="{214B4D1C-C7B3-4D0B-A56B-7BE4CB6C97D3}" srcOrd="0" destOrd="0" presId="urn:microsoft.com/office/officeart/2005/8/layout/orgChart1"/>
    <dgm:cxn modelId="{6B5D21D2-8822-4B7A-8402-7867071EDFC8}" type="presParOf" srcId="{43A79C22-46B3-4F11-B39A-111BBB3859D6}" destId="{BA15C20B-36C8-4CA8-BD5A-291303F472F3}" srcOrd="1" destOrd="0" presId="urn:microsoft.com/office/officeart/2005/8/layout/orgChart1"/>
    <dgm:cxn modelId="{94493D42-F8C8-40C8-B2A0-312C2FF460A4}" type="presParOf" srcId="{B6F105E7-AD14-4D93-BFEC-78B99DD46666}" destId="{18D95CC5-E7F3-40C0-9015-6BBC38A718E2}" srcOrd="1" destOrd="0" presId="urn:microsoft.com/office/officeart/2005/8/layout/orgChart1"/>
    <dgm:cxn modelId="{5C974701-7B43-45DE-BFEA-CDC26592F2A1}" type="presParOf" srcId="{B6F105E7-AD14-4D93-BFEC-78B99DD46666}" destId="{CB64E5E2-71BA-483D-AF43-5B910FAA16FF}" srcOrd="2" destOrd="0" presId="urn:microsoft.com/office/officeart/2005/8/layout/orgChart1"/>
    <dgm:cxn modelId="{B219E844-8F15-41CB-AC63-F9AEBA51A3DA}" type="presParOf" srcId="{4763C35A-BC46-4659-9628-BB257A0FA1E5}" destId="{A3377EE8-DA57-4D97-A993-14639EBFBA90}" srcOrd="2" destOrd="0" presId="urn:microsoft.com/office/officeart/2005/8/layout/orgChart1"/>
    <dgm:cxn modelId="{9E902569-2159-453B-B43A-E06A7CCD733F}" type="presParOf" srcId="{CE774FB7-CB00-44B8-AF08-F5EF465A291D}" destId="{60D23022-44FD-4130-AE69-EE0D50F542C0}" srcOrd="2" destOrd="0" presId="urn:microsoft.com/office/officeart/2005/8/layout/orgChart1"/>
    <dgm:cxn modelId="{1C1FA202-CC76-457C-B8A0-FF9BE26A1B23}" type="presParOf" srcId="{CE774FB7-CB00-44B8-AF08-F5EF465A291D}" destId="{B037D024-0751-455B-9E36-5CCA6CD36D49}" srcOrd="3" destOrd="0" presId="urn:microsoft.com/office/officeart/2005/8/layout/orgChart1"/>
    <dgm:cxn modelId="{9DEC5F31-389D-4952-8B6D-9BCDABAB4568}" type="presParOf" srcId="{B037D024-0751-455B-9E36-5CCA6CD36D49}" destId="{807A359E-5C10-4D2F-B18D-2CF6F0202FEA}" srcOrd="0" destOrd="0" presId="urn:microsoft.com/office/officeart/2005/8/layout/orgChart1"/>
    <dgm:cxn modelId="{B9A79A6E-B867-4695-A298-97D4BC0CCCB1}" type="presParOf" srcId="{807A359E-5C10-4D2F-B18D-2CF6F0202FEA}" destId="{A5638E75-D507-499A-85F7-97AB92586DE0}" srcOrd="0" destOrd="0" presId="urn:microsoft.com/office/officeart/2005/8/layout/orgChart1"/>
    <dgm:cxn modelId="{53CE02CC-74F8-4CEE-BBB6-2737B7BB717E}" type="presParOf" srcId="{807A359E-5C10-4D2F-B18D-2CF6F0202FEA}" destId="{CBFFB0C1-468F-4486-9B6A-D8F43ED448CC}" srcOrd="1" destOrd="0" presId="urn:microsoft.com/office/officeart/2005/8/layout/orgChart1"/>
    <dgm:cxn modelId="{705EE264-6D1F-431C-9539-E1F4B0387659}" type="presParOf" srcId="{B037D024-0751-455B-9E36-5CCA6CD36D49}" destId="{1390BC43-4B10-42EB-939D-A1F7BFA5E21F}" srcOrd="1" destOrd="0" presId="urn:microsoft.com/office/officeart/2005/8/layout/orgChart1"/>
    <dgm:cxn modelId="{F431DECD-0C00-433D-ADF1-3EC284AE1C34}" type="presParOf" srcId="{1390BC43-4B10-42EB-939D-A1F7BFA5E21F}" destId="{74257CF5-6C07-4A57-A2FA-5B84B417D4CA}" srcOrd="0" destOrd="0" presId="urn:microsoft.com/office/officeart/2005/8/layout/orgChart1"/>
    <dgm:cxn modelId="{1002F38F-635E-43CD-830E-E40D1BB09594}" type="presParOf" srcId="{1390BC43-4B10-42EB-939D-A1F7BFA5E21F}" destId="{76A26F35-89B7-415C-B8C4-CCBC655C3732}" srcOrd="1" destOrd="0" presId="urn:microsoft.com/office/officeart/2005/8/layout/orgChart1"/>
    <dgm:cxn modelId="{C214AD0F-461E-43F5-90F4-E876046AEAE0}" type="presParOf" srcId="{76A26F35-89B7-415C-B8C4-CCBC655C3732}" destId="{3B5E6971-5324-4999-AA94-F95D6ECF0A41}" srcOrd="0" destOrd="0" presId="urn:microsoft.com/office/officeart/2005/8/layout/orgChart1"/>
    <dgm:cxn modelId="{24C899DB-5888-4E41-8CF7-1407CAE4C740}" type="presParOf" srcId="{3B5E6971-5324-4999-AA94-F95D6ECF0A41}" destId="{0426F541-A964-46E9-BC6B-1EDE24A71B02}" srcOrd="0" destOrd="0" presId="urn:microsoft.com/office/officeart/2005/8/layout/orgChart1"/>
    <dgm:cxn modelId="{F81F31B5-6F42-4846-80D0-B6AC4C5C3885}" type="presParOf" srcId="{3B5E6971-5324-4999-AA94-F95D6ECF0A41}" destId="{B2B2F777-B3FF-4370-9D68-AAAB8F5534F6}" srcOrd="1" destOrd="0" presId="urn:microsoft.com/office/officeart/2005/8/layout/orgChart1"/>
    <dgm:cxn modelId="{EE07B800-94CC-412E-9814-B319338CAB2E}" type="presParOf" srcId="{76A26F35-89B7-415C-B8C4-CCBC655C3732}" destId="{6F0FB607-FCCB-4F63-9132-2267321B5BED}" srcOrd="1" destOrd="0" presId="urn:microsoft.com/office/officeart/2005/8/layout/orgChart1"/>
    <dgm:cxn modelId="{6D127DCF-2BFB-4618-BF10-538C8D066958}" type="presParOf" srcId="{76A26F35-89B7-415C-B8C4-CCBC655C3732}" destId="{72BB735C-FEF7-44CF-AAF3-B19433030A9A}" srcOrd="2" destOrd="0" presId="urn:microsoft.com/office/officeart/2005/8/layout/orgChart1"/>
    <dgm:cxn modelId="{E9F0120C-98A5-4DD9-84B1-A1BE23CACCFE}" type="presParOf" srcId="{1390BC43-4B10-42EB-939D-A1F7BFA5E21F}" destId="{A11FF855-2F63-410B-B63B-F089BEEEAF68}" srcOrd="2" destOrd="0" presId="urn:microsoft.com/office/officeart/2005/8/layout/orgChart1"/>
    <dgm:cxn modelId="{E26558F7-3040-4004-8E93-2298CE77718E}" type="presParOf" srcId="{1390BC43-4B10-42EB-939D-A1F7BFA5E21F}" destId="{0B23A2DF-998F-43D8-BEDB-C31F2FB88F6E}" srcOrd="3" destOrd="0" presId="urn:microsoft.com/office/officeart/2005/8/layout/orgChart1"/>
    <dgm:cxn modelId="{17FBF63F-5984-4D9B-80C0-5360AA0B3814}" type="presParOf" srcId="{0B23A2DF-998F-43D8-BEDB-C31F2FB88F6E}" destId="{E9F63861-EAA4-4BE4-8475-F912DF70674A}" srcOrd="0" destOrd="0" presId="urn:microsoft.com/office/officeart/2005/8/layout/orgChart1"/>
    <dgm:cxn modelId="{2377CE24-99E4-4120-ACFC-152FB86F7A24}" type="presParOf" srcId="{E9F63861-EAA4-4BE4-8475-F912DF70674A}" destId="{ACA20580-BDE4-40E8-8B42-CC7E4F6BE67E}" srcOrd="0" destOrd="0" presId="urn:microsoft.com/office/officeart/2005/8/layout/orgChart1"/>
    <dgm:cxn modelId="{7C0C5DB1-F8A0-431D-B09C-3C017AA7F309}" type="presParOf" srcId="{E9F63861-EAA4-4BE4-8475-F912DF70674A}" destId="{F02493CF-82BC-48F6-8ACE-976F2BA9DFB2}" srcOrd="1" destOrd="0" presId="urn:microsoft.com/office/officeart/2005/8/layout/orgChart1"/>
    <dgm:cxn modelId="{391A5A16-7407-4C6A-8217-3145D25DBD69}" type="presParOf" srcId="{0B23A2DF-998F-43D8-BEDB-C31F2FB88F6E}" destId="{350424E0-786E-4E20-9680-0B13BC52903B}" srcOrd="1" destOrd="0" presId="urn:microsoft.com/office/officeart/2005/8/layout/orgChart1"/>
    <dgm:cxn modelId="{B4ED8282-387C-431A-9E56-A52B42609F49}" type="presParOf" srcId="{0B23A2DF-998F-43D8-BEDB-C31F2FB88F6E}" destId="{780C0738-7945-4659-AF74-B138D72F1E81}" srcOrd="2" destOrd="0" presId="urn:microsoft.com/office/officeart/2005/8/layout/orgChart1"/>
    <dgm:cxn modelId="{307EEFF1-8C02-42A3-8379-474D1E18EA09}" type="presParOf" srcId="{1390BC43-4B10-42EB-939D-A1F7BFA5E21F}" destId="{C894C6E2-0911-441E-9D52-2413E914E366}" srcOrd="4" destOrd="0" presId="urn:microsoft.com/office/officeart/2005/8/layout/orgChart1"/>
    <dgm:cxn modelId="{57990590-8C93-477E-A4DB-8A90FE26C641}" type="presParOf" srcId="{1390BC43-4B10-42EB-939D-A1F7BFA5E21F}" destId="{D701D548-FFBF-4A59-B398-BF3F9F8DCC56}" srcOrd="5" destOrd="0" presId="urn:microsoft.com/office/officeart/2005/8/layout/orgChart1"/>
    <dgm:cxn modelId="{7BEC428E-EB47-4A93-8E62-2E3E0DEB5C5B}" type="presParOf" srcId="{D701D548-FFBF-4A59-B398-BF3F9F8DCC56}" destId="{37408480-B95D-40C2-B3A3-E3BC354AEF46}" srcOrd="0" destOrd="0" presId="urn:microsoft.com/office/officeart/2005/8/layout/orgChart1"/>
    <dgm:cxn modelId="{7C140E54-382D-4F52-8DC1-27408A42A4FA}" type="presParOf" srcId="{37408480-B95D-40C2-B3A3-E3BC354AEF46}" destId="{159AB5A8-ADD9-490B-96F6-BF960F6B3BC4}" srcOrd="0" destOrd="0" presId="urn:microsoft.com/office/officeart/2005/8/layout/orgChart1"/>
    <dgm:cxn modelId="{94DAD1F8-0A0A-47C5-84D4-30878443A90F}" type="presParOf" srcId="{37408480-B95D-40C2-B3A3-E3BC354AEF46}" destId="{D67A09FB-FF53-4033-9199-1AB64F9EA64D}" srcOrd="1" destOrd="0" presId="urn:microsoft.com/office/officeart/2005/8/layout/orgChart1"/>
    <dgm:cxn modelId="{B9840AE3-47DE-4F82-8E86-E28838817054}" type="presParOf" srcId="{D701D548-FFBF-4A59-B398-BF3F9F8DCC56}" destId="{F7280B53-3DEE-40D5-A982-3D881F1EFF5D}" srcOrd="1" destOrd="0" presId="urn:microsoft.com/office/officeart/2005/8/layout/orgChart1"/>
    <dgm:cxn modelId="{46408C3C-7908-416D-ACDB-3DDE8563D1AC}" type="presParOf" srcId="{D701D548-FFBF-4A59-B398-BF3F9F8DCC56}" destId="{8EB984F0-1967-47D2-8F21-A63D826CE9C1}" srcOrd="2" destOrd="0" presId="urn:microsoft.com/office/officeart/2005/8/layout/orgChart1"/>
    <dgm:cxn modelId="{A01B611E-D62B-43BB-9F4B-498E50704833}" type="presParOf" srcId="{B037D024-0751-455B-9E36-5CCA6CD36D49}" destId="{E090B2A8-7340-4FEC-A126-CFC30FF925D1}" srcOrd="2" destOrd="0" presId="urn:microsoft.com/office/officeart/2005/8/layout/orgChart1"/>
    <dgm:cxn modelId="{85280BC8-2D49-4C2E-A926-AAFEF9075C98}" type="presParOf" srcId="{CE774FB7-CB00-44B8-AF08-F5EF465A291D}" destId="{42ACB9C1-EAC1-45D4-8E10-0658F650BDAE}" srcOrd="4" destOrd="0" presId="urn:microsoft.com/office/officeart/2005/8/layout/orgChart1"/>
    <dgm:cxn modelId="{722959E6-ED18-4C29-AA59-B8B6F3F37AFE}" type="presParOf" srcId="{CE774FB7-CB00-44B8-AF08-F5EF465A291D}" destId="{6A73F246-18C4-44D7-9B68-D4E097C336E5}" srcOrd="5" destOrd="0" presId="urn:microsoft.com/office/officeart/2005/8/layout/orgChart1"/>
    <dgm:cxn modelId="{55452CB9-8AE2-419C-8772-6B5D4DEE6EF1}" type="presParOf" srcId="{6A73F246-18C4-44D7-9B68-D4E097C336E5}" destId="{4EFDA4A2-8998-417A-AC9E-6FD2C481CD70}" srcOrd="0" destOrd="0" presId="urn:microsoft.com/office/officeart/2005/8/layout/orgChart1"/>
    <dgm:cxn modelId="{481F61BB-A4D5-4CBF-AB87-176093ADB0AE}" type="presParOf" srcId="{4EFDA4A2-8998-417A-AC9E-6FD2C481CD70}" destId="{494D132E-36C2-428E-B9C5-55EB62DABF00}" srcOrd="0" destOrd="0" presId="urn:microsoft.com/office/officeart/2005/8/layout/orgChart1"/>
    <dgm:cxn modelId="{3E8B3465-B408-4DA1-8D71-364F031F095F}" type="presParOf" srcId="{4EFDA4A2-8998-417A-AC9E-6FD2C481CD70}" destId="{2CA44F28-852C-4836-8999-61476F081372}" srcOrd="1" destOrd="0" presId="urn:microsoft.com/office/officeart/2005/8/layout/orgChart1"/>
    <dgm:cxn modelId="{D27227FA-C6D5-4F3B-A066-D30425071D4C}" type="presParOf" srcId="{6A73F246-18C4-44D7-9B68-D4E097C336E5}" destId="{3C7082E6-649D-4D69-9BA0-47FCD378DCBF}" srcOrd="1" destOrd="0" presId="urn:microsoft.com/office/officeart/2005/8/layout/orgChart1"/>
    <dgm:cxn modelId="{CA5ED622-E3A5-4442-B825-5DEC84A38729}" type="presParOf" srcId="{3C7082E6-649D-4D69-9BA0-47FCD378DCBF}" destId="{C4EEA09E-371F-407A-9900-89BB14390372}" srcOrd="0" destOrd="0" presId="urn:microsoft.com/office/officeart/2005/8/layout/orgChart1"/>
    <dgm:cxn modelId="{F677ED27-6266-4F78-8273-B2112573CAD5}" type="presParOf" srcId="{3C7082E6-649D-4D69-9BA0-47FCD378DCBF}" destId="{0F1D5518-D68B-4B19-9538-2B2754DAF892}" srcOrd="1" destOrd="0" presId="urn:microsoft.com/office/officeart/2005/8/layout/orgChart1"/>
    <dgm:cxn modelId="{3783C108-B267-4DEB-9382-CDA3CF8C7D38}" type="presParOf" srcId="{0F1D5518-D68B-4B19-9538-2B2754DAF892}" destId="{C0A68D3C-EF5E-431C-956F-48118C936F61}" srcOrd="0" destOrd="0" presId="urn:microsoft.com/office/officeart/2005/8/layout/orgChart1"/>
    <dgm:cxn modelId="{007EE7FF-8BEC-43EC-885B-1A0BF289D91E}" type="presParOf" srcId="{C0A68D3C-EF5E-431C-956F-48118C936F61}" destId="{1D16DDF1-D5F9-4D0A-87DC-ECB19759C13F}" srcOrd="0" destOrd="0" presId="urn:microsoft.com/office/officeart/2005/8/layout/orgChart1"/>
    <dgm:cxn modelId="{367511ED-5F8F-417E-8B81-30278EC56205}" type="presParOf" srcId="{C0A68D3C-EF5E-431C-956F-48118C936F61}" destId="{205872A2-EDD9-4AEF-BAE7-27C9B03BB40A}" srcOrd="1" destOrd="0" presId="urn:microsoft.com/office/officeart/2005/8/layout/orgChart1"/>
    <dgm:cxn modelId="{1E323D9C-9FF9-4CA1-8B4C-14B34DB591D2}" type="presParOf" srcId="{0F1D5518-D68B-4B19-9538-2B2754DAF892}" destId="{E20B69DB-B7EC-4E0A-B20C-424383A3466D}" srcOrd="1" destOrd="0" presId="urn:microsoft.com/office/officeart/2005/8/layout/orgChart1"/>
    <dgm:cxn modelId="{0C252017-B5A8-4584-B549-F8DE653D16CF}" type="presParOf" srcId="{0F1D5518-D68B-4B19-9538-2B2754DAF892}" destId="{BF45A447-24F8-46F0-8F75-127FFCE96590}" srcOrd="2" destOrd="0" presId="urn:microsoft.com/office/officeart/2005/8/layout/orgChart1"/>
    <dgm:cxn modelId="{FD3752CF-8569-4142-A039-14E634A6EB9C}" type="presParOf" srcId="{3C7082E6-649D-4D69-9BA0-47FCD378DCBF}" destId="{E9DACA42-18CD-4E16-9776-F24009F1658A}" srcOrd="2" destOrd="0" presId="urn:microsoft.com/office/officeart/2005/8/layout/orgChart1"/>
    <dgm:cxn modelId="{C2EBE388-D487-4FA2-92FF-18A28FA1C16B}" type="presParOf" srcId="{3C7082E6-649D-4D69-9BA0-47FCD378DCBF}" destId="{21726D11-2774-4280-A617-14DDF617D017}" srcOrd="3" destOrd="0" presId="urn:microsoft.com/office/officeart/2005/8/layout/orgChart1"/>
    <dgm:cxn modelId="{CF22355E-3960-4C50-BA1C-094A8B44C4EE}" type="presParOf" srcId="{21726D11-2774-4280-A617-14DDF617D017}" destId="{E8F70DF5-EBEB-46CC-9FD5-0421536ABC04}" srcOrd="0" destOrd="0" presId="urn:microsoft.com/office/officeart/2005/8/layout/orgChart1"/>
    <dgm:cxn modelId="{385799D1-2009-4214-9E24-1568735157DE}" type="presParOf" srcId="{E8F70DF5-EBEB-46CC-9FD5-0421536ABC04}" destId="{16397FED-84C9-404D-A599-2BDE738A1C09}" srcOrd="0" destOrd="0" presId="urn:microsoft.com/office/officeart/2005/8/layout/orgChart1"/>
    <dgm:cxn modelId="{E81D25BD-83B2-492D-B3FF-7EB450E5E45E}" type="presParOf" srcId="{E8F70DF5-EBEB-46CC-9FD5-0421536ABC04}" destId="{931CD6CB-67B7-42E8-ADB7-8A097F2380B9}" srcOrd="1" destOrd="0" presId="urn:microsoft.com/office/officeart/2005/8/layout/orgChart1"/>
    <dgm:cxn modelId="{AC3B669B-5A09-42DE-84D7-74C8BBEF3532}" type="presParOf" srcId="{21726D11-2774-4280-A617-14DDF617D017}" destId="{F77E1A17-BC51-4826-BA50-79704DD5A566}" srcOrd="1" destOrd="0" presId="urn:microsoft.com/office/officeart/2005/8/layout/orgChart1"/>
    <dgm:cxn modelId="{8FCE4D13-5E62-4069-A4D3-BFD54EFCD17A}" type="presParOf" srcId="{21726D11-2774-4280-A617-14DDF617D017}" destId="{220E0118-864A-4841-8449-25695951D0B4}" srcOrd="2" destOrd="0" presId="urn:microsoft.com/office/officeart/2005/8/layout/orgChart1"/>
    <dgm:cxn modelId="{C26B8396-4719-4FB1-8514-D59BB2EEAD1B}" type="presParOf" srcId="{6A73F246-18C4-44D7-9B68-D4E097C336E5}" destId="{6CDD7B87-CC02-4BA8-BAA2-9B1EAE3C42BC}" srcOrd="2" destOrd="0" presId="urn:microsoft.com/office/officeart/2005/8/layout/orgChart1"/>
    <dgm:cxn modelId="{282EC4F8-8625-4F63-AF71-1900BCC010C5}" type="presParOf" srcId="{CE774FB7-CB00-44B8-AF08-F5EF465A291D}" destId="{B2E7B895-CDE2-4A52-BBEB-00426D091D63}" srcOrd="6" destOrd="0" presId="urn:microsoft.com/office/officeart/2005/8/layout/orgChart1"/>
    <dgm:cxn modelId="{F78FC647-F0C7-4FE4-8BAA-1501757EEC25}" type="presParOf" srcId="{CE774FB7-CB00-44B8-AF08-F5EF465A291D}" destId="{CC84E577-A64C-4A89-82EE-81AC969D4AEE}" srcOrd="7" destOrd="0" presId="urn:microsoft.com/office/officeart/2005/8/layout/orgChart1"/>
    <dgm:cxn modelId="{5C21F667-7098-4F82-BEF0-EDC9061814F9}" type="presParOf" srcId="{CC84E577-A64C-4A89-82EE-81AC969D4AEE}" destId="{AEA06473-52D4-400D-94F7-CE198C60F6DF}" srcOrd="0" destOrd="0" presId="urn:microsoft.com/office/officeart/2005/8/layout/orgChart1"/>
    <dgm:cxn modelId="{B679E18E-998E-40EA-AA63-BFD18E6441E0}" type="presParOf" srcId="{AEA06473-52D4-400D-94F7-CE198C60F6DF}" destId="{62A016C7-808E-4D62-8EA2-ED40DF749409}" srcOrd="0" destOrd="0" presId="urn:microsoft.com/office/officeart/2005/8/layout/orgChart1"/>
    <dgm:cxn modelId="{13DBADA4-490B-4456-9920-A799A5325F05}" type="presParOf" srcId="{AEA06473-52D4-400D-94F7-CE198C60F6DF}" destId="{F70D1B0E-96EF-4563-B80F-DC180F730297}" srcOrd="1" destOrd="0" presId="urn:microsoft.com/office/officeart/2005/8/layout/orgChart1"/>
    <dgm:cxn modelId="{8404DDB7-9E12-4862-8000-8DBF4CCAE424}" type="presParOf" srcId="{CC84E577-A64C-4A89-82EE-81AC969D4AEE}" destId="{1C4DBB26-9FDA-442B-BE37-68592F6A4979}" srcOrd="1" destOrd="0" presId="urn:microsoft.com/office/officeart/2005/8/layout/orgChart1"/>
    <dgm:cxn modelId="{7A1FC0EE-F063-4CE3-869A-ABEA803DF282}" type="presParOf" srcId="{1C4DBB26-9FDA-442B-BE37-68592F6A4979}" destId="{41852C00-2E00-4A51-A804-2B8BFBA33885}" srcOrd="0" destOrd="0" presId="urn:microsoft.com/office/officeart/2005/8/layout/orgChart1"/>
    <dgm:cxn modelId="{B5C56AF9-B5FC-4BE0-83B3-44F7D488F664}" type="presParOf" srcId="{1C4DBB26-9FDA-442B-BE37-68592F6A4979}" destId="{43C25BED-91F8-46F9-BF58-0F3A8867A9E7}" srcOrd="1" destOrd="0" presId="urn:microsoft.com/office/officeart/2005/8/layout/orgChart1"/>
    <dgm:cxn modelId="{8BB0AC25-26B8-4DDA-9B88-97F61E083F7E}" type="presParOf" srcId="{43C25BED-91F8-46F9-BF58-0F3A8867A9E7}" destId="{42353E38-0085-4D74-A199-16CA6E28C7EB}" srcOrd="0" destOrd="0" presId="urn:microsoft.com/office/officeart/2005/8/layout/orgChart1"/>
    <dgm:cxn modelId="{9B8D8439-3EF9-4329-812E-1ADD493DB2A3}" type="presParOf" srcId="{42353E38-0085-4D74-A199-16CA6E28C7EB}" destId="{7E37481F-5ED3-405A-B046-1DD9BE7FABD5}" srcOrd="0" destOrd="0" presId="urn:microsoft.com/office/officeart/2005/8/layout/orgChart1"/>
    <dgm:cxn modelId="{91BD0401-3DF2-4A61-88DD-E8EA48E59F5A}" type="presParOf" srcId="{42353E38-0085-4D74-A199-16CA6E28C7EB}" destId="{A500A8D9-B94B-45ED-BCD5-B8D85D1286BE}" srcOrd="1" destOrd="0" presId="urn:microsoft.com/office/officeart/2005/8/layout/orgChart1"/>
    <dgm:cxn modelId="{8A7F3AD4-2076-409D-A7E1-CFE24782B143}" type="presParOf" srcId="{43C25BED-91F8-46F9-BF58-0F3A8867A9E7}" destId="{5328F983-DD0A-4D4B-8E51-50DC6B5A2F8D}" srcOrd="1" destOrd="0" presId="urn:microsoft.com/office/officeart/2005/8/layout/orgChart1"/>
    <dgm:cxn modelId="{CBB48702-639B-4E70-81BF-D46D11C517E0}" type="presParOf" srcId="{43C25BED-91F8-46F9-BF58-0F3A8867A9E7}" destId="{98E8D6A4-295C-44DD-8709-E491A56EA2E0}" srcOrd="2" destOrd="0" presId="urn:microsoft.com/office/officeart/2005/8/layout/orgChart1"/>
    <dgm:cxn modelId="{7B8A1F89-D24A-4FD8-8BA1-396234B960CD}" type="presParOf" srcId="{1C4DBB26-9FDA-442B-BE37-68592F6A4979}" destId="{133A3511-2AD7-4D9A-A7A0-61F11AE97A62}" srcOrd="2" destOrd="0" presId="urn:microsoft.com/office/officeart/2005/8/layout/orgChart1"/>
    <dgm:cxn modelId="{7817ADC3-DE58-44D0-9611-CADA261E650E}" type="presParOf" srcId="{1C4DBB26-9FDA-442B-BE37-68592F6A4979}" destId="{F39856DD-0C5C-4C02-B560-D9F266075C48}" srcOrd="3" destOrd="0" presId="urn:microsoft.com/office/officeart/2005/8/layout/orgChart1"/>
    <dgm:cxn modelId="{C74D91AE-00AD-465B-9C6B-50DD5EBF36BC}" type="presParOf" srcId="{F39856DD-0C5C-4C02-B560-D9F266075C48}" destId="{E3BA7A37-159D-497A-8544-0086125A99C7}" srcOrd="0" destOrd="0" presId="urn:microsoft.com/office/officeart/2005/8/layout/orgChart1"/>
    <dgm:cxn modelId="{BF316BED-8DFC-4946-9360-DCF199204DF1}" type="presParOf" srcId="{E3BA7A37-159D-497A-8544-0086125A99C7}" destId="{D5E04DE9-E206-4E3F-A694-7167BF9E26F4}" srcOrd="0" destOrd="0" presId="urn:microsoft.com/office/officeart/2005/8/layout/orgChart1"/>
    <dgm:cxn modelId="{673637DF-CDDA-4E98-86F7-5A6C71338F0E}" type="presParOf" srcId="{E3BA7A37-159D-497A-8544-0086125A99C7}" destId="{A3FABC41-A8BF-467B-B6F9-7DF255EE2706}" srcOrd="1" destOrd="0" presId="urn:microsoft.com/office/officeart/2005/8/layout/orgChart1"/>
    <dgm:cxn modelId="{E652134D-5DA6-42C1-80DF-368A406BA036}" type="presParOf" srcId="{F39856DD-0C5C-4C02-B560-D9F266075C48}" destId="{349E2699-4D6F-45ED-BC8C-4B66FBE75816}" srcOrd="1" destOrd="0" presId="urn:microsoft.com/office/officeart/2005/8/layout/orgChart1"/>
    <dgm:cxn modelId="{691D1AE2-059C-48C1-9C02-090CF597DC2C}" type="presParOf" srcId="{F39856DD-0C5C-4C02-B560-D9F266075C48}" destId="{0140CEE6-C23E-491A-87CF-E29D31C93FE0}" srcOrd="2" destOrd="0" presId="urn:microsoft.com/office/officeart/2005/8/layout/orgChart1"/>
    <dgm:cxn modelId="{D7AD261B-74D2-46F2-9FC4-D9C0A740E899}" type="presParOf" srcId="{CC84E577-A64C-4A89-82EE-81AC969D4AEE}" destId="{39867D88-823B-4F2F-AF8B-FED1F99CC260}" srcOrd="2" destOrd="0" presId="urn:microsoft.com/office/officeart/2005/8/layout/orgChart1"/>
    <dgm:cxn modelId="{269178EA-7FF6-4643-868A-E01901E52AA5}" type="presParOf" srcId="{D62513EC-99BA-4F41-9F56-F265DA03F113}" destId="{26DE0667-E1B8-4BDD-9714-99485F0738C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E1C6D14-778C-43CF-BEBD-2E0302B559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F775277-751C-409C-AD65-CADF64C1E1B7}">
      <dgm:prSet phldrT="[Text]"/>
      <dgm:spPr/>
      <dgm:t>
        <a:bodyPr/>
        <a:lstStyle/>
        <a:p>
          <a:r>
            <a:rPr lang="en-US" dirty="0"/>
            <a:t>development</a:t>
          </a:r>
        </a:p>
        <a:p>
          <a:r>
            <a:rPr lang="en-US" dirty="0"/>
            <a:t>(director)</a:t>
          </a:r>
        </a:p>
      </dgm:t>
    </dgm:pt>
    <dgm:pt modelId="{BCB5260F-1546-4423-AF53-8089EDEAC543}" type="parTrans" cxnId="{C8AFD6C5-231D-4ED3-8EFB-CAF521B91F71}">
      <dgm:prSet/>
      <dgm:spPr/>
      <dgm:t>
        <a:bodyPr/>
        <a:lstStyle/>
        <a:p>
          <a:endParaRPr lang="en-US"/>
        </a:p>
      </dgm:t>
    </dgm:pt>
    <dgm:pt modelId="{99799A3A-AB42-49BD-8342-5CCD5D07D43C}" type="sibTrans" cxnId="{C8AFD6C5-231D-4ED3-8EFB-CAF521B91F71}">
      <dgm:prSet/>
      <dgm:spPr/>
      <dgm:t>
        <a:bodyPr/>
        <a:lstStyle/>
        <a:p>
          <a:endParaRPr lang="en-US"/>
        </a:p>
      </dgm:t>
    </dgm:pt>
    <dgm:pt modelId="{226B6356-AE32-4BF1-AF2B-3AF035CD5B75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/>
            <a:t>product A</a:t>
          </a:r>
        </a:p>
        <a:p>
          <a:r>
            <a:rPr lang="en-US" dirty="0"/>
            <a:t>(manager, network, provisioning, middleware, build, deploy, support)</a:t>
          </a:r>
        </a:p>
      </dgm:t>
    </dgm:pt>
    <dgm:pt modelId="{703476F9-5086-4416-B373-8CC0DDA98607}" type="parTrans" cxnId="{8562E81C-249E-40A2-9D4D-4FF3DACEF891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F920FB98-3DF4-4778-B178-A2CD20C770A6}" type="sibTrans" cxnId="{8562E81C-249E-40A2-9D4D-4FF3DACEF891}">
      <dgm:prSet/>
      <dgm:spPr/>
      <dgm:t>
        <a:bodyPr/>
        <a:lstStyle/>
        <a:p>
          <a:endParaRPr lang="en-US"/>
        </a:p>
      </dgm:t>
    </dgm:pt>
    <dgm:pt modelId="{99F0D37F-5B06-4F3D-95FD-A2EE45D50C4E}">
      <dgm:prSet/>
      <dgm:spPr/>
      <dgm:t>
        <a:bodyPr/>
        <a:lstStyle/>
        <a:p>
          <a:r>
            <a:rPr lang="en-US" dirty="0"/>
            <a:t>Financial</a:t>
          </a:r>
        </a:p>
        <a:p>
          <a:r>
            <a:rPr lang="en-US" dirty="0"/>
            <a:t>(director)</a:t>
          </a:r>
        </a:p>
      </dgm:t>
    </dgm:pt>
    <dgm:pt modelId="{CB0D5C15-D886-4DF4-92C5-D42EC7DC0307}" type="parTrans" cxnId="{F4B2A55F-C0B8-4DF3-A64C-EB99290DD1C7}">
      <dgm:prSet/>
      <dgm:spPr/>
      <dgm:t>
        <a:bodyPr/>
        <a:lstStyle/>
        <a:p>
          <a:endParaRPr lang="en-US"/>
        </a:p>
      </dgm:t>
    </dgm:pt>
    <dgm:pt modelId="{5C582CF7-383C-44D1-ADA5-1F237B2C7330}" type="sibTrans" cxnId="{F4B2A55F-C0B8-4DF3-A64C-EB99290DD1C7}">
      <dgm:prSet/>
      <dgm:spPr/>
      <dgm:t>
        <a:bodyPr/>
        <a:lstStyle/>
        <a:p>
          <a:endParaRPr lang="en-US"/>
        </a:p>
      </dgm:t>
    </dgm:pt>
    <dgm:pt modelId="{8DBD7350-47D6-4D70-8BBB-D028163A18F8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expense department</a:t>
          </a:r>
        </a:p>
        <a:p>
          <a:r>
            <a:rPr lang="en-US" dirty="0"/>
            <a:t>(manager)</a:t>
          </a:r>
        </a:p>
      </dgm:t>
    </dgm:pt>
    <dgm:pt modelId="{E4589F63-A9D6-4CB0-ACCD-3CC8F4FE4C34}" type="parTrans" cxnId="{19F207FC-E06E-4FA6-BF01-4D10062E452C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3F2D7FC2-2260-4198-8C5B-9A80E05A94E9}" type="sibTrans" cxnId="{19F207FC-E06E-4FA6-BF01-4D10062E452C}">
      <dgm:prSet/>
      <dgm:spPr/>
      <dgm:t>
        <a:bodyPr/>
        <a:lstStyle/>
        <a:p>
          <a:endParaRPr lang="en-US"/>
        </a:p>
      </dgm:t>
    </dgm:pt>
    <dgm:pt modelId="{F7B525BA-446B-4F3F-B561-7981D651A100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software development</a:t>
          </a:r>
        </a:p>
      </dgm:t>
    </dgm:pt>
    <dgm:pt modelId="{B40B64C3-49E7-4E6B-BD25-675C66D3E4ED}" type="parTrans" cxnId="{D5AC998A-C080-441F-9E26-FF451E2A4320}">
      <dgm:prSet/>
      <dgm:spPr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325AC566-62F3-4FFD-9951-63F2CCC53FC3}" type="sibTrans" cxnId="{D5AC998A-C080-441F-9E26-FF451E2A4320}">
      <dgm:prSet/>
      <dgm:spPr/>
      <dgm:t>
        <a:bodyPr/>
        <a:lstStyle/>
        <a:p>
          <a:endParaRPr lang="en-US"/>
        </a:p>
      </dgm:t>
    </dgm:pt>
    <dgm:pt modelId="{DBB5C1C0-DB40-47A5-A86D-A71CC88B2B31}">
      <dgm:prSet/>
      <dgm:spPr>
        <a:solidFill>
          <a:schemeClr val="accent3"/>
        </a:solidFill>
      </dgm:spPr>
      <dgm:t>
        <a:bodyPr/>
        <a:lstStyle/>
        <a:p>
          <a:r>
            <a:rPr lang="en-US" dirty="0"/>
            <a:t>product B</a:t>
          </a:r>
        </a:p>
        <a:p>
          <a:pPr lvl="0"/>
          <a:r>
            <a:rPr lang="en-US" dirty="0"/>
            <a:t>(manager, network, provisioning, middleware, build, deploy, support)</a:t>
          </a:r>
        </a:p>
      </dgm:t>
    </dgm:pt>
    <dgm:pt modelId="{5576F550-1D14-4FC3-B38D-5798A7CABE57}" type="parTrans" cxnId="{AFDE3C27-4F64-4F9C-A796-C8EA434AC230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37630703-3F37-409D-B5F8-D68E24D306D5}" type="sibTrans" cxnId="{AFDE3C27-4F64-4F9C-A796-C8EA434AC230}">
      <dgm:prSet/>
      <dgm:spPr/>
      <dgm:t>
        <a:bodyPr/>
        <a:lstStyle/>
        <a:p>
          <a:endParaRPr lang="en-US"/>
        </a:p>
      </dgm:t>
    </dgm:pt>
    <dgm:pt modelId="{AC5B1213-EB5D-4211-AE17-C58539B3EB29}" type="pres">
      <dgm:prSet presAssocID="{6E1C6D14-778C-43CF-BEBD-2E0302B559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C610723-488C-466B-A13E-582ED8EE7B18}" type="pres">
      <dgm:prSet presAssocID="{99F0D37F-5B06-4F3D-95FD-A2EE45D50C4E}" presName="hierRoot1" presStyleCnt="0">
        <dgm:presLayoutVars>
          <dgm:hierBranch val="init"/>
        </dgm:presLayoutVars>
      </dgm:prSet>
      <dgm:spPr/>
    </dgm:pt>
    <dgm:pt modelId="{56AF31A2-5643-47FF-B177-2B068A9F5B45}" type="pres">
      <dgm:prSet presAssocID="{99F0D37F-5B06-4F3D-95FD-A2EE45D50C4E}" presName="rootComposite1" presStyleCnt="0"/>
      <dgm:spPr/>
    </dgm:pt>
    <dgm:pt modelId="{CE5886DD-1A66-4684-A458-220FBAD9A10D}" type="pres">
      <dgm:prSet presAssocID="{99F0D37F-5B06-4F3D-95FD-A2EE45D50C4E}" presName="rootText1" presStyleLbl="node0" presStyleIdx="0" presStyleCnt="2">
        <dgm:presLayoutVars>
          <dgm:chPref val="3"/>
        </dgm:presLayoutVars>
      </dgm:prSet>
      <dgm:spPr/>
    </dgm:pt>
    <dgm:pt modelId="{3D029B76-858F-4A5D-944A-BE6D97E05252}" type="pres">
      <dgm:prSet presAssocID="{99F0D37F-5B06-4F3D-95FD-A2EE45D50C4E}" presName="rootConnector1" presStyleLbl="node1" presStyleIdx="0" presStyleCnt="0"/>
      <dgm:spPr/>
    </dgm:pt>
    <dgm:pt modelId="{5CBEFD0D-4956-4C29-B222-9F96BFED01B4}" type="pres">
      <dgm:prSet presAssocID="{99F0D37F-5B06-4F3D-95FD-A2EE45D50C4E}" presName="hierChild2" presStyleCnt="0"/>
      <dgm:spPr/>
    </dgm:pt>
    <dgm:pt modelId="{543179A4-2A9C-40B6-AE3F-2F60ABC8E1EE}" type="pres">
      <dgm:prSet presAssocID="{E4589F63-A9D6-4CB0-ACCD-3CC8F4FE4C34}" presName="Name37" presStyleLbl="parChTrans1D2" presStyleIdx="0" presStyleCnt="3"/>
      <dgm:spPr/>
    </dgm:pt>
    <dgm:pt modelId="{869B2B20-CF53-424A-BC24-352B6C4B5D05}" type="pres">
      <dgm:prSet presAssocID="{8DBD7350-47D6-4D70-8BBB-D028163A18F8}" presName="hierRoot2" presStyleCnt="0">
        <dgm:presLayoutVars>
          <dgm:hierBranch val="init"/>
        </dgm:presLayoutVars>
      </dgm:prSet>
      <dgm:spPr/>
    </dgm:pt>
    <dgm:pt modelId="{2FDBF791-EE09-46DB-9261-BCE7A8C6505E}" type="pres">
      <dgm:prSet presAssocID="{8DBD7350-47D6-4D70-8BBB-D028163A18F8}" presName="rootComposite" presStyleCnt="0"/>
      <dgm:spPr/>
    </dgm:pt>
    <dgm:pt modelId="{B0C830DC-6686-4DA4-964B-E675D3945025}" type="pres">
      <dgm:prSet presAssocID="{8DBD7350-47D6-4D70-8BBB-D028163A18F8}" presName="rootText" presStyleLbl="node2" presStyleIdx="0" presStyleCnt="3">
        <dgm:presLayoutVars>
          <dgm:chPref val="3"/>
        </dgm:presLayoutVars>
      </dgm:prSet>
      <dgm:spPr/>
    </dgm:pt>
    <dgm:pt modelId="{90B882F9-9323-47D7-A458-C2CDFA452344}" type="pres">
      <dgm:prSet presAssocID="{8DBD7350-47D6-4D70-8BBB-D028163A18F8}" presName="rootConnector" presStyleLbl="node2" presStyleIdx="0" presStyleCnt="3"/>
      <dgm:spPr/>
    </dgm:pt>
    <dgm:pt modelId="{1378D1DB-53B6-405C-BD1C-D2A5486BE46C}" type="pres">
      <dgm:prSet presAssocID="{8DBD7350-47D6-4D70-8BBB-D028163A18F8}" presName="hierChild4" presStyleCnt="0"/>
      <dgm:spPr/>
    </dgm:pt>
    <dgm:pt modelId="{010F1D44-35C4-48E6-B1C8-9CEF42FD6595}" type="pres">
      <dgm:prSet presAssocID="{B40B64C3-49E7-4E6B-BD25-675C66D3E4ED}" presName="Name37" presStyleLbl="parChTrans1D3" presStyleIdx="0" presStyleCnt="1"/>
      <dgm:spPr/>
    </dgm:pt>
    <dgm:pt modelId="{63A01417-141E-460B-9812-7E8FCDF7D76E}" type="pres">
      <dgm:prSet presAssocID="{F7B525BA-446B-4F3F-B561-7981D651A100}" presName="hierRoot2" presStyleCnt="0">
        <dgm:presLayoutVars>
          <dgm:hierBranch val="init"/>
        </dgm:presLayoutVars>
      </dgm:prSet>
      <dgm:spPr/>
    </dgm:pt>
    <dgm:pt modelId="{4B320774-D5C3-4C90-A82E-F0D89DFA2E31}" type="pres">
      <dgm:prSet presAssocID="{F7B525BA-446B-4F3F-B561-7981D651A100}" presName="rootComposite" presStyleCnt="0"/>
      <dgm:spPr/>
    </dgm:pt>
    <dgm:pt modelId="{C62325E9-78B4-4509-9143-F2F839B15FC4}" type="pres">
      <dgm:prSet presAssocID="{F7B525BA-446B-4F3F-B561-7981D651A100}" presName="rootText" presStyleLbl="node3" presStyleIdx="0" presStyleCnt="1">
        <dgm:presLayoutVars>
          <dgm:chPref val="3"/>
        </dgm:presLayoutVars>
      </dgm:prSet>
      <dgm:spPr/>
    </dgm:pt>
    <dgm:pt modelId="{11F04702-F209-4C6A-A084-CECAC2F033E0}" type="pres">
      <dgm:prSet presAssocID="{F7B525BA-446B-4F3F-B561-7981D651A100}" presName="rootConnector" presStyleLbl="node3" presStyleIdx="0" presStyleCnt="1"/>
      <dgm:spPr/>
    </dgm:pt>
    <dgm:pt modelId="{AD880F4F-AEA3-4259-B51E-C45D03E5D5F1}" type="pres">
      <dgm:prSet presAssocID="{F7B525BA-446B-4F3F-B561-7981D651A100}" presName="hierChild4" presStyleCnt="0"/>
      <dgm:spPr/>
    </dgm:pt>
    <dgm:pt modelId="{CC85BBD3-BFCA-40A9-9229-8DBCE29CBACE}" type="pres">
      <dgm:prSet presAssocID="{F7B525BA-446B-4F3F-B561-7981D651A100}" presName="hierChild5" presStyleCnt="0"/>
      <dgm:spPr/>
    </dgm:pt>
    <dgm:pt modelId="{8E1A6C37-1719-456D-AAC8-9B636906B789}" type="pres">
      <dgm:prSet presAssocID="{8DBD7350-47D6-4D70-8BBB-D028163A18F8}" presName="hierChild5" presStyleCnt="0"/>
      <dgm:spPr/>
    </dgm:pt>
    <dgm:pt modelId="{1B30711C-CDF0-4B36-9318-33E3BEB263CF}" type="pres">
      <dgm:prSet presAssocID="{99F0D37F-5B06-4F3D-95FD-A2EE45D50C4E}" presName="hierChild3" presStyleCnt="0"/>
      <dgm:spPr/>
    </dgm:pt>
    <dgm:pt modelId="{D62513EC-99BA-4F41-9F56-F265DA03F113}" type="pres">
      <dgm:prSet presAssocID="{5F775277-751C-409C-AD65-CADF64C1E1B7}" presName="hierRoot1" presStyleCnt="0">
        <dgm:presLayoutVars>
          <dgm:hierBranch val="init"/>
        </dgm:presLayoutVars>
      </dgm:prSet>
      <dgm:spPr/>
    </dgm:pt>
    <dgm:pt modelId="{36248161-EC97-4900-8A1F-7E669BFA60DD}" type="pres">
      <dgm:prSet presAssocID="{5F775277-751C-409C-AD65-CADF64C1E1B7}" presName="rootComposite1" presStyleCnt="0"/>
      <dgm:spPr/>
    </dgm:pt>
    <dgm:pt modelId="{582A0456-1E6F-410F-9311-6349BF03F191}" type="pres">
      <dgm:prSet presAssocID="{5F775277-751C-409C-AD65-CADF64C1E1B7}" presName="rootText1" presStyleLbl="node0" presStyleIdx="1" presStyleCnt="2">
        <dgm:presLayoutVars>
          <dgm:chPref val="3"/>
        </dgm:presLayoutVars>
      </dgm:prSet>
      <dgm:spPr/>
    </dgm:pt>
    <dgm:pt modelId="{F3A2A447-FC8D-44F1-9436-DE54A3CEFCD5}" type="pres">
      <dgm:prSet presAssocID="{5F775277-751C-409C-AD65-CADF64C1E1B7}" presName="rootConnector1" presStyleLbl="node1" presStyleIdx="0" presStyleCnt="0"/>
      <dgm:spPr/>
    </dgm:pt>
    <dgm:pt modelId="{CE774FB7-CB00-44B8-AF08-F5EF465A291D}" type="pres">
      <dgm:prSet presAssocID="{5F775277-751C-409C-AD65-CADF64C1E1B7}" presName="hierChild2" presStyleCnt="0"/>
      <dgm:spPr/>
    </dgm:pt>
    <dgm:pt modelId="{1517A36E-060F-4C18-94B0-2D8F686527A8}" type="pres">
      <dgm:prSet presAssocID="{703476F9-5086-4416-B373-8CC0DDA98607}" presName="Name37" presStyleLbl="parChTrans1D2" presStyleIdx="1" presStyleCnt="3"/>
      <dgm:spPr/>
    </dgm:pt>
    <dgm:pt modelId="{C99B5716-DE9B-42A7-8515-F13553E939DE}" type="pres">
      <dgm:prSet presAssocID="{226B6356-AE32-4BF1-AF2B-3AF035CD5B75}" presName="hierRoot2" presStyleCnt="0">
        <dgm:presLayoutVars>
          <dgm:hierBranch val="init"/>
        </dgm:presLayoutVars>
      </dgm:prSet>
      <dgm:spPr/>
    </dgm:pt>
    <dgm:pt modelId="{8CA7CC2F-BF48-4F4E-B477-D1D7CA1DF129}" type="pres">
      <dgm:prSet presAssocID="{226B6356-AE32-4BF1-AF2B-3AF035CD5B75}" presName="rootComposite" presStyleCnt="0"/>
      <dgm:spPr/>
    </dgm:pt>
    <dgm:pt modelId="{94178CEA-71F4-4F1E-8A50-B3B85B412B37}" type="pres">
      <dgm:prSet presAssocID="{226B6356-AE32-4BF1-AF2B-3AF035CD5B75}" presName="rootText" presStyleLbl="node2" presStyleIdx="1" presStyleCnt="3">
        <dgm:presLayoutVars>
          <dgm:chPref val="3"/>
        </dgm:presLayoutVars>
      </dgm:prSet>
      <dgm:spPr/>
    </dgm:pt>
    <dgm:pt modelId="{B062ADD4-6C70-4E4D-A42D-2B01987A89A4}" type="pres">
      <dgm:prSet presAssocID="{226B6356-AE32-4BF1-AF2B-3AF035CD5B75}" presName="rootConnector" presStyleLbl="node2" presStyleIdx="1" presStyleCnt="3"/>
      <dgm:spPr/>
    </dgm:pt>
    <dgm:pt modelId="{03F3CF2B-B9FF-4F7D-9458-DB3E967ADC3D}" type="pres">
      <dgm:prSet presAssocID="{226B6356-AE32-4BF1-AF2B-3AF035CD5B75}" presName="hierChild4" presStyleCnt="0"/>
      <dgm:spPr/>
    </dgm:pt>
    <dgm:pt modelId="{684C10E6-3754-47C2-AC84-63555A69E2E0}" type="pres">
      <dgm:prSet presAssocID="{226B6356-AE32-4BF1-AF2B-3AF035CD5B75}" presName="hierChild5" presStyleCnt="0"/>
      <dgm:spPr/>
    </dgm:pt>
    <dgm:pt modelId="{27CC3D14-97CF-4FC1-AA93-606B10F0744B}" type="pres">
      <dgm:prSet presAssocID="{5576F550-1D14-4FC3-B38D-5798A7CABE57}" presName="Name37" presStyleLbl="parChTrans1D2" presStyleIdx="2" presStyleCnt="3"/>
      <dgm:spPr/>
    </dgm:pt>
    <dgm:pt modelId="{D16810AA-C530-4DB4-9072-3D19337F90C5}" type="pres">
      <dgm:prSet presAssocID="{DBB5C1C0-DB40-47A5-A86D-A71CC88B2B31}" presName="hierRoot2" presStyleCnt="0">
        <dgm:presLayoutVars>
          <dgm:hierBranch val="init"/>
        </dgm:presLayoutVars>
      </dgm:prSet>
      <dgm:spPr/>
    </dgm:pt>
    <dgm:pt modelId="{1792317D-3978-42D0-AB1E-5A8EC9C2015F}" type="pres">
      <dgm:prSet presAssocID="{DBB5C1C0-DB40-47A5-A86D-A71CC88B2B31}" presName="rootComposite" presStyleCnt="0"/>
      <dgm:spPr/>
    </dgm:pt>
    <dgm:pt modelId="{AFC73E72-D2F2-475A-9CF0-934B6E187300}" type="pres">
      <dgm:prSet presAssocID="{DBB5C1C0-DB40-47A5-A86D-A71CC88B2B31}" presName="rootText" presStyleLbl="node2" presStyleIdx="2" presStyleCnt="3">
        <dgm:presLayoutVars>
          <dgm:chPref val="3"/>
        </dgm:presLayoutVars>
      </dgm:prSet>
      <dgm:spPr/>
    </dgm:pt>
    <dgm:pt modelId="{37056F77-F054-4C62-83F0-57DBF98996DE}" type="pres">
      <dgm:prSet presAssocID="{DBB5C1C0-DB40-47A5-A86D-A71CC88B2B31}" presName="rootConnector" presStyleLbl="node2" presStyleIdx="2" presStyleCnt="3"/>
      <dgm:spPr/>
    </dgm:pt>
    <dgm:pt modelId="{38EB0A6C-C10F-4CD7-8052-32062A634F3F}" type="pres">
      <dgm:prSet presAssocID="{DBB5C1C0-DB40-47A5-A86D-A71CC88B2B31}" presName="hierChild4" presStyleCnt="0"/>
      <dgm:spPr/>
    </dgm:pt>
    <dgm:pt modelId="{D64EF314-3521-4CAC-908D-A250F47AE28C}" type="pres">
      <dgm:prSet presAssocID="{DBB5C1C0-DB40-47A5-A86D-A71CC88B2B31}" presName="hierChild5" presStyleCnt="0"/>
      <dgm:spPr/>
    </dgm:pt>
    <dgm:pt modelId="{26DE0667-E1B8-4BDD-9714-99485F0738CC}" type="pres">
      <dgm:prSet presAssocID="{5F775277-751C-409C-AD65-CADF64C1E1B7}" presName="hierChild3" presStyleCnt="0"/>
      <dgm:spPr/>
    </dgm:pt>
  </dgm:ptLst>
  <dgm:cxnLst>
    <dgm:cxn modelId="{5E2E6B08-B515-4959-9957-31AFFB93E85C}" type="presOf" srcId="{5F775277-751C-409C-AD65-CADF64C1E1B7}" destId="{F3A2A447-FC8D-44F1-9436-DE54A3CEFCD5}" srcOrd="1" destOrd="0" presId="urn:microsoft.com/office/officeart/2005/8/layout/orgChart1"/>
    <dgm:cxn modelId="{8562E81C-249E-40A2-9D4D-4FF3DACEF891}" srcId="{5F775277-751C-409C-AD65-CADF64C1E1B7}" destId="{226B6356-AE32-4BF1-AF2B-3AF035CD5B75}" srcOrd="0" destOrd="0" parTransId="{703476F9-5086-4416-B373-8CC0DDA98607}" sibTransId="{F920FB98-3DF4-4778-B178-A2CD20C770A6}"/>
    <dgm:cxn modelId="{AFDE3C27-4F64-4F9C-A796-C8EA434AC230}" srcId="{5F775277-751C-409C-AD65-CADF64C1E1B7}" destId="{DBB5C1C0-DB40-47A5-A86D-A71CC88B2B31}" srcOrd="1" destOrd="0" parTransId="{5576F550-1D14-4FC3-B38D-5798A7CABE57}" sibTransId="{37630703-3F37-409D-B5F8-D68E24D306D5}"/>
    <dgm:cxn modelId="{DBB40131-907C-49AA-9FCC-A1B3DE7342DE}" type="presOf" srcId="{226B6356-AE32-4BF1-AF2B-3AF035CD5B75}" destId="{94178CEA-71F4-4F1E-8A50-B3B85B412B37}" srcOrd="0" destOrd="0" presId="urn:microsoft.com/office/officeart/2005/8/layout/orgChart1"/>
    <dgm:cxn modelId="{D67BBA31-11E6-433E-A7C0-5316C9D7EBD0}" type="presOf" srcId="{5F775277-751C-409C-AD65-CADF64C1E1B7}" destId="{582A0456-1E6F-410F-9311-6349BF03F191}" srcOrd="0" destOrd="0" presId="urn:microsoft.com/office/officeart/2005/8/layout/orgChart1"/>
    <dgm:cxn modelId="{C57F7737-4462-47F0-8E1C-3C7C3BBFBFFE}" type="presOf" srcId="{5576F550-1D14-4FC3-B38D-5798A7CABE57}" destId="{27CC3D14-97CF-4FC1-AA93-606B10F0744B}" srcOrd="0" destOrd="0" presId="urn:microsoft.com/office/officeart/2005/8/layout/orgChart1"/>
    <dgm:cxn modelId="{00C8783B-54B0-4252-9107-DA97CED5C26C}" type="presOf" srcId="{DBB5C1C0-DB40-47A5-A86D-A71CC88B2B31}" destId="{37056F77-F054-4C62-83F0-57DBF98996DE}" srcOrd="1" destOrd="0" presId="urn:microsoft.com/office/officeart/2005/8/layout/orgChart1"/>
    <dgm:cxn modelId="{4418D73D-2ED5-494C-9D5C-6386EB62D1A8}" type="presOf" srcId="{8DBD7350-47D6-4D70-8BBB-D028163A18F8}" destId="{B0C830DC-6686-4DA4-964B-E675D3945025}" srcOrd="0" destOrd="0" presId="urn:microsoft.com/office/officeart/2005/8/layout/orgChart1"/>
    <dgm:cxn modelId="{50B46E3E-3A34-4177-8A3E-1D7934337FF8}" type="presOf" srcId="{F7B525BA-446B-4F3F-B561-7981D651A100}" destId="{C62325E9-78B4-4509-9143-F2F839B15FC4}" srcOrd="0" destOrd="0" presId="urn:microsoft.com/office/officeart/2005/8/layout/orgChart1"/>
    <dgm:cxn modelId="{F4B2A55F-C0B8-4DF3-A64C-EB99290DD1C7}" srcId="{6E1C6D14-778C-43CF-BEBD-2E0302B559C8}" destId="{99F0D37F-5B06-4F3D-95FD-A2EE45D50C4E}" srcOrd="0" destOrd="0" parTransId="{CB0D5C15-D886-4DF4-92C5-D42EC7DC0307}" sibTransId="{5C582CF7-383C-44D1-ADA5-1F237B2C7330}"/>
    <dgm:cxn modelId="{0172EB65-BCAC-4A25-9772-00CAFF60A3E2}" type="presOf" srcId="{6E1C6D14-778C-43CF-BEBD-2E0302B559C8}" destId="{AC5B1213-EB5D-4211-AE17-C58539B3EB29}" srcOrd="0" destOrd="0" presId="urn:microsoft.com/office/officeart/2005/8/layout/orgChart1"/>
    <dgm:cxn modelId="{90489553-6E68-46FA-82E8-2B0B25A27698}" type="presOf" srcId="{E4589F63-A9D6-4CB0-ACCD-3CC8F4FE4C34}" destId="{543179A4-2A9C-40B6-AE3F-2F60ABC8E1EE}" srcOrd="0" destOrd="0" presId="urn:microsoft.com/office/officeart/2005/8/layout/orgChart1"/>
    <dgm:cxn modelId="{69F69882-0586-43FA-BF2C-28AAF0BE303A}" type="presOf" srcId="{B40B64C3-49E7-4E6B-BD25-675C66D3E4ED}" destId="{010F1D44-35C4-48E6-B1C8-9CEF42FD6595}" srcOrd="0" destOrd="0" presId="urn:microsoft.com/office/officeart/2005/8/layout/orgChart1"/>
    <dgm:cxn modelId="{F8B5AF88-0E17-4E5B-B547-E8260124FADC}" type="presOf" srcId="{703476F9-5086-4416-B373-8CC0DDA98607}" destId="{1517A36E-060F-4C18-94B0-2D8F686527A8}" srcOrd="0" destOrd="0" presId="urn:microsoft.com/office/officeart/2005/8/layout/orgChart1"/>
    <dgm:cxn modelId="{D5AC998A-C080-441F-9E26-FF451E2A4320}" srcId="{8DBD7350-47D6-4D70-8BBB-D028163A18F8}" destId="{F7B525BA-446B-4F3F-B561-7981D651A100}" srcOrd="0" destOrd="0" parTransId="{B40B64C3-49E7-4E6B-BD25-675C66D3E4ED}" sibTransId="{325AC566-62F3-4FFD-9951-63F2CCC53FC3}"/>
    <dgm:cxn modelId="{D05C108F-F25F-4B54-8983-536B3B079128}" type="presOf" srcId="{F7B525BA-446B-4F3F-B561-7981D651A100}" destId="{11F04702-F209-4C6A-A084-CECAC2F033E0}" srcOrd="1" destOrd="0" presId="urn:microsoft.com/office/officeart/2005/8/layout/orgChart1"/>
    <dgm:cxn modelId="{912DF992-A8AA-4396-B9F9-4A7849DB0B6D}" type="presOf" srcId="{99F0D37F-5B06-4F3D-95FD-A2EE45D50C4E}" destId="{CE5886DD-1A66-4684-A458-220FBAD9A10D}" srcOrd="0" destOrd="0" presId="urn:microsoft.com/office/officeart/2005/8/layout/orgChart1"/>
    <dgm:cxn modelId="{EA0FB398-7A29-4A3D-B297-B31E7F63AD5E}" type="presOf" srcId="{DBB5C1C0-DB40-47A5-A86D-A71CC88B2B31}" destId="{AFC73E72-D2F2-475A-9CF0-934B6E187300}" srcOrd="0" destOrd="0" presId="urn:microsoft.com/office/officeart/2005/8/layout/orgChart1"/>
    <dgm:cxn modelId="{0B827AB3-947A-4C62-AD67-9A01CBE9719D}" type="presOf" srcId="{99F0D37F-5B06-4F3D-95FD-A2EE45D50C4E}" destId="{3D029B76-858F-4A5D-944A-BE6D97E05252}" srcOrd="1" destOrd="0" presId="urn:microsoft.com/office/officeart/2005/8/layout/orgChart1"/>
    <dgm:cxn modelId="{C8AFD6C5-231D-4ED3-8EFB-CAF521B91F71}" srcId="{6E1C6D14-778C-43CF-BEBD-2E0302B559C8}" destId="{5F775277-751C-409C-AD65-CADF64C1E1B7}" srcOrd="1" destOrd="0" parTransId="{BCB5260F-1546-4423-AF53-8089EDEAC543}" sibTransId="{99799A3A-AB42-49BD-8342-5CCD5D07D43C}"/>
    <dgm:cxn modelId="{6FD0FDD5-D87A-4C72-A710-B6F1992591C0}" type="presOf" srcId="{8DBD7350-47D6-4D70-8BBB-D028163A18F8}" destId="{90B882F9-9323-47D7-A458-C2CDFA452344}" srcOrd="1" destOrd="0" presId="urn:microsoft.com/office/officeart/2005/8/layout/orgChart1"/>
    <dgm:cxn modelId="{E77F2BFB-F53E-456F-9E29-EE021F6FFBA0}" type="presOf" srcId="{226B6356-AE32-4BF1-AF2B-3AF035CD5B75}" destId="{B062ADD4-6C70-4E4D-A42D-2B01987A89A4}" srcOrd="1" destOrd="0" presId="urn:microsoft.com/office/officeart/2005/8/layout/orgChart1"/>
    <dgm:cxn modelId="{19F207FC-E06E-4FA6-BF01-4D10062E452C}" srcId="{99F0D37F-5B06-4F3D-95FD-A2EE45D50C4E}" destId="{8DBD7350-47D6-4D70-8BBB-D028163A18F8}" srcOrd="0" destOrd="0" parTransId="{E4589F63-A9D6-4CB0-ACCD-3CC8F4FE4C34}" sibTransId="{3F2D7FC2-2260-4198-8C5B-9A80E05A94E9}"/>
    <dgm:cxn modelId="{7947104A-72D4-48B5-83EE-7F1C09158366}" type="presParOf" srcId="{AC5B1213-EB5D-4211-AE17-C58539B3EB29}" destId="{8C610723-488C-466B-A13E-582ED8EE7B18}" srcOrd="0" destOrd="0" presId="urn:microsoft.com/office/officeart/2005/8/layout/orgChart1"/>
    <dgm:cxn modelId="{6F264309-2C42-47AC-BFA6-9FCD60D84F32}" type="presParOf" srcId="{8C610723-488C-466B-A13E-582ED8EE7B18}" destId="{56AF31A2-5643-47FF-B177-2B068A9F5B45}" srcOrd="0" destOrd="0" presId="urn:microsoft.com/office/officeart/2005/8/layout/orgChart1"/>
    <dgm:cxn modelId="{3DA0B44D-11A4-445A-B002-80172E8172F5}" type="presParOf" srcId="{56AF31A2-5643-47FF-B177-2B068A9F5B45}" destId="{CE5886DD-1A66-4684-A458-220FBAD9A10D}" srcOrd="0" destOrd="0" presId="urn:microsoft.com/office/officeart/2005/8/layout/orgChart1"/>
    <dgm:cxn modelId="{989413A0-A4CE-4A54-A2B3-58243CFD6ADA}" type="presParOf" srcId="{56AF31A2-5643-47FF-B177-2B068A9F5B45}" destId="{3D029B76-858F-4A5D-944A-BE6D97E05252}" srcOrd="1" destOrd="0" presId="urn:microsoft.com/office/officeart/2005/8/layout/orgChart1"/>
    <dgm:cxn modelId="{27669A23-ED0E-444B-A411-5F13B51F0A4D}" type="presParOf" srcId="{8C610723-488C-466B-A13E-582ED8EE7B18}" destId="{5CBEFD0D-4956-4C29-B222-9F96BFED01B4}" srcOrd="1" destOrd="0" presId="urn:microsoft.com/office/officeart/2005/8/layout/orgChart1"/>
    <dgm:cxn modelId="{FC91EB39-3883-4FF6-8878-56E105F9FB6B}" type="presParOf" srcId="{5CBEFD0D-4956-4C29-B222-9F96BFED01B4}" destId="{543179A4-2A9C-40B6-AE3F-2F60ABC8E1EE}" srcOrd="0" destOrd="0" presId="urn:microsoft.com/office/officeart/2005/8/layout/orgChart1"/>
    <dgm:cxn modelId="{7E406E92-5F02-4B2F-9F13-05C4F3E0CFA0}" type="presParOf" srcId="{5CBEFD0D-4956-4C29-B222-9F96BFED01B4}" destId="{869B2B20-CF53-424A-BC24-352B6C4B5D05}" srcOrd="1" destOrd="0" presId="urn:microsoft.com/office/officeart/2005/8/layout/orgChart1"/>
    <dgm:cxn modelId="{6B7E0360-FC66-428D-B125-B39E6C3F5940}" type="presParOf" srcId="{869B2B20-CF53-424A-BC24-352B6C4B5D05}" destId="{2FDBF791-EE09-46DB-9261-BCE7A8C6505E}" srcOrd="0" destOrd="0" presId="urn:microsoft.com/office/officeart/2005/8/layout/orgChart1"/>
    <dgm:cxn modelId="{9DAB63B1-D9ED-4536-85CA-E4E5F3FBD136}" type="presParOf" srcId="{2FDBF791-EE09-46DB-9261-BCE7A8C6505E}" destId="{B0C830DC-6686-4DA4-964B-E675D3945025}" srcOrd="0" destOrd="0" presId="urn:microsoft.com/office/officeart/2005/8/layout/orgChart1"/>
    <dgm:cxn modelId="{8AFD5166-6BE9-45EF-AA17-D3C3598E6436}" type="presParOf" srcId="{2FDBF791-EE09-46DB-9261-BCE7A8C6505E}" destId="{90B882F9-9323-47D7-A458-C2CDFA452344}" srcOrd="1" destOrd="0" presId="urn:microsoft.com/office/officeart/2005/8/layout/orgChart1"/>
    <dgm:cxn modelId="{0DD9C016-9F94-498B-B835-AAE2447C3F9E}" type="presParOf" srcId="{869B2B20-CF53-424A-BC24-352B6C4B5D05}" destId="{1378D1DB-53B6-405C-BD1C-D2A5486BE46C}" srcOrd="1" destOrd="0" presId="urn:microsoft.com/office/officeart/2005/8/layout/orgChart1"/>
    <dgm:cxn modelId="{1100C44A-85C7-44D6-9E52-2A8FBC22137B}" type="presParOf" srcId="{1378D1DB-53B6-405C-BD1C-D2A5486BE46C}" destId="{010F1D44-35C4-48E6-B1C8-9CEF42FD6595}" srcOrd="0" destOrd="0" presId="urn:microsoft.com/office/officeart/2005/8/layout/orgChart1"/>
    <dgm:cxn modelId="{6A7A26B1-92A1-42EF-BFAB-D63C1FE46912}" type="presParOf" srcId="{1378D1DB-53B6-405C-BD1C-D2A5486BE46C}" destId="{63A01417-141E-460B-9812-7E8FCDF7D76E}" srcOrd="1" destOrd="0" presId="urn:microsoft.com/office/officeart/2005/8/layout/orgChart1"/>
    <dgm:cxn modelId="{F647509E-CAEE-41A9-8A7A-5F70A5292554}" type="presParOf" srcId="{63A01417-141E-460B-9812-7E8FCDF7D76E}" destId="{4B320774-D5C3-4C90-A82E-F0D89DFA2E31}" srcOrd="0" destOrd="0" presId="urn:microsoft.com/office/officeart/2005/8/layout/orgChart1"/>
    <dgm:cxn modelId="{96E182F7-1783-4601-BDA5-082C172D69A9}" type="presParOf" srcId="{4B320774-D5C3-4C90-A82E-F0D89DFA2E31}" destId="{C62325E9-78B4-4509-9143-F2F839B15FC4}" srcOrd="0" destOrd="0" presId="urn:microsoft.com/office/officeart/2005/8/layout/orgChart1"/>
    <dgm:cxn modelId="{0CEC7857-53D8-4F40-A70E-642B3E595CE5}" type="presParOf" srcId="{4B320774-D5C3-4C90-A82E-F0D89DFA2E31}" destId="{11F04702-F209-4C6A-A084-CECAC2F033E0}" srcOrd="1" destOrd="0" presId="urn:microsoft.com/office/officeart/2005/8/layout/orgChart1"/>
    <dgm:cxn modelId="{4C551005-D870-4087-BFB4-6862A44B1C92}" type="presParOf" srcId="{63A01417-141E-460B-9812-7E8FCDF7D76E}" destId="{AD880F4F-AEA3-4259-B51E-C45D03E5D5F1}" srcOrd="1" destOrd="0" presId="urn:microsoft.com/office/officeart/2005/8/layout/orgChart1"/>
    <dgm:cxn modelId="{5485A9E5-EDBD-413C-AF58-682D002DCB11}" type="presParOf" srcId="{63A01417-141E-460B-9812-7E8FCDF7D76E}" destId="{CC85BBD3-BFCA-40A9-9229-8DBCE29CBACE}" srcOrd="2" destOrd="0" presId="urn:microsoft.com/office/officeart/2005/8/layout/orgChart1"/>
    <dgm:cxn modelId="{93F2BEF6-80EB-4674-A4FB-76ABC83D448C}" type="presParOf" srcId="{869B2B20-CF53-424A-BC24-352B6C4B5D05}" destId="{8E1A6C37-1719-456D-AAC8-9B636906B789}" srcOrd="2" destOrd="0" presId="urn:microsoft.com/office/officeart/2005/8/layout/orgChart1"/>
    <dgm:cxn modelId="{1CA9E71A-5FA8-40DF-9FCA-113F9182B8AF}" type="presParOf" srcId="{8C610723-488C-466B-A13E-582ED8EE7B18}" destId="{1B30711C-CDF0-4B36-9318-33E3BEB263CF}" srcOrd="2" destOrd="0" presId="urn:microsoft.com/office/officeart/2005/8/layout/orgChart1"/>
    <dgm:cxn modelId="{8DE57077-04FB-44CC-A390-CFA30250DBE3}" type="presParOf" srcId="{AC5B1213-EB5D-4211-AE17-C58539B3EB29}" destId="{D62513EC-99BA-4F41-9F56-F265DA03F113}" srcOrd="1" destOrd="0" presId="urn:microsoft.com/office/officeart/2005/8/layout/orgChart1"/>
    <dgm:cxn modelId="{1D60D07B-E672-4F03-8740-3DCAE102D3DC}" type="presParOf" srcId="{D62513EC-99BA-4F41-9F56-F265DA03F113}" destId="{36248161-EC97-4900-8A1F-7E669BFA60DD}" srcOrd="0" destOrd="0" presId="urn:microsoft.com/office/officeart/2005/8/layout/orgChart1"/>
    <dgm:cxn modelId="{A9579D25-6EFD-4E2B-854B-4D72E9CD1B00}" type="presParOf" srcId="{36248161-EC97-4900-8A1F-7E669BFA60DD}" destId="{582A0456-1E6F-410F-9311-6349BF03F191}" srcOrd="0" destOrd="0" presId="urn:microsoft.com/office/officeart/2005/8/layout/orgChart1"/>
    <dgm:cxn modelId="{FD39FA05-4F7E-44DC-88D8-908E41A12136}" type="presParOf" srcId="{36248161-EC97-4900-8A1F-7E669BFA60DD}" destId="{F3A2A447-FC8D-44F1-9436-DE54A3CEFCD5}" srcOrd="1" destOrd="0" presId="urn:microsoft.com/office/officeart/2005/8/layout/orgChart1"/>
    <dgm:cxn modelId="{1DC7BEA2-C5C6-49BB-B01B-26DED93C8A4E}" type="presParOf" srcId="{D62513EC-99BA-4F41-9F56-F265DA03F113}" destId="{CE774FB7-CB00-44B8-AF08-F5EF465A291D}" srcOrd="1" destOrd="0" presId="urn:microsoft.com/office/officeart/2005/8/layout/orgChart1"/>
    <dgm:cxn modelId="{BC25F210-06CA-49C1-BD9F-2F4510E84CC1}" type="presParOf" srcId="{CE774FB7-CB00-44B8-AF08-F5EF465A291D}" destId="{1517A36E-060F-4C18-94B0-2D8F686527A8}" srcOrd="0" destOrd="0" presId="urn:microsoft.com/office/officeart/2005/8/layout/orgChart1"/>
    <dgm:cxn modelId="{0ACE4729-8DC3-4486-B1B2-FFA921EFD161}" type="presParOf" srcId="{CE774FB7-CB00-44B8-AF08-F5EF465A291D}" destId="{C99B5716-DE9B-42A7-8515-F13553E939DE}" srcOrd="1" destOrd="0" presId="urn:microsoft.com/office/officeart/2005/8/layout/orgChart1"/>
    <dgm:cxn modelId="{971088DC-B6AB-49A4-9EB5-AB99EB040891}" type="presParOf" srcId="{C99B5716-DE9B-42A7-8515-F13553E939DE}" destId="{8CA7CC2F-BF48-4F4E-B477-D1D7CA1DF129}" srcOrd="0" destOrd="0" presId="urn:microsoft.com/office/officeart/2005/8/layout/orgChart1"/>
    <dgm:cxn modelId="{159AB509-D90E-4DE9-A20D-2630FF53C3D2}" type="presParOf" srcId="{8CA7CC2F-BF48-4F4E-B477-D1D7CA1DF129}" destId="{94178CEA-71F4-4F1E-8A50-B3B85B412B37}" srcOrd="0" destOrd="0" presId="urn:microsoft.com/office/officeart/2005/8/layout/orgChart1"/>
    <dgm:cxn modelId="{8C743504-67A4-4D8C-A09E-FB500D2DF71C}" type="presParOf" srcId="{8CA7CC2F-BF48-4F4E-B477-D1D7CA1DF129}" destId="{B062ADD4-6C70-4E4D-A42D-2B01987A89A4}" srcOrd="1" destOrd="0" presId="urn:microsoft.com/office/officeart/2005/8/layout/orgChart1"/>
    <dgm:cxn modelId="{B914FBA6-119F-44F6-B430-1FDCB06525EE}" type="presParOf" srcId="{C99B5716-DE9B-42A7-8515-F13553E939DE}" destId="{03F3CF2B-B9FF-4F7D-9458-DB3E967ADC3D}" srcOrd="1" destOrd="0" presId="urn:microsoft.com/office/officeart/2005/8/layout/orgChart1"/>
    <dgm:cxn modelId="{6FF02623-F5D5-4B0C-A3C3-D4736C354D92}" type="presParOf" srcId="{C99B5716-DE9B-42A7-8515-F13553E939DE}" destId="{684C10E6-3754-47C2-AC84-63555A69E2E0}" srcOrd="2" destOrd="0" presId="urn:microsoft.com/office/officeart/2005/8/layout/orgChart1"/>
    <dgm:cxn modelId="{B4053DF8-A01A-4002-AED0-A35546C22CB1}" type="presParOf" srcId="{CE774FB7-CB00-44B8-AF08-F5EF465A291D}" destId="{27CC3D14-97CF-4FC1-AA93-606B10F0744B}" srcOrd="2" destOrd="0" presId="urn:microsoft.com/office/officeart/2005/8/layout/orgChart1"/>
    <dgm:cxn modelId="{93E1D999-5737-47A4-AC75-0CD974FA1E09}" type="presParOf" srcId="{CE774FB7-CB00-44B8-AF08-F5EF465A291D}" destId="{D16810AA-C530-4DB4-9072-3D19337F90C5}" srcOrd="3" destOrd="0" presId="urn:microsoft.com/office/officeart/2005/8/layout/orgChart1"/>
    <dgm:cxn modelId="{379D6B8B-0F7B-42DD-8B83-687CBCB38975}" type="presParOf" srcId="{D16810AA-C530-4DB4-9072-3D19337F90C5}" destId="{1792317D-3978-42D0-AB1E-5A8EC9C2015F}" srcOrd="0" destOrd="0" presId="urn:microsoft.com/office/officeart/2005/8/layout/orgChart1"/>
    <dgm:cxn modelId="{3482D0EA-43BD-495A-9DB3-5627CE131483}" type="presParOf" srcId="{1792317D-3978-42D0-AB1E-5A8EC9C2015F}" destId="{AFC73E72-D2F2-475A-9CF0-934B6E187300}" srcOrd="0" destOrd="0" presId="urn:microsoft.com/office/officeart/2005/8/layout/orgChart1"/>
    <dgm:cxn modelId="{9492925E-61C0-4B59-91F5-9B361985166F}" type="presParOf" srcId="{1792317D-3978-42D0-AB1E-5A8EC9C2015F}" destId="{37056F77-F054-4C62-83F0-57DBF98996DE}" srcOrd="1" destOrd="0" presId="urn:microsoft.com/office/officeart/2005/8/layout/orgChart1"/>
    <dgm:cxn modelId="{CA1DB810-07F8-4359-8676-6EF6E56F69DF}" type="presParOf" srcId="{D16810AA-C530-4DB4-9072-3D19337F90C5}" destId="{38EB0A6C-C10F-4CD7-8052-32062A634F3F}" srcOrd="1" destOrd="0" presId="urn:microsoft.com/office/officeart/2005/8/layout/orgChart1"/>
    <dgm:cxn modelId="{897D4C0B-AA02-4272-AD68-92951C69C013}" type="presParOf" srcId="{D16810AA-C530-4DB4-9072-3D19337F90C5}" destId="{D64EF314-3521-4CAC-908D-A250F47AE28C}" srcOrd="2" destOrd="0" presId="urn:microsoft.com/office/officeart/2005/8/layout/orgChart1"/>
    <dgm:cxn modelId="{269178EA-7FF6-4643-868A-E01901E52AA5}" type="presParOf" srcId="{D62513EC-99BA-4F41-9F56-F265DA03F113}" destId="{26DE0667-E1B8-4BDD-9714-99485F0738C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608592A-8072-4125-9930-C5A1E05AC0A5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364B15-D97B-42CB-831C-5DA6E8A82A61}">
      <dgm:prSet phldrT="[Text]"/>
      <dgm:spPr/>
      <dgm:t>
        <a:bodyPr/>
        <a:lstStyle/>
        <a:p>
          <a:r>
            <a:rPr lang="en-US" dirty="0"/>
            <a:t>In the future</a:t>
          </a:r>
        </a:p>
      </dgm:t>
    </dgm:pt>
    <dgm:pt modelId="{D56CF3D5-636B-47FF-B524-9D3BD1BC5F0D}" type="parTrans" cxnId="{AC4E850C-5666-409A-9C5B-28EF39217420}">
      <dgm:prSet/>
      <dgm:spPr/>
      <dgm:t>
        <a:bodyPr/>
        <a:lstStyle/>
        <a:p>
          <a:endParaRPr lang="en-US"/>
        </a:p>
      </dgm:t>
    </dgm:pt>
    <dgm:pt modelId="{A29C689D-1851-4662-A977-9632B35B77F5}" type="sibTrans" cxnId="{AC4E850C-5666-409A-9C5B-28EF39217420}">
      <dgm:prSet/>
      <dgm:spPr/>
      <dgm:t>
        <a:bodyPr/>
        <a:lstStyle/>
        <a:p>
          <a:endParaRPr lang="en-US"/>
        </a:p>
      </dgm:t>
    </dgm:pt>
    <dgm:pt modelId="{95001276-07DE-4A18-B02B-176E219D1C0B}">
      <dgm:prSet phldrT="[Text]"/>
      <dgm:spPr/>
      <dgm:t>
        <a:bodyPr/>
        <a:lstStyle/>
        <a:p>
          <a:pPr>
            <a:buNone/>
          </a:pPr>
          <a:r>
            <a:rPr lang="en-US" dirty="0"/>
            <a:t>Epic</a:t>
          </a:r>
        </a:p>
        <a:p>
          <a:pPr>
            <a:buFont typeface="Arial" panose="020B0604020202020204" pitchFamily="34" charset="0"/>
            <a:buNone/>
          </a:pPr>
          <a:r>
            <a:rPr lang="en-US" dirty="0"/>
            <a:t>- large</a:t>
          </a:r>
        </a:p>
        <a:p>
          <a:pPr>
            <a:buFont typeface="Arial" panose="020B0604020202020204" pitchFamily="34" charset="0"/>
            <a:buNone/>
          </a:pPr>
          <a:r>
            <a:rPr lang="en-US" dirty="0"/>
            <a:t>- general</a:t>
          </a:r>
        </a:p>
      </dgm:t>
    </dgm:pt>
    <dgm:pt modelId="{1684C6CB-23F7-46B4-818C-6CEA9EADE550}" type="parTrans" cxnId="{5216AD0B-E262-4898-8F14-A2D1A995E2E2}">
      <dgm:prSet/>
      <dgm:spPr/>
      <dgm:t>
        <a:bodyPr/>
        <a:lstStyle/>
        <a:p>
          <a:endParaRPr lang="en-US"/>
        </a:p>
      </dgm:t>
    </dgm:pt>
    <dgm:pt modelId="{77785B17-79AB-440C-9D02-F56C4DC7BDA0}" type="sibTrans" cxnId="{5216AD0B-E262-4898-8F14-A2D1A995E2E2}">
      <dgm:prSet/>
      <dgm:spPr/>
      <dgm:t>
        <a:bodyPr/>
        <a:lstStyle/>
        <a:p>
          <a:endParaRPr lang="en-US"/>
        </a:p>
      </dgm:t>
    </dgm:pt>
    <dgm:pt modelId="{3F616A7F-2372-4CA5-8118-74C5C9A455C2}">
      <dgm:prSet phldrT="[Text]"/>
      <dgm:spPr/>
      <dgm:t>
        <a:bodyPr/>
        <a:lstStyle/>
        <a:p>
          <a:r>
            <a:rPr lang="en-US" dirty="0"/>
            <a:t>Coming soon</a:t>
          </a:r>
        </a:p>
      </dgm:t>
    </dgm:pt>
    <dgm:pt modelId="{9338326B-6F3C-4AAC-9787-DCC31CFD842A}" type="parTrans" cxnId="{FA013816-1C66-402B-93A9-559D5756B43A}">
      <dgm:prSet/>
      <dgm:spPr/>
      <dgm:t>
        <a:bodyPr/>
        <a:lstStyle/>
        <a:p>
          <a:endParaRPr lang="en-US"/>
        </a:p>
      </dgm:t>
    </dgm:pt>
    <dgm:pt modelId="{AD4801E1-2A5D-4EB9-9987-F1DB26ED581F}" type="sibTrans" cxnId="{FA013816-1C66-402B-93A9-559D5756B43A}">
      <dgm:prSet/>
      <dgm:spPr/>
      <dgm:t>
        <a:bodyPr/>
        <a:lstStyle/>
        <a:p>
          <a:endParaRPr lang="en-US"/>
        </a:p>
      </dgm:t>
    </dgm:pt>
    <dgm:pt modelId="{37496E1A-A9FD-4267-A24C-91491D386805}">
      <dgm:prSet phldrT="[Text]"/>
      <dgm:spPr/>
      <dgm:t>
        <a:bodyPr/>
        <a:lstStyle/>
        <a:p>
          <a:r>
            <a:rPr lang="en-US" dirty="0"/>
            <a:t>Story</a:t>
          </a:r>
        </a:p>
        <a:p>
          <a:r>
            <a:rPr lang="en-US" dirty="0"/>
            <a:t>- medium</a:t>
          </a:r>
        </a:p>
        <a:p>
          <a:r>
            <a:rPr lang="en-US" dirty="0"/>
            <a:t>- focused</a:t>
          </a:r>
        </a:p>
      </dgm:t>
    </dgm:pt>
    <dgm:pt modelId="{BCE59C46-AB20-43E7-8E22-F140C1A741D6}" type="parTrans" cxnId="{69FC4745-4C4A-45B1-9F1D-D4FEF8B2C234}">
      <dgm:prSet/>
      <dgm:spPr/>
      <dgm:t>
        <a:bodyPr/>
        <a:lstStyle/>
        <a:p>
          <a:endParaRPr lang="en-US"/>
        </a:p>
      </dgm:t>
    </dgm:pt>
    <dgm:pt modelId="{2A42B263-33B9-49FB-9ABD-108AB1625A73}" type="sibTrans" cxnId="{69FC4745-4C4A-45B1-9F1D-D4FEF8B2C234}">
      <dgm:prSet/>
      <dgm:spPr/>
      <dgm:t>
        <a:bodyPr/>
        <a:lstStyle/>
        <a:p>
          <a:endParaRPr lang="en-US"/>
        </a:p>
      </dgm:t>
    </dgm:pt>
    <dgm:pt modelId="{DADF2C5C-0B07-4842-BD5B-79D6743FBAB0}">
      <dgm:prSet phldrT="[Text]"/>
      <dgm:spPr/>
      <dgm:t>
        <a:bodyPr/>
        <a:lstStyle/>
        <a:p>
          <a:r>
            <a:rPr lang="en-US" dirty="0"/>
            <a:t>Right now</a:t>
          </a:r>
        </a:p>
      </dgm:t>
    </dgm:pt>
    <dgm:pt modelId="{6CC85768-381B-4297-AE8B-0E4AF26F9488}" type="parTrans" cxnId="{0A6CB5B2-3E7E-44AA-B55E-40A9BC0CD91F}">
      <dgm:prSet/>
      <dgm:spPr/>
      <dgm:t>
        <a:bodyPr/>
        <a:lstStyle/>
        <a:p>
          <a:endParaRPr lang="en-US"/>
        </a:p>
      </dgm:t>
    </dgm:pt>
    <dgm:pt modelId="{48A34713-E14E-479F-93B1-5574EF06D115}" type="sibTrans" cxnId="{0A6CB5B2-3E7E-44AA-B55E-40A9BC0CD91F}">
      <dgm:prSet/>
      <dgm:spPr/>
      <dgm:t>
        <a:bodyPr/>
        <a:lstStyle/>
        <a:p>
          <a:endParaRPr lang="en-US"/>
        </a:p>
      </dgm:t>
    </dgm:pt>
    <dgm:pt modelId="{87808CE5-F077-4818-B4C3-C22D81B46A35}">
      <dgm:prSet phldrT="[Text]"/>
      <dgm:spPr/>
      <dgm:t>
        <a:bodyPr/>
        <a:lstStyle/>
        <a:p>
          <a:r>
            <a:rPr lang="en-US" dirty="0"/>
            <a:t>Tasks</a:t>
          </a:r>
        </a:p>
        <a:p>
          <a:r>
            <a:rPr lang="en-US" dirty="0"/>
            <a:t>- small</a:t>
          </a:r>
        </a:p>
        <a:p>
          <a:r>
            <a:rPr lang="en-US" dirty="0"/>
            <a:t>- detailed</a:t>
          </a:r>
        </a:p>
      </dgm:t>
    </dgm:pt>
    <dgm:pt modelId="{34B1CCCB-BEB2-4A4A-987F-81F01877AE95}" type="parTrans" cxnId="{6F6F8D33-E684-443D-B441-27453D513078}">
      <dgm:prSet/>
      <dgm:spPr/>
      <dgm:t>
        <a:bodyPr/>
        <a:lstStyle/>
        <a:p>
          <a:endParaRPr lang="en-US"/>
        </a:p>
      </dgm:t>
    </dgm:pt>
    <dgm:pt modelId="{27BEFA29-11AA-443D-B7E4-6422087C39F0}" type="sibTrans" cxnId="{6F6F8D33-E684-443D-B441-27453D513078}">
      <dgm:prSet/>
      <dgm:spPr/>
      <dgm:t>
        <a:bodyPr/>
        <a:lstStyle/>
        <a:p>
          <a:endParaRPr lang="en-US"/>
        </a:p>
      </dgm:t>
    </dgm:pt>
    <dgm:pt modelId="{2FB94B14-F3E5-4333-BED9-33C9326C7997}" type="pres">
      <dgm:prSet presAssocID="{F608592A-8072-4125-9930-C5A1E05AC0A5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9BD0F2AF-5A2E-461C-BFA6-B90624A7D60F}" type="pres">
      <dgm:prSet presAssocID="{36364B15-D97B-42CB-831C-5DA6E8A82A61}" presName="parentText1" presStyleLbl="node1" presStyleIdx="0" presStyleCnt="3">
        <dgm:presLayoutVars>
          <dgm:chMax/>
          <dgm:chPref val="3"/>
          <dgm:bulletEnabled val="1"/>
        </dgm:presLayoutVars>
      </dgm:prSet>
      <dgm:spPr/>
    </dgm:pt>
    <dgm:pt modelId="{D64CEBFF-2A14-4A35-8235-96DA781FC4F8}" type="pres">
      <dgm:prSet presAssocID="{36364B15-D97B-42CB-831C-5DA6E8A82A61}" presName="childText1" presStyleLbl="solidAlignAcc1" presStyleIdx="0" presStyleCnt="3">
        <dgm:presLayoutVars>
          <dgm:chMax val="0"/>
          <dgm:chPref val="0"/>
          <dgm:bulletEnabled val="1"/>
        </dgm:presLayoutVars>
      </dgm:prSet>
      <dgm:spPr/>
    </dgm:pt>
    <dgm:pt modelId="{BD776DE8-133B-4D33-BAE9-E76E5BEFE5F9}" type="pres">
      <dgm:prSet presAssocID="{3F616A7F-2372-4CA5-8118-74C5C9A455C2}" presName="parentText2" presStyleLbl="node1" presStyleIdx="1" presStyleCnt="3">
        <dgm:presLayoutVars>
          <dgm:chMax/>
          <dgm:chPref val="3"/>
          <dgm:bulletEnabled val="1"/>
        </dgm:presLayoutVars>
      </dgm:prSet>
      <dgm:spPr/>
    </dgm:pt>
    <dgm:pt modelId="{6696F58C-0626-4EA3-A70E-07596E5E6D3A}" type="pres">
      <dgm:prSet presAssocID="{3F616A7F-2372-4CA5-8118-74C5C9A455C2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</dgm:pt>
    <dgm:pt modelId="{6A650083-7BD4-4C94-916F-7A1725F21E5A}" type="pres">
      <dgm:prSet presAssocID="{DADF2C5C-0B07-4842-BD5B-79D6743FBAB0}" presName="parentText3" presStyleLbl="node1" presStyleIdx="2" presStyleCnt="3">
        <dgm:presLayoutVars>
          <dgm:chMax/>
          <dgm:chPref val="3"/>
          <dgm:bulletEnabled val="1"/>
        </dgm:presLayoutVars>
      </dgm:prSet>
      <dgm:spPr/>
    </dgm:pt>
    <dgm:pt modelId="{0CB32F68-DCEE-4305-BE25-2BC64B0AE884}" type="pres">
      <dgm:prSet presAssocID="{DADF2C5C-0B07-4842-BD5B-79D6743FBAB0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5216AD0B-E262-4898-8F14-A2D1A995E2E2}" srcId="{36364B15-D97B-42CB-831C-5DA6E8A82A61}" destId="{95001276-07DE-4A18-B02B-176E219D1C0B}" srcOrd="0" destOrd="0" parTransId="{1684C6CB-23F7-46B4-818C-6CEA9EADE550}" sibTransId="{77785B17-79AB-440C-9D02-F56C4DC7BDA0}"/>
    <dgm:cxn modelId="{AC4E850C-5666-409A-9C5B-28EF39217420}" srcId="{F608592A-8072-4125-9930-C5A1E05AC0A5}" destId="{36364B15-D97B-42CB-831C-5DA6E8A82A61}" srcOrd="0" destOrd="0" parTransId="{D56CF3D5-636B-47FF-B524-9D3BD1BC5F0D}" sibTransId="{A29C689D-1851-4662-A977-9632B35B77F5}"/>
    <dgm:cxn modelId="{5682F60F-A564-4FF9-B36E-73EA6BA0B491}" type="presOf" srcId="{95001276-07DE-4A18-B02B-176E219D1C0B}" destId="{D64CEBFF-2A14-4A35-8235-96DA781FC4F8}" srcOrd="0" destOrd="0" presId="urn:microsoft.com/office/officeart/2009/3/layout/IncreasingArrowsProcess"/>
    <dgm:cxn modelId="{FA013816-1C66-402B-93A9-559D5756B43A}" srcId="{F608592A-8072-4125-9930-C5A1E05AC0A5}" destId="{3F616A7F-2372-4CA5-8118-74C5C9A455C2}" srcOrd="1" destOrd="0" parTransId="{9338326B-6F3C-4AAC-9787-DCC31CFD842A}" sibTransId="{AD4801E1-2A5D-4EB9-9987-F1DB26ED581F}"/>
    <dgm:cxn modelId="{6F6F8D33-E684-443D-B441-27453D513078}" srcId="{DADF2C5C-0B07-4842-BD5B-79D6743FBAB0}" destId="{87808CE5-F077-4818-B4C3-C22D81B46A35}" srcOrd="0" destOrd="0" parTransId="{34B1CCCB-BEB2-4A4A-987F-81F01877AE95}" sibTransId="{27BEFA29-11AA-443D-B7E4-6422087C39F0}"/>
    <dgm:cxn modelId="{FAF57F5E-21EA-4CE0-93B4-B1F32B6249F6}" type="presOf" srcId="{37496E1A-A9FD-4267-A24C-91491D386805}" destId="{6696F58C-0626-4EA3-A70E-07596E5E6D3A}" srcOrd="0" destOrd="0" presId="urn:microsoft.com/office/officeart/2009/3/layout/IncreasingArrowsProcess"/>
    <dgm:cxn modelId="{69FC4745-4C4A-45B1-9F1D-D4FEF8B2C234}" srcId="{3F616A7F-2372-4CA5-8118-74C5C9A455C2}" destId="{37496E1A-A9FD-4267-A24C-91491D386805}" srcOrd="0" destOrd="0" parTransId="{BCE59C46-AB20-43E7-8E22-F140C1A741D6}" sibTransId="{2A42B263-33B9-49FB-9ABD-108AB1625A73}"/>
    <dgm:cxn modelId="{7AF89E55-DAEE-4EBE-8827-F473B064AE2D}" type="presOf" srcId="{36364B15-D97B-42CB-831C-5DA6E8A82A61}" destId="{9BD0F2AF-5A2E-461C-BFA6-B90624A7D60F}" srcOrd="0" destOrd="0" presId="urn:microsoft.com/office/officeart/2009/3/layout/IncreasingArrowsProcess"/>
    <dgm:cxn modelId="{03297387-2975-4B19-B290-BCE2A8A29A77}" type="presOf" srcId="{3F616A7F-2372-4CA5-8118-74C5C9A455C2}" destId="{BD776DE8-133B-4D33-BAE9-E76E5BEFE5F9}" srcOrd="0" destOrd="0" presId="urn:microsoft.com/office/officeart/2009/3/layout/IncreasingArrowsProcess"/>
    <dgm:cxn modelId="{0A6CB5B2-3E7E-44AA-B55E-40A9BC0CD91F}" srcId="{F608592A-8072-4125-9930-C5A1E05AC0A5}" destId="{DADF2C5C-0B07-4842-BD5B-79D6743FBAB0}" srcOrd="2" destOrd="0" parTransId="{6CC85768-381B-4297-AE8B-0E4AF26F9488}" sibTransId="{48A34713-E14E-479F-93B1-5574EF06D115}"/>
    <dgm:cxn modelId="{5E14D6C6-237C-45E5-96DC-E5B4D4862F96}" type="presOf" srcId="{87808CE5-F077-4818-B4C3-C22D81B46A35}" destId="{0CB32F68-DCEE-4305-BE25-2BC64B0AE884}" srcOrd="0" destOrd="0" presId="urn:microsoft.com/office/officeart/2009/3/layout/IncreasingArrowsProcess"/>
    <dgm:cxn modelId="{A9FBD6D5-F09D-41A4-8D2E-896957B89699}" type="presOf" srcId="{DADF2C5C-0B07-4842-BD5B-79D6743FBAB0}" destId="{6A650083-7BD4-4C94-916F-7A1725F21E5A}" srcOrd="0" destOrd="0" presId="urn:microsoft.com/office/officeart/2009/3/layout/IncreasingArrowsProcess"/>
    <dgm:cxn modelId="{400226E8-FD42-49B4-9C13-9F59FB18D2D1}" type="presOf" srcId="{F608592A-8072-4125-9930-C5A1E05AC0A5}" destId="{2FB94B14-F3E5-4333-BED9-33C9326C7997}" srcOrd="0" destOrd="0" presId="urn:microsoft.com/office/officeart/2009/3/layout/IncreasingArrowsProcess"/>
    <dgm:cxn modelId="{5E2A8A31-0563-46E7-B2EC-0A3118E0A846}" type="presParOf" srcId="{2FB94B14-F3E5-4333-BED9-33C9326C7997}" destId="{9BD0F2AF-5A2E-461C-BFA6-B90624A7D60F}" srcOrd="0" destOrd="0" presId="urn:microsoft.com/office/officeart/2009/3/layout/IncreasingArrowsProcess"/>
    <dgm:cxn modelId="{33A83E4D-9CEA-4D43-9A74-F25283739693}" type="presParOf" srcId="{2FB94B14-F3E5-4333-BED9-33C9326C7997}" destId="{D64CEBFF-2A14-4A35-8235-96DA781FC4F8}" srcOrd="1" destOrd="0" presId="urn:microsoft.com/office/officeart/2009/3/layout/IncreasingArrowsProcess"/>
    <dgm:cxn modelId="{0C999C65-76A0-4C15-A0CC-0647730AC344}" type="presParOf" srcId="{2FB94B14-F3E5-4333-BED9-33C9326C7997}" destId="{BD776DE8-133B-4D33-BAE9-E76E5BEFE5F9}" srcOrd="2" destOrd="0" presId="urn:microsoft.com/office/officeart/2009/3/layout/IncreasingArrowsProcess"/>
    <dgm:cxn modelId="{BF86C4A2-A3FC-49E4-AEBD-66BC6C771E29}" type="presParOf" srcId="{2FB94B14-F3E5-4333-BED9-33C9326C7997}" destId="{6696F58C-0626-4EA3-A70E-07596E5E6D3A}" srcOrd="3" destOrd="0" presId="urn:microsoft.com/office/officeart/2009/3/layout/IncreasingArrowsProcess"/>
    <dgm:cxn modelId="{E4F99F04-C665-47E1-9062-24023D2FACAB}" type="presParOf" srcId="{2FB94B14-F3E5-4333-BED9-33C9326C7997}" destId="{6A650083-7BD4-4C94-916F-7A1725F21E5A}" srcOrd="4" destOrd="0" presId="urn:microsoft.com/office/officeart/2009/3/layout/IncreasingArrowsProcess"/>
    <dgm:cxn modelId="{21D8E0B5-9451-4B7F-9BC6-2E8042386F2A}" type="presParOf" srcId="{2FB94B14-F3E5-4333-BED9-33C9326C7997}" destId="{0CB32F68-DCEE-4305-BE25-2BC64B0AE884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608592A-8072-4125-9930-C5A1E05AC0A5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364B15-D97B-42CB-831C-5DA6E8A82A61}">
      <dgm:prSet phldrT="[Text]"/>
      <dgm:spPr/>
      <dgm:t>
        <a:bodyPr/>
        <a:lstStyle/>
        <a:p>
          <a:r>
            <a:rPr lang="en-US" dirty="0"/>
            <a:t>In the future</a:t>
          </a:r>
        </a:p>
      </dgm:t>
    </dgm:pt>
    <dgm:pt modelId="{D56CF3D5-636B-47FF-B524-9D3BD1BC5F0D}" type="parTrans" cxnId="{AC4E850C-5666-409A-9C5B-28EF39217420}">
      <dgm:prSet/>
      <dgm:spPr/>
      <dgm:t>
        <a:bodyPr/>
        <a:lstStyle/>
        <a:p>
          <a:endParaRPr lang="en-US"/>
        </a:p>
      </dgm:t>
    </dgm:pt>
    <dgm:pt modelId="{A29C689D-1851-4662-A977-9632B35B77F5}" type="sibTrans" cxnId="{AC4E850C-5666-409A-9C5B-28EF39217420}">
      <dgm:prSet/>
      <dgm:spPr/>
      <dgm:t>
        <a:bodyPr/>
        <a:lstStyle/>
        <a:p>
          <a:endParaRPr lang="en-US"/>
        </a:p>
      </dgm:t>
    </dgm:pt>
    <dgm:pt modelId="{95001276-07DE-4A18-B02B-176E219D1C0B}">
      <dgm:prSet phldrT="[Text]"/>
      <dgm:spPr/>
      <dgm:t>
        <a:bodyPr/>
        <a:lstStyle/>
        <a:p>
          <a:pPr>
            <a:buNone/>
          </a:pPr>
          <a:r>
            <a:rPr lang="en-US" dirty="0"/>
            <a:t>Epic</a:t>
          </a:r>
        </a:p>
        <a:p>
          <a:pPr>
            <a:buNone/>
          </a:pPr>
          <a:r>
            <a:rPr lang="en-US" dirty="0"/>
            <a:t>Story</a:t>
          </a:r>
        </a:p>
        <a:p>
          <a:pPr>
            <a:buFont typeface="Arial" panose="020B0604020202020204" pitchFamily="34" charset="0"/>
            <a:buNone/>
          </a:pPr>
          <a:r>
            <a:rPr lang="en-US" dirty="0"/>
            <a:t>- medium</a:t>
          </a:r>
        </a:p>
        <a:p>
          <a:pPr>
            <a:buFont typeface="Arial" panose="020B0604020202020204" pitchFamily="34" charset="0"/>
            <a:buNone/>
          </a:pPr>
          <a:r>
            <a:rPr lang="en-US" dirty="0"/>
            <a:t>- focused</a:t>
          </a:r>
        </a:p>
        <a:p>
          <a:pPr>
            <a:buFont typeface="Arial" panose="020B0604020202020204" pitchFamily="34" charset="0"/>
            <a:buNone/>
          </a:pPr>
          <a:r>
            <a:rPr lang="en-US" dirty="0"/>
            <a:t>- low confidence</a:t>
          </a:r>
        </a:p>
        <a:p>
          <a:pPr>
            <a:buFont typeface="Arial" panose="020B0604020202020204" pitchFamily="34" charset="0"/>
            <a:buChar char="•"/>
          </a:pPr>
          <a:endParaRPr lang="en-US" dirty="0"/>
        </a:p>
      </dgm:t>
    </dgm:pt>
    <dgm:pt modelId="{1684C6CB-23F7-46B4-818C-6CEA9EADE550}" type="parTrans" cxnId="{5216AD0B-E262-4898-8F14-A2D1A995E2E2}">
      <dgm:prSet/>
      <dgm:spPr/>
      <dgm:t>
        <a:bodyPr/>
        <a:lstStyle/>
        <a:p>
          <a:endParaRPr lang="en-US"/>
        </a:p>
      </dgm:t>
    </dgm:pt>
    <dgm:pt modelId="{77785B17-79AB-440C-9D02-F56C4DC7BDA0}" type="sibTrans" cxnId="{5216AD0B-E262-4898-8F14-A2D1A995E2E2}">
      <dgm:prSet/>
      <dgm:spPr/>
      <dgm:t>
        <a:bodyPr/>
        <a:lstStyle/>
        <a:p>
          <a:endParaRPr lang="en-US"/>
        </a:p>
      </dgm:t>
    </dgm:pt>
    <dgm:pt modelId="{3F616A7F-2372-4CA5-8118-74C5C9A455C2}">
      <dgm:prSet phldrT="[Text]"/>
      <dgm:spPr/>
      <dgm:t>
        <a:bodyPr/>
        <a:lstStyle/>
        <a:p>
          <a:r>
            <a:rPr lang="en-US" dirty="0"/>
            <a:t>Coming soon</a:t>
          </a:r>
        </a:p>
      </dgm:t>
    </dgm:pt>
    <dgm:pt modelId="{9338326B-6F3C-4AAC-9787-DCC31CFD842A}" type="parTrans" cxnId="{FA013816-1C66-402B-93A9-559D5756B43A}">
      <dgm:prSet/>
      <dgm:spPr/>
      <dgm:t>
        <a:bodyPr/>
        <a:lstStyle/>
        <a:p>
          <a:endParaRPr lang="en-US"/>
        </a:p>
      </dgm:t>
    </dgm:pt>
    <dgm:pt modelId="{AD4801E1-2A5D-4EB9-9987-F1DB26ED581F}" type="sibTrans" cxnId="{FA013816-1C66-402B-93A9-559D5756B43A}">
      <dgm:prSet/>
      <dgm:spPr/>
      <dgm:t>
        <a:bodyPr/>
        <a:lstStyle/>
        <a:p>
          <a:endParaRPr lang="en-US"/>
        </a:p>
      </dgm:t>
    </dgm:pt>
    <dgm:pt modelId="{37496E1A-A9FD-4267-A24C-91491D386805}">
      <dgm:prSet phldrT="[Text]"/>
      <dgm:spPr/>
      <dgm:t>
        <a:bodyPr/>
        <a:lstStyle/>
        <a:p>
          <a:r>
            <a:rPr lang="en-US" dirty="0"/>
            <a:t>Story</a:t>
          </a:r>
        </a:p>
        <a:p>
          <a:r>
            <a:rPr lang="en-US" dirty="0"/>
            <a:t>Tasks</a:t>
          </a:r>
        </a:p>
        <a:p>
          <a:r>
            <a:rPr lang="en-US" dirty="0"/>
            <a:t>- small</a:t>
          </a:r>
        </a:p>
        <a:p>
          <a:r>
            <a:rPr lang="en-US" dirty="0"/>
            <a:t>- detailed</a:t>
          </a:r>
        </a:p>
        <a:p>
          <a:r>
            <a:rPr lang="en-US" dirty="0"/>
            <a:t>- confident</a:t>
          </a:r>
        </a:p>
      </dgm:t>
    </dgm:pt>
    <dgm:pt modelId="{BCE59C46-AB20-43E7-8E22-F140C1A741D6}" type="parTrans" cxnId="{69FC4745-4C4A-45B1-9F1D-D4FEF8B2C234}">
      <dgm:prSet/>
      <dgm:spPr/>
      <dgm:t>
        <a:bodyPr/>
        <a:lstStyle/>
        <a:p>
          <a:endParaRPr lang="en-US"/>
        </a:p>
      </dgm:t>
    </dgm:pt>
    <dgm:pt modelId="{2A42B263-33B9-49FB-9ABD-108AB1625A73}" type="sibTrans" cxnId="{69FC4745-4C4A-45B1-9F1D-D4FEF8B2C234}">
      <dgm:prSet/>
      <dgm:spPr/>
      <dgm:t>
        <a:bodyPr/>
        <a:lstStyle/>
        <a:p>
          <a:endParaRPr lang="en-US"/>
        </a:p>
      </dgm:t>
    </dgm:pt>
    <dgm:pt modelId="{DADF2C5C-0B07-4842-BD5B-79D6743FBAB0}">
      <dgm:prSet phldrT="[Text]"/>
      <dgm:spPr/>
      <dgm:t>
        <a:bodyPr/>
        <a:lstStyle/>
        <a:p>
          <a:r>
            <a:rPr lang="en-US" dirty="0"/>
            <a:t>Right now</a:t>
          </a:r>
        </a:p>
      </dgm:t>
    </dgm:pt>
    <dgm:pt modelId="{6CC85768-381B-4297-AE8B-0E4AF26F9488}" type="parTrans" cxnId="{0A6CB5B2-3E7E-44AA-B55E-40A9BC0CD91F}">
      <dgm:prSet/>
      <dgm:spPr/>
      <dgm:t>
        <a:bodyPr/>
        <a:lstStyle/>
        <a:p>
          <a:endParaRPr lang="en-US"/>
        </a:p>
      </dgm:t>
    </dgm:pt>
    <dgm:pt modelId="{48A34713-E14E-479F-93B1-5574EF06D115}" type="sibTrans" cxnId="{0A6CB5B2-3E7E-44AA-B55E-40A9BC0CD91F}">
      <dgm:prSet/>
      <dgm:spPr/>
      <dgm:t>
        <a:bodyPr/>
        <a:lstStyle/>
        <a:p>
          <a:endParaRPr lang="en-US"/>
        </a:p>
      </dgm:t>
    </dgm:pt>
    <dgm:pt modelId="{87808CE5-F077-4818-B4C3-C22D81B46A35}">
      <dgm:prSet phldrT="[Text]"/>
      <dgm:spPr/>
      <dgm:t>
        <a:bodyPr/>
        <a:lstStyle/>
        <a:p>
          <a:r>
            <a:rPr lang="en-US" dirty="0"/>
            <a:t>Tasks</a:t>
          </a:r>
        </a:p>
        <a:p>
          <a:r>
            <a:rPr lang="en-US" dirty="0"/>
            <a:t>- small</a:t>
          </a:r>
        </a:p>
        <a:p>
          <a:r>
            <a:rPr lang="en-US" dirty="0"/>
            <a:t>- detailed</a:t>
          </a:r>
        </a:p>
        <a:p>
          <a:r>
            <a:rPr lang="en-US" dirty="0"/>
            <a:t>- high confidence</a:t>
          </a:r>
        </a:p>
      </dgm:t>
    </dgm:pt>
    <dgm:pt modelId="{34B1CCCB-BEB2-4A4A-987F-81F01877AE95}" type="parTrans" cxnId="{6F6F8D33-E684-443D-B441-27453D513078}">
      <dgm:prSet/>
      <dgm:spPr/>
      <dgm:t>
        <a:bodyPr/>
        <a:lstStyle/>
        <a:p>
          <a:endParaRPr lang="en-US"/>
        </a:p>
      </dgm:t>
    </dgm:pt>
    <dgm:pt modelId="{27BEFA29-11AA-443D-B7E4-6422087C39F0}" type="sibTrans" cxnId="{6F6F8D33-E684-443D-B441-27453D513078}">
      <dgm:prSet/>
      <dgm:spPr/>
      <dgm:t>
        <a:bodyPr/>
        <a:lstStyle/>
        <a:p>
          <a:endParaRPr lang="en-US"/>
        </a:p>
      </dgm:t>
    </dgm:pt>
    <dgm:pt modelId="{2FB94B14-F3E5-4333-BED9-33C9326C7997}" type="pres">
      <dgm:prSet presAssocID="{F608592A-8072-4125-9930-C5A1E05AC0A5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9BD0F2AF-5A2E-461C-BFA6-B90624A7D60F}" type="pres">
      <dgm:prSet presAssocID="{36364B15-D97B-42CB-831C-5DA6E8A82A61}" presName="parentText1" presStyleLbl="node1" presStyleIdx="0" presStyleCnt="3">
        <dgm:presLayoutVars>
          <dgm:chMax/>
          <dgm:chPref val="3"/>
          <dgm:bulletEnabled val="1"/>
        </dgm:presLayoutVars>
      </dgm:prSet>
      <dgm:spPr/>
    </dgm:pt>
    <dgm:pt modelId="{D64CEBFF-2A14-4A35-8235-96DA781FC4F8}" type="pres">
      <dgm:prSet presAssocID="{36364B15-D97B-42CB-831C-5DA6E8A82A61}" presName="childText1" presStyleLbl="solidAlignAcc1" presStyleIdx="0" presStyleCnt="3">
        <dgm:presLayoutVars>
          <dgm:chMax val="0"/>
          <dgm:chPref val="0"/>
          <dgm:bulletEnabled val="1"/>
        </dgm:presLayoutVars>
      </dgm:prSet>
      <dgm:spPr/>
    </dgm:pt>
    <dgm:pt modelId="{BD776DE8-133B-4D33-BAE9-E76E5BEFE5F9}" type="pres">
      <dgm:prSet presAssocID="{3F616A7F-2372-4CA5-8118-74C5C9A455C2}" presName="parentText2" presStyleLbl="node1" presStyleIdx="1" presStyleCnt="3">
        <dgm:presLayoutVars>
          <dgm:chMax/>
          <dgm:chPref val="3"/>
          <dgm:bulletEnabled val="1"/>
        </dgm:presLayoutVars>
      </dgm:prSet>
      <dgm:spPr/>
    </dgm:pt>
    <dgm:pt modelId="{6696F58C-0626-4EA3-A70E-07596E5E6D3A}" type="pres">
      <dgm:prSet presAssocID="{3F616A7F-2372-4CA5-8118-74C5C9A455C2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</dgm:pt>
    <dgm:pt modelId="{6A650083-7BD4-4C94-916F-7A1725F21E5A}" type="pres">
      <dgm:prSet presAssocID="{DADF2C5C-0B07-4842-BD5B-79D6743FBAB0}" presName="parentText3" presStyleLbl="node1" presStyleIdx="2" presStyleCnt="3">
        <dgm:presLayoutVars>
          <dgm:chMax/>
          <dgm:chPref val="3"/>
          <dgm:bulletEnabled val="1"/>
        </dgm:presLayoutVars>
      </dgm:prSet>
      <dgm:spPr/>
    </dgm:pt>
    <dgm:pt modelId="{0CB32F68-DCEE-4305-BE25-2BC64B0AE884}" type="pres">
      <dgm:prSet presAssocID="{DADF2C5C-0B07-4842-BD5B-79D6743FBAB0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5216AD0B-E262-4898-8F14-A2D1A995E2E2}" srcId="{36364B15-D97B-42CB-831C-5DA6E8A82A61}" destId="{95001276-07DE-4A18-B02B-176E219D1C0B}" srcOrd="0" destOrd="0" parTransId="{1684C6CB-23F7-46B4-818C-6CEA9EADE550}" sibTransId="{77785B17-79AB-440C-9D02-F56C4DC7BDA0}"/>
    <dgm:cxn modelId="{AC4E850C-5666-409A-9C5B-28EF39217420}" srcId="{F608592A-8072-4125-9930-C5A1E05AC0A5}" destId="{36364B15-D97B-42CB-831C-5DA6E8A82A61}" srcOrd="0" destOrd="0" parTransId="{D56CF3D5-636B-47FF-B524-9D3BD1BC5F0D}" sibTransId="{A29C689D-1851-4662-A977-9632B35B77F5}"/>
    <dgm:cxn modelId="{5682F60F-A564-4FF9-B36E-73EA6BA0B491}" type="presOf" srcId="{95001276-07DE-4A18-B02B-176E219D1C0B}" destId="{D64CEBFF-2A14-4A35-8235-96DA781FC4F8}" srcOrd="0" destOrd="0" presId="urn:microsoft.com/office/officeart/2009/3/layout/IncreasingArrowsProcess"/>
    <dgm:cxn modelId="{FA013816-1C66-402B-93A9-559D5756B43A}" srcId="{F608592A-8072-4125-9930-C5A1E05AC0A5}" destId="{3F616A7F-2372-4CA5-8118-74C5C9A455C2}" srcOrd="1" destOrd="0" parTransId="{9338326B-6F3C-4AAC-9787-DCC31CFD842A}" sibTransId="{AD4801E1-2A5D-4EB9-9987-F1DB26ED581F}"/>
    <dgm:cxn modelId="{6F6F8D33-E684-443D-B441-27453D513078}" srcId="{DADF2C5C-0B07-4842-BD5B-79D6743FBAB0}" destId="{87808CE5-F077-4818-B4C3-C22D81B46A35}" srcOrd="0" destOrd="0" parTransId="{34B1CCCB-BEB2-4A4A-987F-81F01877AE95}" sibTransId="{27BEFA29-11AA-443D-B7E4-6422087C39F0}"/>
    <dgm:cxn modelId="{FAF57F5E-21EA-4CE0-93B4-B1F32B6249F6}" type="presOf" srcId="{37496E1A-A9FD-4267-A24C-91491D386805}" destId="{6696F58C-0626-4EA3-A70E-07596E5E6D3A}" srcOrd="0" destOrd="0" presId="urn:microsoft.com/office/officeart/2009/3/layout/IncreasingArrowsProcess"/>
    <dgm:cxn modelId="{69FC4745-4C4A-45B1-9F1D-D4FEF8B2C234}" srcId="{3F616A7F-2372-4CA5-8118-74C5C9A455C2}" destId="{37496E1A-A9FD-4267-A24C-91491D386805}" srcOrd="0" destOrd="0" parTransId="{BCE59C46-AB20-43E7-8E22-F140C1A741D6}" sibTransId="{2A42B263-33B9-49FB-9ABD-108AB1625A73}"/>
    <dgm:cxn modelId="{7AF89E55-DAEE-4EBE-8827-F473B064AE2D}" type="presOf" srcId="{36364B15-D97B-42CB-831C-5DA6E8A82A61}" destId="{9BD0F2AF-5A2E-461C-BFA6-B90624A7D60F}" srcOrd="0" destOrd="0" presId="urn:microsoft.com/office/officeart/2009/3/layout/IncreasingArrowsProcess"/>
    <dgm:cxn modelId="{03297387-2975-4B19-B290-BCE2A8A29A77}" type="presOf" srcId="{3F616A7F-2372-4CA5-8118-74C5C9A455C2}" destId="{BD776DE8-133B-4D33-BAE9-E76E5BEFE5F9}" srcOrd="0" destOrd="0" presId="urn:microsoft.com/office/officeart/2009/3/layout/IncreasingArrowsProcess"/>
    <dgm:cxn modelId="{0A6CB5B2-3E7E-44AA-B55E-40A9BC0CD91F}" srcId="{F608592A-8072-4125-9930-C5A1E05AC0A5}" destId="{DADF2C5C-0B07-4842-BD5B-79D6743FBAB0}" srcOrd="2" destOrd="0" parTransId="{6CC85768-381B-4297-AE8B-0E4AF26F9488}" sibTransId="{48A34713-E14E-479F-93B1-5574EF06D115}"/>
    <dgm:cxn modelId="{5E14D6C6-237C-45E5-96DC-E5B4D4862F96}" type="presOf" srcId="{87808CE5-F077-4818-B4C3-C22D81B46A35}" destId="{0CB32F68-DCEE-4305-BE25-2BC64B0AE884}" srcOrd="0" destOrd="0" presId="urn:microsoft.com/office/officeart/2009/3/layout/IncreasingArrowsProcess"/>
    <dgm:cxn modelId="{A9FBD6D5-F09D-41A4-8D2E-896957B89699}" type="presOf" srcId="{DADF2C5C-0B07-4842-BD5B-79D6743FBAB0}" destId="{6A650083-7BD4-4C94-916F-7A1725F21E5A}" srcOrd="0" destOrd="0" presId="urn:microsoft.com/office/officeart/2009/3/layout/IncreasingArrowsProcess"/>
    <dgm:cxn modelId="{400226E8-FD42-49B4-9C13-9F59FB18D2D1}" type="presOf" srcId="{F608592A-8072-4125-9930-C5A1E05AC0A5}" destId="{2FB94B14-F3E5-4333-BED9-33C9326C7997}" srcOrd="0" destOrd="0" presId="urn:microsoft.com/office/officeart/2009/3/layout/IncreasingArrowsProcess"/>
    <dgm:cxn modelId="{5E2A8A31-0563-46E7-B2EC-0A3118E0A846}" type="presParOf" srcId="{2FB94B14-F3E5-4333-BED9-33C9326C7997}" destId="{9BD0F2AF-5A2E-461C-BFA6-B90624A7D60F}" srcOrd="0" destOrd="0" presId="urn:microsoft.com/office/officeart/2009/3/layout/IncreasingArrowsProcess"/>
    <dgm:cxn modelId="{33A83E4D-9CEA-4D43-9A74-F25283739693}" type="presParOf" srcId="{2FB94B14-F3E5-4333-BED9-33C9326C7997}" destId="{D64CEBFF-2A14-4A35-8235-96DA781FC4F8}" srcOrd="1" destOrd="0" presId="urn:microsoft.com/office/officeart/2009/3/layout/IncreasingArrowsProcess"/>
    <dgm:cxn modelId="{0C999C65-76A0-4C15-A0CC-0647730AC344}" type="presParOf" srcId="{2FB94B14-F3E5-4333-BED9-33C9326C7997}" destId="{BD776DE8-133B-4D33-BAE9-E76E5BEFE5F9}" srcOrd="2" destOrd="0" presId="urn:microsoft.com/office/officeart/2009/3/layout/IncreasingArrowsProcess"/>
    <dgm:cxn modelId="{BF86C4A2-A3FC-49E4-AEBD-66BC6C771E29}" type="presParOf" srcId="{2FB94B14-F3E5-4333-BED9-33C9326C7997}" destId="{6696F58C-0626-4EA3-A70E-07596E5E6D3A}" srcOrd="3" destOrd="0" presId="urn:microsoft.com/office/officeart/2009/3/layout/IncreasingArrowsProcess"/>
    <dgm:cxn modelId="{E4F99F04-C665-47E1-9062-24023D2FACAB}" type="presParOf" srcId="{2FB94B14-F3E5-4333-BED9-33C9326C7997}" destId="{6A650083-7BD4-4C94-916F-7A1725F21E5A}" srcOrd="4" destOrd="0" presId="urn:microsoft.com/office/officeart/2009/3/layout/IncreasingArrowsProcess"/>
    <dgm:cxn modelId="{21D8E0B5-9451-4B7F-9BC6-2E8042386F2A}" type="presParOf" srcId="{2FB94B14-F3E5-4333-BED9-33C9326C7997}" destId="{0CB32F68-DCEE-4305-BE25-2BC64B0AE884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E1C6D14-778C-43CF-BEBD-2E0302B559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F775277-751C-409C-AD65-CADF64C1E1B7}">
      <dgm:prSet phldrT="[Text]"/>
      <dgm:spPr/>
      <dgm:t>
        <a:bodyPr/>
        <a:lstStyle/>
        <a:p>
          <a:r>
            <a:rPr lang="en-US" dirty="0"/>
            <a:t>development</a:t>
          </a:r>
        </a:p>
        <a:p>
          <a:r>
            <a:rPr lang="en-US" dirty="0"/>
            <a:t>(director)</a:t>
          </a:r>
        </a:p>
      </dgm:t>
    </dgm:pt>
    <dgm:pt modelId="{BCB5260F-1546-4423-AF53-8089EDEAC543}" type="parTrans" cxnId="{C8AFD6C5-231D-4ED3-8EFB-CAF521B91F71}">
      <dgm:prSet/>
      <dgm:spPr/>
      <dgm:t>
        <a:bodyPr/>
        <a:lstStyle/>
        <a:p>
          <a:endParaRPr lang="en-US"/>
        </a:p>
      </dgm:t>
    </dgm:pt>
    <dgm:pt modelId="{99799A3A-AB42-49BD-8342-5CCD5D07D43C}" type="sibTrans" cxnId="{C8AFD6C5-231D-4ED3-8EFB-CAF521B91F71}">
      <dgm:prSet/>
      <dgm:spPr/>
      <dgm:t>
        <a:bodyPr/>
        <a:lstStyle/>
        <a:p>
          <a:endParaRPr lang="en-US"/>
        </a:p>
      </dgm:t>
    </dgm:pt>
    <dgm:pt modelId="{D780F22C-6AA9-4204-9C56-7832FFA6C557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application development</a:t>
          </a:r>
        </a:p>
        <a:p>
          <a:r>
            <a:rPr lang="en-US" dirty="0"/>
            <a:t>(manger)</a:t>
          </a:r>
        </a:p>
      </dgm:t>
    </dgm:pt>
    <dgm:pt modelId="{5418F16C-B405-4843-9050-F5DC06730DBF}" type="parTrans" cxnId="{85254D92-A73E-40CE-9A3A-E3FE8E117ADA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DCACC7B4-75D9-435C-8299-45D139611122}" type="sibTrans" cxnId="{85254D92-A73E-40CE-9A3A-E3FE8E117ADA}">
      <dgm:prSet/>
      <dgm:spPr/>
      <dgm:t>
        <a:bodyPr/>
        <a:lstStyle/>
        <a:p>
          <a:endParaRPr lang="en-US"/>
        </a:p>
      </dgm:t>
    </dgm:pt>
    <dgm:pt modelId="{226B6356-AE32-4BF1-AF2B-3AF035CD5B75}">
      <dgm:prSet phldrT="[Text]"/>
      <dgm:spPr/>
      <dgm:t>
        <a:bodyPr/>
        <a:lstStyle/>
        <a:p>
          <a:r>
            <a:rPr lang="en-US" dirty="0"/>
            <a:t>product A</a:t>
          </a:r>
        </a:p>
        <a:p>
          <a:r>
            <a:rPr lang="en-US" dirty="0"/>
            <a:t>(5)</a:t>
          </a:r>
        </a:p>
      </dgm:t>
    </dgm:pt>
    <dgm:pt modelId="{703476F9-5086-4416-B373-8CC0DDA98607}" type="parTrans" cxnId="{8562E81C-249E-40A2-9D4D-4FF3DACEF891}">
      <dgm:prSet/>
      <dgm:spPr/>
      <dgm:t>
        <a:bodyPr/>
        <a:lstStyle/>
        <a:p>
          <a:endParaRPr lang="en-US"/>
        </a:p>
      </dgm:t>
    </dgm:pt>
    <dgm:pt modelId="{F920FB98-3DF4-4778-B178-A2CD20C770A6}" type="sibTrans" cxnId="{8562E81C-249E-40A2-9D4D-4FF3DACEF891}">
      <dgm:prSet/>
      <dgm:spPr/>
      <dgm:t>
        <a:bodyPr/>
        <a:lstStyle/>
        <a:p>
          <a:endParaRPr lang="en-US"/>
        </a:p>
      </dgm:t>
    </dgm:pt>
    <dgm:pt modelId="{426A7134-B8E1-4EF4-BC5E-F8F61490CAE1}">
      <dgm:prSet phldrT="[Text]"/>
      <dgm:spPr/>
      <dgm:t>
        <a:bodyPr/>
        <a:lstStyle/>
        <a:p>
          <a:r>
            <a:rPr lang="en-US" dirty="0"/>
            <a:t>product B</a:t>
          </a:r>
        </a:p>
        <a:p>
          <a:r>
            <a:rPr lang="en-US" dirty="0"/>
            <a:t>(6)</a:t>
          </a:r>
        </a:p>
      </dgm:t>
    </dgm:pt>
    <dgm:pt modelId="{69FE76DB-F7B4-400A-9722-E7C99D90703F}" type="parTrans" cxnId="{A15B1AE0-E8FA-40A8-8537-594BD7D42D0E}">
      <dgm:prSet/>
      <dgm:spPr/>
      <dgm:t>
        <a:bodyPr/>
        <a:lstStyle/>
        <a:p>
          <a:endParaRPr lang="en-US"/>
        </a:p>
      </dgm:t>
    </dgm:pt>
    <dgm:pt modelId="{BA4F533A-6ACB-4DC8-89A2-4E3857943642}" type="sibTrans" cxnId="{A15B1AE0-E8FA-40A8-8537-594BD7D42D0E}">
      <dgm:prSet/>
      <dgm:spPr/>
      <dgm:t>
        <a:bodyPr/>
        <a:lstStyle/>
        <a:p>
          <a:endParaRPr lang="en-US"/>
        </a:p>
      </dgm:t>
    </dgm:pt>
    <dgm:pt modelId="{AC20F8DA-6B0A-4FE0-854E-45F037B8236A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Infrastructure services</a:t>
          </a:r>
        </a:p>
        <a:p>
          <a:r>
            <a:rPr lang="en-US" dirty="0"/>
            <a:t>(manger)</a:t>
          </a:r>
        </a:p>
      </dgm:t>
    </dgm:pt>
    <dgm:pt modelId="{47E087F5-F46E-4326-829A-986B7A973341}" type="parTrans" cxnId="{B56704A9-1E1C-4CAA-8DC8-FA044ABDBB03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4156E1D1-2E55-41ED-AEE3-C0741A203BC0}" type="sibTrans" cxnId="{B56704A9-1E1C-4CAA-8DC8-FA044ABDBB03}">
      <dgm:prSet/>
      <dgm:spPr/>
      <dgm:t>
        <a:bodyPr/>
        <a:lstStyle/>
        <a:p>
          <a:endParaRPr lang="en-US"/>
        </a:p>
      </dgm:t>
    </dgm:pt>
    <dgm:pt modelId="{C81F8F4B-AFC3-4269-AF0F-5F8ED63B5557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networking</a:t>
          </a:r>
        </a:p>
        <a:p>
          <a:r>
            <a:rPr lang="en-US" dirty="0"/>
            <a:t>(2)</a:t>
          </a:r>
        </a:p>
      </dgm:t>
    </dgm:pt>
    <dgm:pt modelId="{1118B13A-6F7B-4BCF-9A3D-5DFDE1DAB05D}" type="parTrans" cxnId="{6428D590-0D4A-4759-B18C-C41E80D22AAF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D7259D51-7ED0-4A3F-8BB4-A688D1DACC61}" type="sibTrans" cxnId="{6428D590-0D4A-4759-B18C-C41E80D22AAF}">
      <dgm:prSet/>
      <dgm:spPr/>
      <dgm:t>
        <a:bodyPr/>
        <a:lstStyle/>
        <a:p>
          <a:endParaRPr lang="en-US"/>
        </a:p>
      </dgm:t>
    </dgm:pt>
    <dgm:pt modelId="{87F3CB36-4BF1-450D-A6B2-54D3B4ED3959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build &amp; deploy</a:t>
          </a:r>
        </a:p>
        <a:p>
          <a:r>
            <a:rPr lang="en-US" dirty="0"/>
            <a:t>services</a:t>
          </a:r>
        </a:p>
        <a:p>
          <a:r>
            <a:rPr lang="en-US" dirty="0"/>
            <a:t>(manger)</a:t>
          </a:r>
        </a:p>
      </dgm:t>
    </dgm:pt>
    <dgm:pt modelId="{21A5C3C7-FB86-4B51-8DD6-90D195B60114}" type="parTrans" cxnId="{0CE6DA11-6245-458B-B7DB-CB68F090623F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30CE2DDE-CCC2-4E34-A371-C049D61AD497}" type="sibTrans" cxnId="{0CE6DA11-6245-458B-B7DB-CB68F090623F}">
      <dgm:prSet/>
      <dgm:spPr/>
      <dgm:t>
        <a:bodyPr/>
        <a:lstStyle/>
        <a:p>
          <a:endParaRPr lang="en-US"/>
        </a:p>
      </dgm:t>
    </dgm:pt>
    <dgm:pt modelId="{31323F61-02DB-4DE1-A120-6DA849709E01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operational support</a:t>
          </a:r>
        </a:p>
        <a:p>
          <a:r>
            <a:rPr lang="en-US" dirty="0"/>
            <a:t>(manager)</a:t>
          </a:r>
        </a:p>
      </dgm:t>
    </dgm:pt>
    <dgm:pt modelId="{E76AA2D9-AAB7-4DA6-A5F7-4F65608FB663}" type="parTrans" cxnId="{91E82AAA-0244-4B66-B643-3FDD39B8F387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99A3F4A7-0382-4085-8071-760E22C76A53}" type="sibTrans" cxnId="{91E82AAA-0244-4B66-B643-3FDD39B8F387}">
      <dgm:prSet/>
      <dgm:spPr/>
      <dgm:t>
        <a:bodyPr/>
        <a:lstStyle/>
        <a:p>
          <a:endParaRPr lang="en-US"/>
        </a:p>
      </dgm:t>
    </dgm:pt>
    <dgm:pt modelId="{E07552AB-87D0-4AFC-8659-DCBB6EC3B32D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provisioning</a:t>
          </a:r>
        </a:p>
        <a:p>
          <a:r>
            <a:rPr lang="en-US" dirty="0"/>
            <a:t>(2)</a:t>
          </a:r>
        </a:p>
      </dgm:t>
    </dgm:pt>
    <dgm:pt modelId="{C366FD8A-55E7-489B-B797-456DFAFD7F0D}" type="parTrans" cxnId="{DAAE4524-1067-40FA-BA4F-40C7D42C09F7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27B1315E-2C7F-421A-9A22-FB8AC53A8F2D}" type="sibTrans" cxnId="{DAAE4524-1067-40FA-BA4F-40C7D42C09F7}">
      <dgm:prSet/>
      <dgm:spPr/>
      <dgm:t>
        <a:bodyPr/>
        <a:lstStyle/>
        <a:p>
          <a:endParaRPr lang="en-US"/>
        </a:p>
      </dgm:t>
    </dgm:pt>
    <dgm:pt modelId="{A416E4A7-42DE-4999-BA88-F3037BA2A4DE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middleware</a:t>
          </a:r>
        </a:p>
        <a:p>
          <a:r>
            <a:rPr lang="en-US" dirty="0"/>
            <a:t>(2)</a:t>
          </a:r>
        </a:p>
      </dgm:t>
    </dgm:pt>
    <dgm:pt modelId="{0DB0F595-1AF5-4B80-A0DB-DCC2684BCC15}" type="parTrans" cxnId="{1C376F1F-9D9D-4212-8079-3249B557099E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86D26715-9B40-454B-9280-5BBC62F87314}" type="sibTrans" cxnId="{1C376F1F-9D9D-4212-8079-3249B557099E}">
      <dgm:prSet/>
      <dgm:spPr/>
      <dgm:t>
        <a:bodyPr/>
        <a:lstStyle/>
        <a:p>
          <a:endParaRPr lang="en-US"/>
        </a:p>
      </dgm:t>
    </dgm:pt>
    <dgm:pt modelId="{14313D9A-4BF8-413B-838E-4D3816F1674A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Builds</a:t>
          </a:r>
        </a:p>
        <a:p>
          <a:r>
            <a:rPr lang="en-US" dirty="0"/>
            <a:t>(2)</a:t>
          </a:r>
        </a:p>
      </dgm:t>
    </dgm:pt>
    <dgm:pt modelId="{09C1DCA2-124C-4C50-A2BC-B5D965485FC1}" type="parTrans" cxnId="{223639C5-2BCD-4ABB-B6E8-D8EB64E31E93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1D7A0861-32E8-4A10-9088-1CA5F51ED704}" type="sibTrans" cxnId="{223639C5-2BCD-4ABB-B6E8-D8EB64E31E93}">
      <dgm:prSet/>
      <dgm:spPr/>
      <dgm:t>
        <a:bodyPr/>
        <a:lstStyle/>
        <a:p>
          <a:endParaRPr lang="en-US"/>
        </a:p>
      </dgm:t>
    </dgm:pt>
    <dgm:pt modelId="{113D7350-577A-4B68-BABC-7B3B0426A9A8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Deploys</a:t>
          </a:r>
        </a:p>
        <a:p>
          <a:r>
            <a:rPr lang="en-US" dirty="0"/>
            <a:t>(2)</a:t>
          </a:r>
        </a:p>
      </dgm:t>
    </dgm:pt>
    <dgm:pt modelId="{09635E36-EB0E-47BA-B3DC-99C7AC27E557}" type="parTrans" cxnId="{CE6C22E3-DEF4-4F5E-8BD4-BABB953AE64C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72113904-3AD2-4BC5-B646-D254616601BA}" type="sibTrans" cxnId="{CE6C22E3-DEF4-4F5E-8BD4-BABB953AE64C}">
      <dgm:prSet/>
      <dgm:spPr/>
      <dgm:t>
        <a:bodyPr/>
        <a:lstStyle/>
        <a:p>
          <a:endParaRPr lang="en-US"/>
        </a:p>
      </dgm:t>
    </dgm:pt>
    <dgm:pt modelId="{DB5B1DAB-5203-4E73-8529-2F629342A69D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call center</a:t>
          </a:r>
        </a:p>
        <a:p>
          <a:r>
            <a:rPr lang="en-US" dirty="0"/>
            <a:t>(2)</a:t>
          </a:r>
        </a:p>
      </dgm:t>
    </dgm:pt>
    <dgm:pt modelId="{CE18EBDA-0899-4C48-98DC-1663D31D7342}" type="parTrans" cxnId="{D7FE21B6-5433-4706-AC35-56330C3CCF43}">
      <dgm:prSet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D0CB3F44-0E6C-4C7C-AE3B-42ED87C7E12D}" type="sibTrans" cxnId="{D7FE21B6-5433-4706-AC35-56330C3CCF43}">
      <dgm:prSet/>
      <dgm:spPr/>
      <dgm:t>
        <a:bodyPr/>
        <a:lstStyle/>
        <a:p>
          <a:endParaRPr lang="en-US"/>
        </a:p>
      </dgm:t>
    </dgm:pt>
    <dgm:pt modelId="{580047EA-792C-49B5-A30C-601A9DB35E2D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tier 2 support</a:t>
          </a:r>
        </a:p>
        <a:p>
          <a:r>
            <a:rPr lang="en-US" dirty="0"/>
            <a:t>(2)</a:t>
          </a:r>
        </a:p>
      </dgm:t>
    </dgm:pt>
    <dgm:pt modelId="{59F709C2-372E-48EF-96D4-FD6F1E0134EE}" type="parTrans" cxnId="{564A56A7-AD1C-46E1-8867-17CFC12F9EFD}">
      <dgm:prSet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7C77AC47-40E1-4C66-965D-2EC411326AF1}" type="sibTrans" cxnId="{564A56A7-AD1C-46E1-8867-17CFC12F9EFD}">
      <dgm:prSet/>
      <dgm:spPr/>
      <dgm:t>
        <a:bodyPr/>
        <a:lstStyle/>
        <a:p>
          <a:endParaRPr lang="en-US"/>
        </a:p>
      </dgm:t>
    </dgm:pt>
    <dgm:pt modelId="{68663FAA-1002-477C-81BE-1F9F3CED17CA}">
      <dgm:prSet/>
      <dgm:spPr/>
      <dgm:t>
        <a:bodyPr/>
        <a:lstStyle/>
        <a:p>
          <a:r>
            <a:rPr lang="en-US" dirty="0"/>
            <a:t>product C</a:t>
          </a:r>
        </a:p>
        <a:p>
          <a:r>
            <a:rPr lang="en-US" dirty="0"/>
            <a:t>(10)</a:t>
          </a:r>
        </a:p>
      </dgm:t>
    </dgm:pt>
    <dgm:pt modelId="{5DEB8AC6-0920-4370-A3CC-B4E02EAB245E}" type="parTrans" cxnId="{6EE1670B-3471-4777-B56F-05EC410D23E9}">
      <dgm:prSet/>
      <dgm:spPr/>
      <dgm:t>
        <a:bodyPr/>
        <a:lstStyle/>
        <a:p>
          <a:endParaRPr lang="en-US"/>
        </a:p>
      </dgm:t>
    </dgm:pt>
    <dgm:pt modelId="{3A294940-7D61-4975-B835-8990CDCEA50E}" type="sibTrans" cxnId="{6EE1670B-3471-4777-B56F-05EC410D23E9}">
      <dgm:prSet/>
      <dgm:spPr/>
      <dgm:t>
        <a:bodyPr/>
        <a:lstStyle/>
        <a:p>
          <a:endParaRPr lang="en-US"/>
        </a:p>
      </dgm:t>
    </dgm:pt>
    <dgm:pt modelId="{BFD7776A-8F73-4254-AD24-D022F223D943}">
      <dgm:prSet/>
      <dgm:spPr/>
      <dgm:t>
        <a:bodyPr/>
        <a:lstStyle/>
        <a:p>
          <a:r>
            <a:rPr lang="en-US" dirty="0"/>
            <a:t>product D</a:t>
          </a:r>
        </a:p>
        <a:p>
          <a:r>
            <a:rPr lang="en-US" dirty="0"/>
            <a:t>(8)</a:t>
          </a:r>
        </a:p>
      </dgm:t>
    </dgm:pt>
    <dgm:pt modelId="{87DC2726-E308-4371-8A47-DDF8DB79C86B}" type="parTrans" cxnId="{C1EE683B-7210-427D-B4BC-09A61EDF3EDD}">
      <dgm:prSet/>
      <dgm:spPr/>
      <dgm:t>
        <a:bodyPr/>
        <a:lstStyle/>
        <a:p>
          <a:endParaRPr lang="en-US"/>
        </a:p>
      </dgm:t>
    </dgm:pt>
    <dgm:pt modelId="{A363E58E-AB4D-46FD-98B6-38D6BC548271}" type="sibTrans" cxnId="{C1EE683B-7210-427D-B4BC-09A61EDF3EDD}">
      <dgm:prSet/>
      <dgm:spPr/>
      <dgm:t>
        <a:bodyPr/>
        <a:lstStyle/>
        <a:p>
          <a:endParaRPr lang="en-US"/>
        </a:p>
      </dgm:t>
    </dgm:pt>
    <dgm:pt modelId="{AC5B1213-EB5D-4211-AE17-C58539B3EB29}" type="pres">
      <dgm:prSet presAssocID="{6E1C6D14-778C-43CF-BEBD-2E0302B559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62513EC-99BA-4F41-9F56-F265DA03F113}" type="pres">
      <dgm:prSet presAssocID="{5F775277-751C-409C-AD65-CADF64C1E1B7}" presName="hierRoot1" presStyleCnt="0">
        <dgm:presLayoutVars>
          <dgm:hierBranch val="init"/>
        </dgm:presLayoutVars>
      </dgm:prSet>
      <dgm:spPr/>
    </dgm:pt>
    <dgm:pt modelId="{36248161-EC97-4900-8A1F-7E669BFA60DD}" type="pres">
      <dgm:prSet presAssocID="{5F775277-751C-409C-AD65-CADF64C1E1B7}" presName="rootComposite1" presStyleCnt="0"/>
      <dgm:spPr/>
    </dgm:pt>
    <dgm:pt modelId="{582A0456-1E6F-410F-9311-6349BF03F191}" type="pres">
      <dgm:prSet presAssocID="{5F775277-751C-409C-AD65-CADF64C1E1B7}" presName="rootText1" presStyleLbl="node0" presStyleIdx="0" presStyleCnt="1">
        <dgm:presLayoutVars>
          <dgm:chPref val="3"/>
        </dgm:presLayoutVars>
      </dgm:prSet>
      <dgm:spPr/>
    </dgm:pt>
    <dgm:pt modelId="{F3A2A447-FC8D-44F1-9436-DE54A3CEFCD5}" type="pres">
      <dgm:prSet presAssocID="{5F775277-751C-409C-AD65-CADF64C1E1B7}" presName="rootConnector1" presStyleLbl="node1" presStyleIdx="0" presStyleCnt="0"/>
      <dgm:spPr/>
    </dgm:pt>
    <dgm:pt modelId="{CE774FB7-CB00-44B8-AF08-F5EF465A291D}" type="pres">
      <dgm:prSet presAssocID="{5F775277-751C-409C-AD65-CADF64C1E1B7}" presName="hierChild2" presStyleCnt="0"/>
      <dgm:spPr/>
    </dgm:pt>
    <dgm:pt modelId="{FC58103B-A6FF-43D4-B333-9A4D12FD7143}" type="pres">
      <dgm:prSet presAssocID="{5418F16C-B405-4843-9050-F5DC06730DBF}" presName="Name37" presStyleLbl="parChTrans1D2" presStyleIdx="0" presStyleCnt="4"/>
      <dgm:spPr/>
    </dgm:pt>
    <dgm:pt modelId="{4763C35A-BC46-4659-9628-BB257A0FA1E5}" type="pres">
      <dgm:prSet presAssocID="{D780F22C-6AA9-4204-9C56-7832FFA6C557}" presName="hierRoot2" presStyleCnt="0">
        <dgm:presLayoutVars>
          <dgm:hierBranch val="init"/>
        </dgm:presLayoutVars>
      </dgm:prSet>
      <dgm:spPr/>
    </dgm:pt>
    <dgm:pt modelId="{602465EC-BB78-41CA-A264-748811D82B37}" type="pres">
      <dgm:prSet presAssocID="{D780F22C-6AA9-4204-9C56-7832FFA6C557}" presName="rootComposite" presStyleCnt="0"/>
      <dgm:spPr/>
    </dgm:pt>
    <dgm:pt modelId="{B314E076-6DBF-44C9-AD30-DE1C803A3AE6}" type="pres">
      <dgm:prSet presAssocID="{D780F22C-6AA9-4204-9C56-7832FFA6C557}" presName="rootText" presStyleLbl="node2" presStyleIdx="0" presStyleCnt="4">
        <dgm:presLayoutVars>
          <dgm:chPref val="3"/>
        </dgm:presLayoutVars>
      </dgm:prSet>
      <dgm:spPr/>
    </dgm:pt>
    <dgm:pt modelId="{5E4AD68A-E2C2-499B-B465-4C771DA30777}" type="pres">
      <dgm:prSet presAssocID="{D780F22C-6AA9-4204-9C56-7832FFA6C557}" presName="rootConnector" presStyleLbl="node2" presStyleIdx="0" presStyleCnt="4"/>
      <dgm:spPr/>
    </dgm:pt>
    <dgm:pt modelId="{C38A8F91-3BE9-4934-999B-47CC6171F8D9}" type="pres">
      <dgm:prSet presAssocID="{D780F22C-6AA9-4204-9C56-7832FFA6C557}" presName="hierChild4" presStyleCnt="0"/>
      <dgm:spPr/>
    </dgm:pt>
    <dgm:pt modelId="{1517A36E-060F-4C18-94B0-2D8F686527A8}" type="pres">
      <dgm:prSet presAssocID="{703476F9-5086-4416-B373-8CC0DDA98607}" presName="Name37" presStyleLbl="parChTrans1D3" presStyleIdx="0" presStyleCnt="11"/>
      <dgm:spPr/>
    </dgm:pt>
    <dgm:pt modelId="{C99B5716-DE9B-42A7-8515-F13553E939DE}" type="pres">
      <dgm:prSet presAssocID="{226B6356-AE32-4BF1-AF2B-3AF035CD5B75}" presName="hierRoot2" presStyleCnt="0">
        <dgm:presLayoutVars>
          <dgm:hierBranch val="init"/>
        </dgm:presLayoutVars>
      </dgm:prSet>
      <dgm:spPr/>
    </dgm:pt>
    <dgm:pt modelId="{8CA7CC2F-BF48-4F4E-B477-D1D7CA1DF129}" type="pres">
      <dgm:prSet presAssocID="{226B6356-AE32-4BF1-AF2B-3AF035CD5B75}" presName="rootComposite" presStyleCnt="0"/>
      <dgm:spPr/>
    </dgm:pt>
    <dgm:pt modelId="{94178CEA-71F4-4F1E-8A50-B3B85B412B37}" type="pres">
      <dgm:prSet presAssocID="{226B6356-AE32-4BF1-AF2B-3AF035CD5B75}" presName="rootText" presStyleLbl="node3" presStyleIdx="0" presStyleCnt="11">
        <dgm:presLayoutVars>
          <dgm:chPref val="3"/>
        </dgm:presLayoutVars>
      </dgm:prSet>
      <dgm:spPr/>
    </dgm:pt>
    <dgm:pt modelId="{B062ADD4-6C70-4E4D-A42D-2B01987A89A4}" type="pres">
      <dgm:prSet presAssocID="{226B6356-AE32-4BF1-AF2B-3AF035CD5B75}" presName="rootConnector" presStyleLbl="node3" presStyleIdx="0" presStyleCnt="11"/>
      <dgm:spPr/>
    </dgm:pt>
    <dgm:pt modelId="{03F3CF2B-B9FF-4F7D-9458-DB3E967ADC3D}" type="pres">
      <dgm:prSet presAssocID="{226B6356-AE32-4BF1-AF2B-3AF035CD5B75}" presName="hierChild4" presStyleCnt="0"/>
      <dgm:spPr/>
    </dgm:pt>
    <dgm:pt modelId="{684C10E6-3754-47C2-AC84-63555A69E2E0}" type="pres">
      <dgm:prSet presAssocID="{226B6356-AE32-4BF1-AF2B-3AF035CD5B75}" presName="hierChild5" presStyleCnt="0"/>
      <dgm:spPr/>
    </dgm:pt>
    <dgm:pt modelId="{F16BA948-21CB-41B0-9378-F0F3918B0345}" type="pres">
      <dgm:prSet presAssocID="{69FE76DB-F7B4-400A-9722-E7C99D90703F}" presName="Name37" presStyleLbl="parChTrans1D3" presStyleIdx="1" presStyleCnt="11"/>
      <dgm:spPr/>
    </dgm:pt>
    <dgm:pt modelId="{B6F105E7-AD14-4D93-BFEC-78B99DD46666}" type="pres">
      <dgm:prSet presAssocID="{426A7134-B8E1-4EF4-BC5E-F8F61490CAE1}" presName="hierRoot2" presStyleCnt="0">
        <dgm:presLayoutVars>
          <dgm:hierBranch val="init"/>
        </dgm:presLayoutVars>
      </dgm:prSet>
      <dgm:spPr/>
    </dgm:pt>
    <dgm:pt modelId="{43A79C22-46B3-4F11-B39A-111BBB3859D6}" type="pres">
      <dgm:prSet presAssocID="{426A7134-B8E1-4EF4-BC5E-F8F61490CAE1}" presName="rootComposite" presStyleCnt="0"/>
      <dgm:spPr/>
    </dgm:pt>
    <dgm:pt modelId="{214B4D1C-C7B3-4D0B-A56B-7BE4CB6C97D3}" type="pres">
      <dgm:prSet presAssocID="{426A7134-B8E1-4EF4-BC5E-F8F61490CAE1}" presName="rootText" presStyleLbl="node3" presStyleIdx="1" presStyleCnt="11">
        <dgm:presLayoutVars>
          <dgm:chPref val="3"/>
        </dgm:presLayoutVars>
      </dgm:prSet>
      <dgm:spPr/>
    </dgm:pt>
    <dgm:pt modelId="{BA15C20B-36C8-4CA8-BD5A-291303F472F3}" type="pres">
      <dgm:prSet presAssocID="{426A7134-B8E1-4EF4-BC5E-F8F61490CAE1}" presName="rootConnector" presStyleLbl="node3" presStyleIdx="1" presStyleCnt="11"/>
      <dgm:spPr/>
    </dgm:pt>
    <dgm:pt modelId="{18D95CC5-E7F3-40C0-9015-6BBC38A718E2}" type="pres">
      <dgm:prSet presAssocID="{426A7134-B8E1-4EF4-BC5E-F8F61490CAE1}" presName="hierChild4" presStyleCnt="0"/>
      <dgm:spPr/>
    </dgm:pt>
    <dgm:pt modelId="{CB64E5E2-71BA-483D-AF43-5B910FAA16FF}" type="pres">
      <dgm:prSet presAssocID="{426A7134-B8E1-4EF4-BC5E-F8F61490CAE1}" presName="hierChild5" presStyleCnt="0"/>
      <dgm:spPr/>
    </dgm:pt>
    <dgm:pt modelId="{B00BFFA1-001D-4D7D-9A8A-FCE15E54786D}" type="pres">
      <dgm:prSet presAssocID="{5DEB8AC6-0920-4370-A3CC-B4E02EAB245E}" presName="Name37" presStyleLbl="parChTrans1D3" presStyleIdx="2" presStyleCnt="11"/>
      <dgm:spPr/>
    </dgm:pt>
    <dgm:pt modelId="{208AD167-B9F3-4342-8C19-2CD0F854CBE8}" type="pres">
      <dgm:prSet presAssocID="{68663FAA-1002-477C-81BE-1F9F3CED17CA}" presName="hierRoot2" presStyleCnt="0">
        <dgm:presLayoutVars>
          <dgm:hierBranch val="init"/>
        </dgm:presLayoutVars>
      </dgm:prSet>
      <dgm:spPr/>
    </dgm:pt>
    <dgm:pt modelId="{ACF02D86-4648-4118-81AE-200EE98DD522}" type="pres">
      <dgm:prSet presAssocID="{68663FAA-1002-477C-81BE-1F9F3CED17CA}" presName="rootComposite" presStyleCnt="0"/>
      <dgm:spPr/>
    </dgm:pt>
    <dgm:pt modelId="{B20033BF-8BE9-4685-9271-83485C16CEBC}" type="pres">
      <dgm:prSet presAssocID="{68663FAA-1002-477C-81BE-1F9F3CED17CA}" presName="rootText" presStyleLbl="node3" presStyleIdx="2" presStyleCnt="11">
        <dgm:presLayoutVars>
          <dgm:chPref val="3"/>
        </dgm:presLayoutVars>
      </dgm:prSet>
      <dgm:spPr/>
    </dgm:pt>
    <dgm:pt modelId="{B196F326-0D66-4953-861E-C00113FBD853}" type="pres">
      <dgm:prSet presAssocID="{68663FAA-1002-477C-81BE-1F9F3CED17CA}" presName="rootConnector" presStyleLbl="node3" presStyleIdx="2" presStyleCnt="11"/>
      <dgm:spPr/>
    </dgm:pt>
    <dgm:pt modelId="{A1E03E0C-5E07-4419-8636-74F14AE105D6}" type="pres">
      <dgm:prSet presAssocID="{68663FAA-1002-477C-81BE-1F9F3CED17CA}" presName="hierChild4" presStyleCnt="0"/>
      <dgm:spPr/>
    </dgm:pt>
    <dgm:pt modelId="{A16D8279-E4DB-4531-8C41-11C52DD760E5}" type="pres">
      <dgm:prSet presAssocID="{68663FAA-1002-477C-81BE-1F9F3CED17CA}" presName="hierChild5" presStyleCnt="0"/>
      <dgm:spPr/>
    </dgm:pt>
    <dgm:pt modelId="{0C8AB23F-42A8-49AE-AD95-DDA1215DCD1F}" type="pres">
      <dgm:prSet presAssocID="{87DC2726-E308-4371-8A47-DDF8DB79C86B}" presName="Name37" presStyleLbl="parChTrans1D3" presStyleIdx="3" presStyleCnt="11"/>
      <dgm:spPr/>
    </dgm:pt>
    <dgm:pt modelId="{A0DBEB3A-86E6-4408-9566-3065A54E046B}" type="pres">
      <dgm:prSet presAssocID="{BFD7776A-8F73-4254-AD24-D022F223D943}" presName="hierRoot2" presStyleCnt="0">
        <dgm:presLayoutVars>
          <dgm:hierBranch val="init"/>
        </dgm:presLayoutVars>
      </dgm:prSet>
      <dgm:spPr/>
    </dgm:pt>
    <dgm:pt modelId="{313899B1-73F8-4D2C-9C26-1713BB83575D}" type="pres">
      <dgm:prSet presAssocID="{BFD7776A-8F73-4254-AD24-D022F223D943}" presName="rootComposite" presStyleCnt="0"/>
      <dgm:spPr/>
    </dgm:pt>
    <dgm:pt modelId="{0D462C9E-C94D-4AF5-9CAD-045962B20AF4}" type="pres">
      <dgm:prSet presAssocID="{BFD7776A-8F73-4254-AD24-D022F223D943}" presName="rootText" presStyleLbl="node3" presStyleIdx="3" presStyleCnt="11">
        <dgm:presLayoutVars>
          <dgm:chPref val="3"/>
        </dgm:presLayoutVars>
      </dgm:prSet>
      <dgm:spPr/>
    </dgm:pt>
    <dgm:pt modelId="{0FC7A4A8-F943-4EA8-8456-E3EDE2860585}" type="pres">
      <dgm:prSet presAssocID="{BFD7776A-8F73-4254-AD24-D022F223D943}" presName="rootConnector" presStyleLbl="node3" presStyleIdx="3" presStyleCnt="11"/>
      <dgm:spPr/>
    </dgm:pt>
    <dgm:pt modelId="{1C6044D6-9A5A-4592-A6E7-71DC02FD8B9C}" type="pres">
      <dgm:prSet presAssocID="{BFD7776A-8F73-4254-AD24-D022F223D943}" presName="hierChild4" presStyleCnt="0"/>
      <dgm:spPr/>
    </dgm:pt>
    <dgm:pt modelId="{A3DD01B6-5CD2-4027-9D9C-F09D91174F9C}" type="pres">
      <dgm:prSet presAssocID="{BFD7776A-8F73-4254-AD24-D022F223D943}" presName="hierChild5" presStyleCnt="0"/>
      <dgm:spPr/>
    </dgm:pt>
    <dgm:pt modelId="{A3377EE8-DA57-4D97-A993-14639EBFBA90}" type="pres">
      <dgm:prSet presAssocID="{D780F22C-6AA9-4204-9C56-7832FFA6C557}" presName="hierChild5" presStyleCnt="0"/>
      <dgm:spPr/>
    </dgm:pt>
    <dgm:pt modelId="{60D23022-44FD-4130-AE69-EE0D50F542C0}" type="pres">
      <dgm:prSet presAssocID="{47E087F5-F46E-4326-829A-986B7A973341}" presName="Name37" presStyleLbl="parChTrans1D2" presStyleIdx="1" presStyleCnt="4"/>
      <dgm:spPr/>
    </dgm:pt>
    <dgm:pt modelId="{B037D024-0751-455B-9E36-5CCA6CD36D49}" type="pres">
      <dgm:prSet presAssocID="{AC20F8DA-6B0A-4FE0-854E-45F037B8236A}" presName="hierRoot2" presStyleCnt="0">
        <dgm:presLayoutVars>
          <dgm:hierBranch val="init"/>
        </dgm:presLayoutVars>
      </dgm:prSet>
      <dgm:spPr/>
    </dgm:pt>
    <dgm:pt modelId="{807A359E-5C10-4D2F-B18D-2CF6F0202FEA}" type="pres">
      <dgm:prSet presAssocID="{AC20F8DA-6B0A-4FE0-854E-45F037B8236A}" presName="rootComposite" presStyleCnt="0"/>
      <dgm:spPr/>
    </dgm:pt>
    <dgm:pt modelId="{A5638E75-D507-499A-85F7-97AB92586DE0}" type="pres">
      <dgm:prSet presAssocID="{AC20F8DA-6B0A-4FE0-854E-45F037B8236A}" presName="rootText" presStyleLbl="node2" presStyleIdx="1" presStyleCnt="4">
        <dgm:presLayoutVars>
          <dgm:chPref val="3"/>
        </dgm:presLayoutVars>
      </dgm:prSet>
      <dgm:spPr/>
    </dgm:pt>
    <dgm:pt modelId="{CBFFB0C1-468F-4486-9B6A-D8F43ED448CC}" type="pres">
      <dgm:prSet presAssocID="{AC20F8DA-6B0A-4FE0-854E-45F037B8236A}" presName="rootConnector" presStyleLbl="node2" presStyleIdx="1" presStyleCnt="4"/>
      <dgm:spPr/>
    </dgm:pt>
    <dgm:pt modelId="{1390BC43-4B10-42EB-939D-A1F7BFA5E21F}" type="pres">
      <dgm:prSet presAssocID="{AC20F8DA-6B0A-4FE0-854E-45F037B8236A}" presName="hierChild4" presStyleCnt="0"/>
      <dgm:spPr/>
    </dgm:pt>
    <dgm:pt modelId="{74257CF5-6C07-4A57-A2FA-5B84B417D4CA}" type="pres">
      <dgm:prSet presAssocID="{1118B13A-6F7B-4BCF-9A3D-5DFDE1DAB05D}" presName="Name37" presStyleLbl="parChTrans1D3" presStyleIdx="4" presStyleCnt="11"/>
      <dgm:spPr/>
    </dgm:pt>
    <dgm:pt modelId="{76A26F35-89B7-415C-B8C4-CCBC655C3732}" type="pres">
      <dgm:prSet presAssocID="{C81F8F4B-AFC3-4269-AF0F-5F8ED63B5557}" presName="hierRoot2" presStyleCnt="0">
        <dgm:presLayoutVars>
          <dgm:hierBranch val="init"/>
        </dgm:presLayoutVars>
      </dgm:prSet>
      <dgm:spPr/>
    </dgm:pt>
    <dgm:pt modelId="{3B5E6971-5324-4999-AA94-F95D6ECF0A41}" type="pres">
      <dgm:prSet presAssocID="{C81F8F4B-AFC3-4269-AF0F-5F8ED63B5557}" presName="rootComposite" presStyleCnt="0"/>
      <dgm:spPr/>
    </dgm:pt>
    <dgm:pt modelId="{0426F541-A964-46E9-BC6B-1EDE24A71B02}" type="pres">
      <dgm:prSet presAssocID="{C81F8F4B-AFC3-4269-AF0F-5F8ED63B5557}" presName="rootText" presStyleLbl="node3" presStyleIdx="4" presStyleCnt="11">
        <dgm:presLayoutVars>
          <dgm:chPref val="3"/>
        </dgm:presLayoutVars>
      </dgm:prSet>
      <dgm:spPr/>
    </dgm:pt>
    <dgm:pt modelId="{B2B2F777-B3FF-4370-9D68-AAAB8F5534F6}" type="pres">
      <dgm:prSet presAssocID="{C81F8F4B-AFC3-4269-AF0F-5F8ED63B5557}" presName="rootConnector" presStyleLbl="node3" presStyleIdx="4" presStyleCnt="11"/>
      <dgm:spPr/>
    </dgm:pt>
    <dgm:pt modelId="{6F0FB607-FCCB-4F63-9132-2267321B5BED}" type="pres">
      <dgm:prSet presAssocID="{C81F8F4B-AFC3-4269-AF0F-5F8ED63B5557}" presName="hierChild4" presStyleCnt="0"/>
      <dgm:spPr/>
    </dgm:pt>
    <dgm:pt modelId="{72BB735C-FEF7-44CF-AAF3-B19433030A9A}" type="pres">
      <dgm:prSet presAssocID="{C81F8F4B-AFC3-4269-AF0F-5F8ED63B5557}" presName="hierChild5" presStyleCnt="0"/>
      <dgm:spPr/>
    </dgm:pt>
    <dgm:pt modelId="{A11FF855-2F63-410B-B63B-F089BEEEAF68}" type="pres">
      <dgm:prSet presAssocID="{C366FD8A-55E7-489B-B797-456DFAFD7F0D}" presName="Name37" presStyleLbl="parChTrans1D3" presStyleIdx="5" presStyleCnt="11"/>
      <dgm:spPr/>
    </dgm:pt>
    <dgm:pt modelId="{0B23A2DF-998F-43D8-BEDB-C31F2FB88F6E}" type="pres">
      <dgm:prSet presAssocID="{E07552AB-87D0-4AFC-8659-DCBB6EC3B32D}" presName="hierRoot2" presStyleCnt="0">
        <dgm:presLayoutVars>
          <dgm:hierBranch val="init"/>
        </dgm:presLayoutVars>
      </dgm:prSet>
      <dgm:spPr/>
    </dgm:pt>
    <dgm:pt modelId="{E9F63861-EAA4-4BE4-8475-F912DF70674A}" type="pres">
      <dgm:prSet presAssocID="{E07552AB-87D0-4AFC-8659-DCBB6EC3B32D}" presName="rootComposite" presStyleCnt="0"/>
      <dgm:spPr/>
    </dgm:pt>
    <dgm:pt modelId="{ACA20580-BDE4-40E8-8B42-CC7E4F6BE67E}" type="pres">
      <dgm:prSet presAssocID="{E07552AB-87D0-4AFC-8659-DCBB6EC3B32D}" presName="rootText" presStyleLbl="node3" presStyleIdx="5" presStyleCnt="11">
        <dgm:presLayoutVars>
          <dgm:chPref val="3"/>
        </dgm:presLayoutVars>
      </dgm:prSet>
      <dgm:spPr/>
    </dgm:pt>
    <dgm:pt modelId="{F02493CF-82BC-48F6-8ACE-976F2BA9DFB2}" type="pres">
      <dgm:prSet presAssocID="{E07552AB-87D0-4AFC-8659-DCBB6EC3B32D}" presName="rootConnector" presStyleLbl="node3" presStyleIdx="5" presStyleCnt="11"/>
      <dgm:spPr/>
    </dgm:pt>
    <dgm:pt modelId="{350424E0-786E-4E20-9680-0B13BC52903B}" type="pres">
      <dgm:prSet presAssocID="{E07552AB-87D0-4AFC-8659-DCBB6EC3B32D}" presName="hierChild4" presStyleCnt="0"/>
      <dgm:spPr/>
    </dgm:pt>
    <dgm:pt modelId="{780C0738-7945-4659-AF74-B138D72F1E81}" type="pres">
      <dgm:prSet presAssocID="{E07552AB-87D0-4AFC-8659-DCBB6EC3B32D}" presName="hierChild5" presStyleCnt="0"/>
      <dgm:spPr/>
    </dgm:pt>
    <dgm:pt modelId="{C894C6E2-0911-441E-9D52-2413E914E366}" type="pres">
      <dgm:prSet presAssocID="{0DB0F595-1AF5-4B80-A0DB-DCC2684BCC15}" presName="Name37" presStyleLbl="parChTrans1D3" presStyleIdx="6" presStyleCnt="11"/>
      <dgm:spPr/>
    </dgm:pt>
    <dgm:pt modelId="{D701D548-FFBF-4A59-B398-BF3F9F8DCC56}" type="pres">
      <dgm:prSet presAssocID="{A416E4A7-42DE-4999-BA88-F3037BA2A4DE}" presName="hierRoot2" presStyleCnt="0">
        <dgm:presLayoutVars>
          <dgm:hierBranch val="init"/>
        </dgm:presLayoutVars>
      </dgm:prSet>
      <dgm:spPr/>
    </dgm:pt>
    <dgm:pt modelId="{37408480-B95D-40C2-B3A3-E3BC354AEF46}" type="pres">
      <dgm:prSet presAssocID="{A416E4A7-42DE-4999-BA88-F3037BA2A4DE}" presName="rootComposite" presStyleCnt="0"/>
      <dgm:spPr/>
    </dgm:pt>
    <dgm:pt modelId="{159AB5A8-ADD9-490B-96F6-BF960F6B3BC4}" type="pres">
      <dgm:prSet presAssocID="{A416E4A7-42DE-4999-BA88-F3037BA2A4DE}" presName="rootText" presStyleLbl="node3" presStyleIdx="6" presStyleCnt="11">
        <dgm:presLayoutVars>
          <dgm:chPref val="3"/>
        </dgm:presLayoutVars>
      </dgm:prSet>
      <dgm:spPr/>
    </dgm:pt>
    <dgm:pt modelId="{D67A09FB-FF53-4033-9199-1AB64F9EA64D}" type="pres">
      <dgm:prSet presAssocID="{A416E4A7-42DE-4999-BA88-F3037BA2A4DE}" presName="rootConnector" presStyleLbl="node3" presStyleIdx="6" presStyleCnt="11"/>
      <dgm:spPr/>
    </dgm:pt>
    <dgm:pt modelId="{F7280B53-3DEE-40D5-A982-3D881F1EFF5D}" type="pres">
      <dgm:prSet presAssocID="{A416E4A7-42DE-4999-BA88-F3037BA2A4DE}" presName="hierChild4" presStyleCnt="0"/>
      <dgm:spPr/>
    </dgm:pt>
    <dgm:pt modelId="{8EB984F0-1967-47D2-8F21-A63D826CE9C1}" type="pres">
      <dgm:prSet presAssocID="{A416E4A7-42DE-4999-BA88-F3037BA2A4DE}" presName="hierChild5" presStyleCnt="0"/>
      <dgm:spPr/>
    </dgm:pt>
    <dgm:pt modelId="{E090B2A8-7340-4FEC-A126-CFC30FF925D1}" type="pres">
      <dgm:prSet presAssocID="{AC20F8DA-6B0A-4FE0-854E-45F037B8236A}" presName="hierChild5" presStyleCnt="0"/>
      <dgm:spPr/>
    </dgm:pt>
    <dgm:pt modelId="{42ACB9C1-EAC1-45D4-8E10-0658F650BDAE}" type="pres">
      <dgm:prSet presAssocID="{21A5C3C7-FB86-4B51-8DD6-90D195B60114}" presName="Name37" presStyleLbl="parChTrans1D2" presStyleIdx="2" presStyleCnt="4"/>
      <dgm:spPr/>
    </dgm:pt>
    <dgm:pt modelId="{6A73F246-18C4-44D7-9B68-D4E097C336E5}" type="pres">
      <dgm:prSet presAssocID="{87F3CB36-4BF1-450D-A6B2-54D3B4ED3959}" presName="hierRoot2" presStyleCnt="0">
        <dgm:presLayoutVars>
          <dgm:hierBranch val="init"/>
        </dgm:presLayoutVars>
      </dgm:prSet>
      <dgm:spPr/>
    </dgm:pt>
    <dgm:pt modelId="{4EFDA4A2-8998-417A-AC9E-6FD2C481CD70}" type="pres">
      <dgm:prSet presAssocID="{87F3CB36-4BF1-450D-A6B2-54D3B4ED3959}" presName="rootComposite" presStyleCnt="0"/>
      <dgm:spPr/>
    </dgm:pt>
    <dgm:pt modelId="{494D132E-36C2-428E-B9C5-55EB62DABF00}" type="pres">
      <dgm:prSet presAssocID="{87F3CB36-4BF1-450D-A6B2-54D3B4ED3959}" presName="rootText" presStyleLbl="node2" presStyleIdx="2" presStyleCnt="4">
        <dgm:presLayoutVars>
          <dgm:chPref val="3"/>
        </dgm:presLayoutVars>
      </dgm:prSet>
      <dgm:spPr/>
    </dgm:pt>
    <dgm:pt modelId="{2CA44F28-852C-4836-8999-61476F081372}" type="pres">
      <dgm:prSet presAssocID="{87F3CB36-4BF1-450D-A6B2-54D3B4ED3959}" presName="rootConnector" presStyleLbl="node2" presStyleIdx="2" presStyleCnt="4"/>
      <dgm:spPr/>
    </dgm:pt>
    <dgm:pt modelId="{3C7082E6-649D-4D69-9BA0-47FCD378DCBF}" type="pres">
      <dgm:prSet presAssocID="{87F3CB36-4BF1-450D-A6B2-54D3B4ED3959}" presName="hierChild4" presStyleCnt="0"/>
      <dgm:spPr/>
    </dgm:pt>
    <dgm:pt modelId="{C4EEA09E-371F-407A-9900-89BB14390372}" type="pres">
      <dgm:prSet presAssocID="{09C1DCA2-124C-4C50-A2BC-B5D965485FC1}" presName="Name37" presStyleLbl="parChTrans1D3" presStyleIdx="7" presStyleCnt="11"/>
      <dgm:spPr/>
    </dgm:pt>
    <dgm:pt modelId="{0F1D5518-D68B-4B19-9538-2B2754DAF892}" type="pres">
      <dgm:prSet presAssocID="{14313D9A-4BF8-413B-838E-4D3816F1674A}" presName="hierRoot2" presStyleCnt="0">
        <dgm:presLayoutVars>
          <dgm:hierBranch val="init"/>
        </dgm:presLayoutVars>
      </dgm:prSet>
      <dgm:spPr/>
    </dgm:pt>
    <dgm:pt modelId="{C0A68D3C-EF5E-431C-956F-48118C936F61}" type="pres">
      <dgm:prSet presAssocID="{14313D9A-4BF8-413B-838E-4D3816F1674A}" presName="rootComposite" presStyleCnt="0"/>
      <dgm:spPr/>
    </dgm:pt>
    <dgm:pt modelId="{1D16DDF1-D5F9-4D0A-87DC-ECB19759C13F}" type="pres">
      <dgm:prSet presAssocID="{14313D9A-4BF8-413B-838E-4D3816F1674A}" presName="rootText" presStyleLbl="node3" presStyleIdx="7" presStyleCnt="11">
        <dgm:presLayoutVars>
          <dgm:chPref val="3"/>
        </dgm:presLayoutVars>
      </dgm:prSet>
      <dgm:spPr/>
    </dgm:pt>
    <dgm:pt modelId="{205872A2-EDD9-4AEF-BAE7-27C9B03BB40A}" type="pres">
      <dgm:prSet presAssocID="{14313D9A-4BF8-413B-838E-4D3816F1674A}" presName="rootConnector" presStyleLbl="node3" presStyleIdx="7" presStyleCnt="11"/>
      <dgm:spPr/>
    </dgm:pt>
    <dgm:pt modelId="{E20B69DB-B7EC-4E0A-B20C-424383A3466D}" type="pres">
      <dgm:prSet presAssocID="{14313D9A-4BF8-413B-838E-4D3816F1674A}" presName="hierChild4" presStyleCnt="0"/>
      <dgm:spPr/>
    </dgm:pt>
    <dgm:pt modelId="{BF45A447-24F8-46F0-8F75-127FFCE96590}" type="pres">
      <dgm:prSet presAssocID="{14313D9A-4BF8-413B-838E-4D3816F1674A}" presName="hierChild5" presStyleCnt="0"/>
      <dgm:spPr/>
    </dgm:pt>
    <dgm:pt modelId="{E9DACA42-18CD-4E16-9776-F24009F1658A}" type="pres">
      <dgm:prSet presAssocID="{09635E36-EB0E-47BA-B3DC-99C7AC27E557}" presName="Name37" presStyleLbl="parChTrans1D3" presStyleIdx="8" presStyleCnt="11"/>
      <dgm:spPr/>
    </dgm:pt>
    <dgm:pt modelId="{21726D11-2774-4280-A617-14DDF617D017}" type="pres">
      <dgm:prSet presAssocID="{113D7350-577A-4B68-BABC-7B3B0426A9A8}" presName="hierRoot2" presStyleCnt="0">
        <dgm:presLayoutVars>
          <dgm:hierBranch val="init"/>
        </dgm:presLayoutVars>
      </dgm:prSet>
      <dgm:spPr/>
    </dgm:pt>
    <dgm:pt modelId="{E8F70DF5-EBEB-46CC-9FD5-0421536ABC04}" type="pres">
      <dgm:prSet presAssocID="{113D7350-577A-4B68-BABC-7B3B0426A9A8}" presName="rootComposite" presStyleCnt="0"/>
      <dgm:spPr/>
    </dgm:pt>
    <dgm:pt modelId="{16397FED-84C9-404D-A599-2BDE738A1C09}" type="pres">
      <dgm:prSet presAssocID="{113D7350-577A-4B68-BABC-7B3B0426A9A8}" presName="rootText" presStyleLbl="node3" presStyleIdx="8" presStyleCnt="11">
        <dgm:presLayoutVars>
          <dgm:chPref val="3"/>
        </dgm:presLayoutVars>
      </dgm:prSet>
      <dgm:spPr/>
    </dgm:pt>
    <dgm:pt modelId="{931CD6CB-67B7-42E8-ADB7-8A097F2380B9}" type="pres">
      <dgm:prSet presAssocID="{113D7350-577A-4B68-BABC-7B3B0426A9A8}" presName="rootConnector" presStyleLbl="node3" presStyleIdx="8" presStyleCnt="11"/>
      <dgm:spPr/>
    </dgm:pt>
    <dgm:pt modelId="{F77E1A17-BC51-4826-BA50-79704DD5A566}" type="pres">
      <dgm:prSet presAssocID="{113D7350-577A-4B68-BABC-7B3B0426A9A8}" presName="hierChild4" presStyleCnt="0"/>
      <dgm:spPr/>
    </dgm:pt>
    <dgm:pt modelId="{220E0118-864A-4841-8449-25695951D0B4}" type="pres">
      <dgm:prSet presAssocID="{113D7350-577A-4B68-BABC-7B3B0426A9A8}" presName="hierChild5" presStyleCnt="0"/>
      <dgm:spPr/>
    </dgm:pt>
    <dgm:pt modelId="{6CDD7B87-CC02-4BA8-BAA2-9B1EAE3C42BC}" type="pres">
      <dgm:prSet presAssocID="{87F3CB36-4BF1-450D-A6B2-54D3B4ED3959}" presName="hierChild5" presStyleCnt="0"/>
      <dgm:spPr/>
    </dgm:pt>
    <dgm:pt modelId="{B2E7B895-CDE2-4A52-BBEB-00426D091D63}" type="pres">
      <dgm:prSet presAssocID="{E76AA2D9-AAB7-4DA6-A5F7-4F65608FB663}" presName="Name37" presStyleLbl="parChTrans1D2" presStyleIdx="3" presStyleCnt="4"/>
      <dgm:spPr/>
    </dgm:pt>
    <dgm:pt modelId="{CC84E577-A64C-4A89-82EE-81AC969D4AEE}" type="pres">
      <dgm:prSet presAssocID="{31323F61-02DB-4DE1-A120-6DA849709E01}" presName="hierRoot2" presStyleCnt="0">
        <dgm:presLayoutVars>
          <dgm:hierBranch val="init"/>
        </dgm:presLayoutVars>
      </dgm:prSet>
      <dgm:spPr/>
    </dgm:pt>
    <dgm:pt modelId="{AEA06473-52D4-400D-94F7-CE198C60F6DF}" type="pres">
      <dgm:prSet presAssocID="{31323F61-02DB-4DE1-A120-6DA849709E01}" presName="rootComposite" presStyleCnt="0"/>
      <dgm:spPr/>
    </dgm:pt>
    <dgm:pt modelId="{62A016C7-808E-4D62-8EA2-ED40DF749409}" type="pres">
      <dgm:prSet presAssocID="{31323F61-02DB-4DE1-A120-6DA849709E01}" presName="rootText" presStyleLbl="node2" presStyleIdx="3" presStyleCnt="4">
        <dgm:presLayoutVars>
          <dgm:chPref val="3"/>
        </dgm:presLayoutVars>
      </dgm:prSet>
      <dgm:spPr/>
    </dgm:pt>
    <dgm:pt modelId="{F70D1B0E-96EF-4563-B80F-DC180F730297}" type="pres">
      <dgm:prSet presAssocID="{31323F61-02DB-4DE1-A120-6DA849709E01}" presName="rootConnector" presStyleLbl="node2" presStyleIdx="3" presStyleCnt="4"/>
      <dgm:spPr/>
    </dgm:pt>
    <dgm:pt modelId="{1C4DBB26-9FDA-442B-BE37-68592F6A4979}" type="pres">
      <dgm:prSet presAssocID="{31323F61-02DB-4DE1-A120-6DA849709E01}" presName="hierChild4" presStyleCnt="0"/>
      <dgm:spPr/>
    </dgm:pt>
    <dgm:pt modelId="{41852C00-2E00-4A51-A804-2B8BFBA33885}" type="pres">
      <dgm:prSet presAssocID="{CE18EBDA-0899-4C48-98DC-1663D31D7342}" presName="Name37" presStyleLbl="parChTrans1D3" presStyleIdx="9" presStyleCnt="11"/>
      <dgm:spPr/>
    </dgm:pt>
    <dgm:pt modelId="{43C25BED-91F8-46F9-BF58-0F3A8867A9E7}" type="pres">
      <dgm:prSet presAssocID="{DB5B1DAB-5203-4E73-8529-2F629342A69D}" presName="hierRoot2" presStyleCnt="0">
        <dgm:presLayoutVars>
          <dgm:hierBranch val="init"/>
        </dgm:presLayoutVars>
      </dgm:prSet>
      <dgm:spPr/>
    </dgm:pt>
    <dgm:pt modelId="{42353E38-0085-4D74-A199-16CA6E28C7EB}" type="pres">
      <dgm:prSet presAssocID="{DB5B1DAB-5203-4E73-8529-2F629342A69D}" presName="rootComposite" presStyleCnt="0"/>
      <dgm:spPr/>
    </dgm:pt>
    <dgm:pt modelId="{7E37481F-5ED3-405A-B046-1DD9BE7FABD5}" type="pres">
      <dgm:prSet presAssocID="{DB5B1DAB-5203-4E73-8529-2F629342A69D}" presName="rootText" presStyleLbl="node3" presStyleIdx="9" presStyleCnt="11">
        <dgm:presLayoutVars>
          <dgm:chPref val="3"/>
        </dgm:presLayoutVars>
      </dgm:prSet>
      <dgm:spPr/>
    </dgm:pt>
    <dgm:pt modelId="{A500A8D9-B94B-45ED-BCD5-B8D85D1286BE}" type="pres">
      <dgm:prSet presAssocID="{DB5B1DAB-5203-4E73-8529-2F629342A69D}" presName="rootConnector" presStyleLbl="node3" presStyleIdx="9" presStyleCnt="11"/>
      <dgm:spPr/>
    </dgm:pt>
    <dgm:pt modelId="{5328F983-DD0A-4D4B-8E51-50DC6B5A2F8D}" type="pres">
      <dgm:prSet presAssocID="{DB5B1DAB-5203-4E73-8529-2F629342A69D}" presName="hierChild4" presStyleCnt="0"/>
      <dgm:spPr/>
    </dgm:pt>
    <dgm:pt modelId="{98E8D6A4-295C-44DD-8709-E491A56EA2E0}" type="pres">
      <dgm:prSet presAssocID="{DB5B1DAB-5203-4E73-8529-2F629342A69D}" presName="hierChild5" presStyleCnt="0"/>
      <dgm:spPr/>
    </dgm:pt>
    <dgm:pt modelId="{133A3511-2AD7-4D9A-A7A0-61F11AE97A62}" type="pres">
      <dgm:prSet presAssocID="{59F709C2-372E-48EF-96D4-FD6F1E0134EE}" presName="Name37" presStyleLbl="parChTrans1D3" presStyleIdx="10" presStyleCnt="11"/>
      <dgm:spPr/>
    </dgm:pt>
    <dgm:pt modelId="{F39856DD-0C5C-4C02-B560-D9F266075C48}" type="pres">
      <dgm:prSet presAssocID="{580047EA-792C-49B5-A30C-601A9DB35E2D}" presName="hierRoot2" presStyleCnt="0">
        <dgm:presLayoutVars>
          <dgm:hierBranch val="init"/>
        </dgm:presLayoutVars>
      </dgm:prSet>
      <dgm:spPr/>
    </dgm:pt>
    <dgm:pt modelId="{E3BA7A37-159D-497A-8544-0086125A99C7}" type="pres">
      <dgm:prSet presAssocID="{580047EA-792C-49B5-A30C-601A9DB35E2D}" presName="rootComposite" presStyleCnt="0"/>
      <dgm:spPr/>
    </dgm:pt>
    <dgm:pt modelId="{D5E04DE9-E206-4E3F-A694-7167BF9E26F4}" type="pres">
      <dgm:prSet presAssocID="{580047EA-792C-49B5-A30C-601A9DB35E2D}" presName="rootText" presStyleLbl="node3" presStyleIdx="10" presStyleCnt="11">
        <dgm:presLayoutVars>
          <dgm:chPref val="3"/>
        </dgm:presLayoutVars>
      </dgm:prSet>
      <dgm:spPr/>
    </dgm:pt>
    <dgm:pt modelId="{A3FABC41-A8BF-467B-B6F9-7DF255EE2706}" type="pres">
      <dgm:prSet presAssocID="{580047EA-792C-49B5-A30C-601A9DB35E2D}" presName="rootConnector" presStyleLbl="node3" presStyleIdx="10" presStyleCnt="11"/>
      <dgm:spPr/>
    </dgm:pt>
    <dgm:pt modelId="{349E2699-4D6F-45ED-BC8C-4B66FBE75816}" type="pres">
      <dgm:prSet presAssocID="{580047EA-792C-49B5-A30C-601A9DB35E2D}" presName="hierChild4" presStyleCnt="0"/>
      <dgm:spPr/>
    </dgm:pt>
    <dgm:pt modelId="{0140CEE6-C23E-491A-87CF-E29D31C93FE0}" type="pres">
      <dgm:prSet presAssocID="{580047EA-792C-49B5-A30C-601A9DB35E2D}" presName="hierChild5" presStyleCnt="0"/>
      <dgm:spPr/>
    </dgm:pt>
    <dgm:pt modelId="{39867D88-823B-4F2F-AF8B-FED1F99CC260}" type="pres">
      <dgm:prSet presAssocID="{31323F61-02DB-4DE1-A120-6DA849709E01}" presName="hierChild5" presStyleCnt="0"/>
      <dgm:spPr/>
    </dgm:pt>
    <dgm:pt modelId="{26DE0667-E1B8-4BDD-9714-99485F0738CC}" type="pres">
      <dgm:prSet presAssocID="{5F775277-751C-409C-AD65-CADF64C1E1B7}" presName="hierChild3" presStyleCnt="0"/>
      <dgm:spPr/>
    </dgm:pt>
  </dgm:ptLst>
  <dgm:cxnLst>
    <dgm:cxn modelId="{929F0400-AE3F-4411-B921-081CE5202D4B}" type="presOf" srcId="{113D7350-577A-4B68-BABC-7B3B0426A9A8}" destId="{16397FED-84C9-404D-A599-2BDE738A1C09}" srcOrd="0" destOrd="0" presId="urn:microsoft.com/office/officeart/2005/8/layout/orgChart1"/>
    <dgm:cxn modelId="{5E2E6B08-B515-4959-9957-31AFFB93E85C}" type="presOf" srcId="{5F775277-751C-409C-AD65-CADF64C1E1B7}" destId="{F3A2A447-FC8D-44F1-9436-DE54A3CEFCD5}" srcOrd="1" destOrd="0" presId="urn:microsoft.com/office/officeart/2005/8/layout/orgChart1"/>
    <dgm:cxn modelId="{E710C10A-536D-468A-AEEC-282137B3B040}" type="presOf" srcId="{A416E4A7-42DE-4999-BA88-F3037BA2A4DE}" destId="{D67A09FB-FF53-4033-9199-1AB64F9EA64D}" srcOrd="1" destOrd="0" presId="urn:microsoft.com/office/officeart/2005/8/layout/orgChart1"/>
    <dgm:cxn modelId="{6EE1670B-3471-4777-B56F-05EC410D23E9}" srcId="{D780F22C-6AA9-4204-9C56-7832FFA6C557}" destId="{68663FAA-1002-477C-81BE-1F9F3CED17CA}" srcOrd="2" destOrd="0" parTransId="{5DEB8AC6-0920-4370-A3CC-B4E02EAB245E}" sibTransId="{3A294940-7D61-4975-B835-8990CDCEA50E}"/>
    <dgm:cxn modelId="{34C1340C-8F25-4DF8-8DDC-D8BDB20AC12A}" type="presOf" srcId="{14313D9A-4BF8-413B-838E-4D3816F1674A}" destId="{1D16DDF1-D5F9-4D0A-87DC-ECB19759C13F}" srcOrd="0" destOrd="0" presId="urn:microsoft.com/office/officeart/2005/8/layout/orgChart1"/>
    <dgm:cxn modelId="{EA2FD40F-9C10-40E4-B778-7C90C71C51C4}" type="presOf" srcId="{E07552AB-87D0-4AFC-8659-DCBB6EC3B32D}" destId="{F02493CF-82BC-48F6-8ACE-976F2BA9DFB2}" srcOrd="1" destOrd="0" presId="urn:microsoft.com/office/officeart/2005/8/layout/orgChart1"/>
    <dgm:cxn modelId="{B5FE9B10-4E2E-4549-853B-2B2D0AE95A72}" type="presOf" srcId="{09C1DCA2-124C-4C50-A2BC-B5D965485FC1}" destId="{C4EEA09E-371F-407A-9900-89BB14390372}" srcOrd="0" destOrd="0" presId="urn:microsoft.com/office/officeart/2005/8/layout/orgChart1"/>
    <dgm:cxn modelId="{0CE6DA11-6245-458B-B7DB-CB68F090623F}" srcId="{5F775277-751C-409C-AD65-CADF64C1E1B7}" destId="{87F3CB36-4BF1-450D-A6B2-54D3B4ED3959}" srcOrd="2" destOrd="0" parTransId="{21A5C3C7-FB86-4B51-8DD6-90D195B60114}" sibTransId="{30CE2DDE-CCC2-4E34-A371-C049D61AD497}"/>
    <dgm:cxn modelId="{21673F15-22A6-4010-9B25-9F405ACFC0D7}" type="presOf" srcId="{703476F9-5086-4416-B373-8CC0DDA98607}" destId="{1517A36E-060F-4C18-94B0-2D8F686527A8}" srcOrd="0" destOrd="0" presId="urn:microsoft.com/office/officeart/2005/8/layout/orgChart1"/>
    <dgm:cxn modelId="{63C8021B-64E7-44DD-A489-3A3D95AD8408}" type="presOf" srcId="{426A7134-B8E1-4EF4-BC5E-F8F61490CAE1}" destId="{214B4D1C-C7B3-4D0B-A56B-7BE4CB6C97D3}" srcOrd="0" destOrd="0" presId="urn:microsoft.com/office/officeart/2005/8/layout/orgChart1"/>
    <dgm:cxn modelId="{11BC301B-4C58-46C4-8E1D-63E79CE6DDE9}" type="presOf" srcId="{D780F22C-6AA9-4204-9C56-7832FFA6C557}" destId="{5E4AD68A-E2C2-499B-B465-4C771DA30777}" srcOrd="1" destOrd="0" presId="urn:microsoft.com/office/officeart/2005/8/layout/orgChart1"/>
    <dgm:cxn modelId="{8562E81C-249E-40A2-9D4D-4FF3DACEF891}" srcId="{D780F22C-6AA9-4204-9C56-7832FFA6C557}" destId="{226B6356-AE32-4BF1-AF2B-3AF035CD5B75}" srcOrd="0" destOrd="0" parTransId="{703476F9-5086-4416-B373-8CC0DDA98607}" sibTransId="{F920FB98-3DF4-4778-B178-A2CD20C770A6}"/>
    <dgm:cxn modelId="{8F48BE1D-EB14-4460-B892-1386F7A05E59}" type="presOf" srcId="{580047EA-792C-49B5-A30C-601A9DB35E2D}" destId="{A3FABC41-A8BF-467B-B6F9-7DF255EE2706}" srcOrd="1" destOrd="0" presId="urn:microsoft.com/office/officeart/2005/8/layout/orgChart1"/>
    <dgm:cxn modelId="{1C376F1F-9D9D-4212-8079-3249B557099E}" srcId="{AC20F8DA-6B0A-4FE0-854E-45F037B8236A}" destId="{A416E4A7-42DE-4999-BA88-F3037BA2A4DE}" srcOrd="2" destOrd="0" parTransId="{0DB0F595-1AF5-4B80-A0DB-DCC2684BCC15}" sibTransId="{86D26715-9B40-454B-9280-5BBC62F87314}"/>
    <dgm:cxn modelId="{DAAE4524-1067-40FA-BA4F-40C7D42C09F7}" srcId="{AC20F8DA-6B0A-4FE0-854E-45F037B8236A}" destId="{E07552AB-87D0-4AFC-8659-DCBB6EC3B32D}" srcOrd="1" destOrd="0" parTransId="{C366FD8A-55E7-489B-B797-456DFAFD7F0D}" sibTransId="{27B1315E-2C7F-421A-9A22-FB8AC53A8F2D}"/>
    <dgm:cxn modelId="{5CBCA324-9E09-4E5D-A5DD-F70BFDE29CA2}" type="presOf" srcId="{CE18EBDA-0899-4C48-98DC-1663D31D7342}" destId="{41852C00-2E00-4A51-A804-2B8BFBA33885}" srcOrd="0" destOrd="0" presId="urn:microsoft.com/office/officeart/2005/8/layout/orgChart1"/>
    <dgm:cxn modelId="{CA032629-61C9-4490-A8A8-66F0865E78C3}" type="presOf" srcId="{AC20F8DA-6B0A-4FE0-854E-45F037B8236A}" destId="{CBFFB0C1-468F-4486-9B6A-D8F43ED448CC}" srcOrd="1" destOrd="0" presId="urn:microsoft.com/office/officeart/2005/8/layout/orgChart1"/>
    <dgm:cxn modelId="{D67BBA31-11E6-433E-A7C0-5316C9D7EBD0}" type="presOf" srcId="{5F775277-751C-409C-AD65-CADF64C1E1B7}" destId="{582A0456-1E6F-410F-9311-6349BF03F191}" srcOrd="0" destOrd="0" presId="urn:microsoft.com/office/officeart/2005/8/layout/orgChart1"/>
    <dgm:cxn modelId="{C0850834-6C92-4D73-8B1E-4313A9D3FD08}" type="presOf" srcId="{59F709C2-372E-48EF-96D4-FD6F1E0134EE}" destId="{133A3511-2AD7-4D9A-A7A0-61F11AE97A62}" srcOrd="0" destOrd="0" presId="urn:microsoft.com/office/officeart/2005/8/layout/orgChart1"/>
    <dgm:cxn modelId="{B3469B34-8D0D-4E2E-9B50-78312EFDD289}" type="presOf" srcId="{68663FAA-1002-477C-81BE-1F9F3CED17CA}" destId="{B20033BF-8BE9-4685-9271-83485C16CEBC}" srcOrd="0" destOrd="0" presId="urn:microsoft.com/office/officeart/2005/8/layout/orgChart1"/>
    <dgm:cxn modelId="{71C19235-47DA-4003-9751-CF79C3663629}" type="presOf" srcId="{E07552AB-87D0-4AFC-8659-DCBB6EC3B32D}" destId="{ACA20580-BDE4-40E8-8B42-CC7E4F6BE67E}" srcOrd="0" destOrd="0" presId="urn:microsoft.com/office/officeart/2005/8/layout/orgChart1"/>
    <dgm:cxn modelId="{F11B2437-2BCC-4FF5-889C-7F3A9AAA61A3}" type="presOf" srcId="{5DEB8AC6-0920-4370-A3CC-B4E02EAB245E}" destId="{B00BFFA1-001D-4D7D-9A8A-FCE15E54786D}" srcOrd="0" destOrd="0" presId="urn:microsoft.com/office/officeart/2005/8/layout/orgChart1"/>
    <dgm:cxn modelId="{C1EE683B-7210-427D-B4BC-09A61EDF3EDD}" srcId="{D780F22C-6AA9-4204-9C56-7832FFA6C557}" destId="{BFD7776A-8F73-4254-AD24-D022F223D943}" srcOrd="3" destOrd="0" parTransId="{87DC2726-E308-4371-8A47-DDF8DB79C86B}" sibTransId="{A363E58E-AB4D-46FD-98B6-38D6BC548271}"/>
    <dgm:cxn modelId="{8BF6123C-D01B-46DF-B7A0-CD7927408107}" type="presOf" srcId="{31323F61-02DB-4DE1-A120-6DA849709E01}" destId="{F70D1B0E-96EF-4563-B80F-DC180F730297}" srcOrd="1" destOrd="0" presId="urn:microsoft.com/office/officeart/2005/8/layout/orgChart1"/>
    <dgm:cxn modelId="{1ED1353F-98D2-4CB7-941D-2230DF6CDCCA}" type="presOf" srcId="{69FE76DB-F7B4-400A-9722-E7C99D90703F}" destId="{F16BA948-21CB-41B0-9378-F0F3918B0345}" srcOrd="0" destOrd="0" presId="urn:microsoft.com/office/officeart/2005/8/layout/orgChart1"/>
    <dgm:cxn modelId="{F4A36F3F-22BA-49A5-A2B7-A23EFCA6F6CB}" type="presOf" srcId="{87DC2726-E308-4371-8A47-DDF8DB79C86B}" destId="{0C8AB23F-42A8-49AE-AD95-DDA1215DCD1F}" srcOrd="0" destOrd="0" presId="urn:microsoft.com/office/officeart/2005/8/layout/orgChart1"/>
    <dgm:cxn modelId="{BCE6275B-F3A8-4020-971B-AD04D38ED957}" type="presOf" srcId="{87F3CB36-4BF1-450D-A6B2-54D3B4ED3959}" destId="{2CA44F28-852C-4836-8999-61476F081372}" srcOrd="1" destOrd="0" presId="urn:microsoft.com/office/officeart/2005/8/layout/orgChart1"/>
    <dgm:cxn modelId="{5AB16A5F-81C3-4650-AEF0-AEFF826900BA}" type="presOf" srcId="{87F3CB36-4BF1-450D-A6B2-54D3B4ED3959}" destId="{494D132E-36C2-428E-B9C5-55EB62DABF00}" srcOrd="0" destOrd="0" presId="urn:microsoft.com/office/officeart/2005/8/layout/orgChart1"/>
    <dgm:cxn modelId="{52E78443-7C97-4A7D-A40E-E0BE180973A7}" type="presOf" srcId="{113D7350-577A-4B68-BABC-7B3B0426A9A8}" destId="{931CD6CB-67B7-42E8-ADB7-8A097F2380B9}" srcOrd="1" destOrd="0" presId="urn:microsoft.com/office/officeart/2005/8/layout/orgChart1"/>
    <dgm:cxn modelId="{0172EB65-BCAC-4A25-9772-00CAFF60A3E2}" type="presOf" srcId="{6E1C6D14-778C-43CF-BEBD-2E0302B559C8}" destId="{AC5B1213-EB5D-4211-AE17-C58539B3EB29}" srcOrd="0" destOrd="0" presId="urn:microsoft.com/office/officeart/2005/8/layout/orgChart1"/>
    <dgm:cxn modelId="{66643946-E0E3-4FB0-B886-F356C0322B77}" type="presOf" srcId="{AC20F8DA-6B0A-4FE0-854E-45F037B8236A}" destId="{A5638E75-D507-499A-85F7-97AB92586DE0}" srcOrd="0" destOrd="0" presId="urn:microsoft.com/office/officeart/2005/8/layout/orgChart1"/>
    <dgm:cxn modelId="{76AF2E6E-2FE9-49CF-A9F9-ABFE46DE1FC9}" type="presOf" srcId="{226B6356-AE32-4BF1-AF2B-3AF035CD5B75}" destId="{94178CEA-71F4-4F1E-8A50-B3B85B412B37}" srcOrd="0" destOrd="0" presId="urn:microsoft.com/office/officeart/2005/8/layout/orgChart1"/>
    <dgm:cxn modelId="{3126456F-B65C-404B-A0A0-EC85A66995F6}" type="presOf" srcId="{1118B13A-6F7B-4BCF-9A3D-5DFDE1DAB05D}" destId="{74257CF5-6C07-4A57-A2FA-5B84B417D4CA}" srcOrd="0" destOrd="0" presId="urn:microsoft.com/office/officeart/2005/8/layout/orgChart1"/>
    <dgm:cxn modelId="{3F050059-3F84-4EE7-B62D-0516928D4F7D}" type="presOf" srcId="{C366FD8A-55E7-489B-B797-456DFAFD7F0D}" destId="{A11FF855-2F63-410B-B63B-F089BEEEAF68}" srcOrd="0" destOrd="0" presId="urn:microsoft.com/office/officeart/2005/8/layout/orgChart1"/>
    <dgm:cxn modelId="{A939487F-B980-493F-915C-ED527306CFD9}" type="presOf" srcId="{BFD7776A-8F73-4254-AD24-D022F223D943}" destId="{0FC7A4A8-F943-4EA8-8456-E3EDE2860585}" srcOrd="1" destOrd="0" presId="urn:microsoft.com/office/officeart/2005/8/layout/orgChart1"/>
    <dgm:cxn modelId="{87180885-2236-4745-996A-DB43205EC029}" type="presOf" srcId="{A416E4A7-42DE-4999-BA88-F3037BA2A4DE}" destId="{159AB5A8-ADD9-490B-96F6-BF960F6B3BC4}" srcOrd="0" destOrd="0" presId="urn:microsoft.com/office/officeart/2005/8/layout/orgChart1"/>
    <dgm:cxn modelId="{8A5AA78F-9428-400C-8F5E-87E52C6928EB}" type="presOf" srcId="{BFD7776A-8F73-4254-AD24-D022F223D943}" destId="{0D462C9E-C94D-4AF5-9CAD-045962B20AF4}" srcOrd="0" destOrd="0" presId="urn:microsoft.com/office/officeart/2005/8/layout/orgChart1"/>
    <dgm:cxn modelId="{AB181F90-4430-4FE0-892B-EA7A71A77234}" type="presOf" srcId="{580047EA-792C-49B5-A30C-601A9DB35E2D}" destId="{D5E04DE9-E206-4E3F-A694-7167BF9E26F4}" srcOrd="0" destOrd="0" presId="urn:microsoft.com/office/officeart/2005/8/layout/orgChart1"/>
    <dgm:cxn modelId="{6428D590-0D4A-4759-B18C-C41E80D22AAF}" srcId="{AC20F8DA-6B0A-4FE0-854E-45F037B8236A}" destId="{C81F8F4B-AFC3-4269-AF0F-5F8ED63B5557}" srcOrd="0" destOrd="0" parTransId="{1118B13A-6F7B-4BCF-9A3D-5DFDE1DAB05D}" sibTransId="{D7259D51-7ED0-4A3F-8BB4-A688D1DACC61}"/>
    <dgm:cxn modelId="{16CFE791-AE12-446D-8361-7225DC63190B}" type="presOf" srcId="{5418F16C-B405-4843-9050-F5DC06730DBF}" destId="{FC58103B-A6FF-43D4-B333-9A4D12FD7143}" srcOrd="0" destOrd="0" presId="urn:microsoft.com/office/officeart/2005/8/layout/orgChart1"/>
    <dgm:cxn modelId="{85254D92-A73E-40CE-9A3A-E3FE8E117ADA}" srcId="{5F775277-751C-409C-AD65-CADF64C1E1B7}" destId="{D780F22C-6AA9-4204-9C56-7832FFA6C557}" srcOrd="0" destOrd="0" parTransId="{5418F16C-B405-4843-9050-F5DC06730DBF}" sibTransId="{DCACC7B4-75D9-435C-8299-45D139611122}"/>
    <dgm:cxn modelId="{B20FBB96-F800-4962-8CFB-8F07C344E5DB}" type="presOf" srcId="{31323F61-02DB-4DE1-A120-6DA849709E01}" destId="{62A016C7-808E-4D62-8EA2-ED40DF749409}" srcOrd="0" destOrd="0" presId="urn:microsoft.com/office/officeart/2005/8/layout/orgChart1"/>
    <dgm:cxn modelId="{117C9A9A-7577-42CC-A958-DF5613B6E059}" type="presOf" srcId="{14313D9A-4BF8-413B-838E-4D3816F1674A}" destId="{205872A2-EDD9-4AEF-BAE7-27C9B03BB40A}" srcOrd="1" destOrd="0" presId="urn:microsoft.com/office/officeart/2005/8/layout/orgChart1"/>
    <dgm:cxn modelId="{24C93D9F-1C7E-4279-B3F6-2C9EA2697352}" type="presOf" srcId="{226B6356-AE32-4BF1-AF2B-3AF035CD5B75}" destId="{B062ADD4-6C70-4E4D-A42D-2B01987A89A4}" srcOrd="1" destOrd="0" presId="urn:microsoft.com/office/officeart/2005/8/layout/orgChart1"/>
    <dgm:cxn modelId="{564A56A7-AD1C-46E1-8867-17CFC12F9EFD}" srcId="{31323F61-02DB-4DE1-A120-6DA849709E01}" destId="{580047EA-792C-49B5-A30C-601A9DB35E2D}" srcOrd="1" destOrd="0" parTransId="{59F709C2-372E-48EF-96D4-FD6F1E0134EE}" sibTransId="{7C77AC47-40E1-4C66-965D-2EC411326AF1}"/>
    <dgm:cxn modelId="{B56704A9-1E1C-4CAA-8DC8-FA044ABDBB03}" srcId="{5F775277-751C-409C-AD65-CADF64C1E1B7}" destId="{AC20F8DA-6B0A-4FE0-854E-45F037B8236A}" srcOrd="1" destOrd="0" parTransId="{47E087F5-F46E-4326-829A-986B7A973341}" sibTransId="{4156E1D1-2E55-41ED-AEE3-C0741A203BC0}"/>
    <dgm:cxn modelId="{B3C84EA9-B4DF-4187-A90B-744CC36BE34E}" type="presOf" srcId="{09635E36-EB0E-47BA-B3DC-99C7AC27E557}" destId="{E9DACA42-18CD-4E16-9776-F24009F1658A}" srcOrd="0" destOrd="0" presId="urn:microsoft.com/office/officeart/2005/8/layout/orgChart1"/>
    <dgm:cxn modelId="{91E82AAA-0244-4B66-B643-3FDD39B8F387}" srcId="{5F775277-751C-409C-AD65-CADF64C1E1B7}" destId="{31323F61-02DB-4DE1-A120-6DA849709E01}" srcOrd="3" destOrd="0" parTransId="{E76AA2D9-AAB7-4DA6-A5F7-4F65608FB663}" sibTransId="{99A3F4A7-0382-4085-8071-760E22C76A53}"/>
    <dgm:cxn modelId="{3E53D5B0-3BA5-4DB7-A001-8CA695E9238F}" type="presOf" srcId="{21A5C3C7-FB86-4B51-8DD6-90D195B60114}" destId="{42ACB9C1-EAC1-45D4-8E10-0658F650BDAE}" srcOrd="0" destOrd="0" presId="urn:microsoft.com/office/officeart/2005/8/layout/orgChart1"/>
    <dgm:cxn modelId="{415C1AB2-2B2F-4680-BC8C-D161A6BCB7EC}" type="presOf" srcId="{C81F8F4B-AFC3-4269-AF0F-5F8ED63B5557}" destId="{0426F541-A964-46E9-BC6B-1EDE24A71B02}" srcOrd="0" destOrd="0" presId="urn:microsoft.com/office/officeart/2005/8/layout/orgChart1"/>
    <dgm:cxn modelId="{D7FE21B6-5433-4706-AC35-56330C3CCF43}" srcId="{31323F61-02DB-4DE1-A120-6DA849709E01}" destId="{DB5B1DAB-5203-4E73-8529-2F629342A69D}" srcOrd="0" destOrd="0" parTransId="{CE18EBDA-0899-4C48-98DC-1663D31D7342}" sibTransId="{D0CB3F44-0E6C-4C7C-AE3B-42ED87C7E12D}"/>
    <dgm:cxn modelId="{560F20B8-D5C8-403F-A861-91E4DABD93BC}" type="presOf" srcId="{47E087F5-F46E-4326-829A-986B7A973341}" destId="{60D23022-44FD-4130-AE69-EE0D50F542C0}" srcOrd="0" destOrd="0" presId="urn:microsoft.com/office/officeart/2005/8/layout/orgChart1"/>
    <dgm:cxn modelId="{0657A4B8-5EB7-43BA-A468-B91606F4026F}" type="presOf" srcId="{E76AA2D9-AAB7-4DA6-A5F7-4F65608FB663}" destId="{B2E7B895-CDE2-4A52-BBEB-00426D091D63}" srcOrd="0" destOrd="0" presId="urn:microsoft.com/office/officeart/2005/8/layout/orgChart1"/>
    <dgm:cxn modelId="{685F94BA-D842-42BE-B0C3-75E128F004B4}" type="presOf" srcId="{DB5B1DAB-5203-4E73-8529-2F629342A69D}" destId="{7E37481F-5ED3-405A-B046-1DD9BE7FABD5}" srcOrd="0" destOrd="0" presId="urn:microsoft.com/office/officeart/2005/8/layout/orgChart1"/>
    <dgm:cxn modelId="{8335EBC3-2C27-44F8-9767-625588C97A6C}" type="presOf" srcId="{426A7134-B8E1-4EF4-BC5E-F8F61490CAE1}" destId="{BA15C20B-36C8-4CA8-BD5A-291303F472F3}" srcOrd="1" destOrd="0" presId="urn:microsoft.com/office/officeart/2005/8/layout/orgChart1"/>
    <dgm:cxn modelId="{223639C5-2BCD-4ABB-B6E8-D8EB64E31E93}" srcId="{87F3CB36-4BF1-450D-A6B2-54D3B4ED3959}" destId="{14313D9A-4BF8-413B-838E-4D3816F1674A}" srcOrd="0" destOrd="0" parTransId="{09C1DCA2-124C-4C50-A2BC-B5D965485FC1}" sibTransId="{1D7A0861-32E8-4A10-9088-1CA5F51ED704}"/>
    <dgm:cxn modelId="{C8AFD6C5-231D-4ED3-8EFB-CAF521B91F71}" srcId="{6E1C6D14-778C-43CF-BEBD-2E0302B559C8}" destId="{5F775277-751C-409C-AD65-CADF64C1E1B7}" srcOrd="0" destOrd="0" parTransId="{BCB5260F-1546-4423-AF53-8089EDEAC543}" sibTransId="{99799A3A-AB42-49BD-8342-5CCD5D07D43C}"/>
    <dgm:cxn modelId="{6026B1C9-2511-4DAD-A774-20D3B1A02F30}" type="presOf" srcId="{D780F22C-6AA9-4204-9C56-7832FFA6C557}" destId="{B314E076-6DBF-44C9-AD30-DE1C803A3AE6}" srcOrd="0" destOrd="0" presId="urn:microsoft.com/office/officeart/2005/8/layout/orgChart1"/>
    <dgm:cxn modelId="{B72C3AD0-D01E-4787-837D-62BDB73A85E1}" type="presOf" srcId="{68663FAA-1002-477C-81BE-1F9F3CED17CA}" destId="{B196F326-0D66-4953-861E-C00113FBD853}" srcOrd="1" destOrd="0" presId="urn:microsoft.com/office/officeart/2005/8/layout/orgChart1"/>
    <dgm:cxn modelId="{C9FE72D2-2164-4F8A-914E-6DEFB2D0932C}" type="presOf" srcId="{0DB0F595-1AF5-4B80-A0DB-DCC2684BCC15}" destId="{C894C6E2-0911-441E-9D52-2413E914E366}" srcOrd="0" destOrd="0" presId="urn:microsoft.com/office/officeart/2005/8/layout/orgChart1"/>
    <dgm:cxn modelId="{28FB02DD-085C-4374-8BD9-5E5B9D766672}" type="presOf" srcId="{C81F8F4B-AFC3-4269-AF0F-5F8ED63B5557}" destId="{B2B2F777-B3FF-4370-9D68-AAAB8F5534F6}" srcOrd="1" destOrd="0" presId="urn:microsoft.com/office/officeart/2005/8/layout/orgChart1"/>
    <dgm:cxn modelId="{A15B1AE0-E8FA-40A8-8537-594BD7D42D0E}" srcId="{D780F22C-6AA9-4204-9C56-7832FFA6C557}" destId="{426A7134-B8E1-4EF4-BC5E-F8F61490CAE1}" srcOrd="1" destOrd="0" parTransId="{69FE76DB-F7B4-400A-9722-E7C99D90703F}" sibTransId="{BA4F533A-6ACB-4DC8-89A2-4E3857943642}"/>
    <dgm:cxn modelId="{41553EE0-B58A-4F27-9898-611BFEEF17E4}" type="presOf" srcId="{DB5B1DAB-5203-4E73-8529-2F629342A69D}" destId="{A500A8D9-B94B-45ED-BCD5-B8D85D1286BE}" srcOrd="1" destOrd="0" presId="urn:microsoft.com/office/officeart/2005/8/layout/orgChart1"/>
    <dgm:cxn modelId="{CE6C22E3-DEF4-4F5E-8BD4-BABB953AE64C}" srcId="{87F3CB36-4BF1-450D-A6B2-54D3B4ED3959}" destId="{113D7350-577A-4B68-BABC-7B3B0426A9A8}" srcOrd="1" destOrd="0" parTransId="{09635E36-EB0E-47BA-B3DC-99C7AC27E557}" sibTransId="{72113904-3AD2-4BC5-B646-D254616601BA}"/>
    <dgm:cxn modelId="{8DE57077-04FB-44CC-A390-CFA30250DBE3}" type="presParOf" srcId="{AC5B1213-EB5D-4211-AE17-C58539B3EB29}" destId="{D62513EC-99BA-4F41-9F56-F265DA03F113}" srcOrd="0" destOrd="0" presId="urn:microsoft.com/office/officeart/2005/8/layout/orgChart1"/>
    <dgm:cxn modelId="{1D60D07B-E672-4F03-8740-3DCAE102D3DC}" type="presParOf" srcId="{D62513EC-99BA-4F41-9F56-F265DA03F113}" destId="{36248161-EC97-4900-8A1F-7E669BFA60DD}" srcOrd="0" destOrd="0" presId="urn:microsoft.com/office/officeart/2005/8/layout/orgChart1"/>
    <dgm:cxn modelId="{A9579D25-6EFD-4E2B-854B-4D72E9CD1B00}" type="presParOf" srcId="{36248161-EC97-4900-8A1F-7E669BFA60DD}" destId="{582A0456-1E6F-410F-9311-6349BF03F191}" srcOrd="0" destOrd="0" presId="urn:microsoft.com/office/officeart/2005/8/layout/orgChart1"/>
    <dgm:cxn modelId="{FD39FA05-4F7E-44DC-88D8-908E41A12136}" type="presParOf" srcId="{36248161-EC97-4900-8A1F-7E669BFA60DD}" destId="{F3A2A447-FC8D-44F1-9436-DE54A3CEFCD5}" srcOrd="1" destOrd="0" presId="urn:microsoft.com/office/officeart/2005/8/layout/orgChart1"/>
    <dgm:cxn modelId="{1DC7BEA2-C5C6-49BB-B01B-26DED93C8A4E}" type="presParOf" srcId="{D62513EC-99BA-4F41-9F56-F265DA03F113}" destId="{CE774FB7-CB00-44B8-AF08-F5EF465A291D}" srcOrd="1" destOrd="0" presId="urn:microsoft.com/office/officeart/2005/8/layout/orgChart1"/>
    <dgm:cxn modelId="{2A586557-25CF-4994-99BA-05CE49F9110F}" type="presParOf" srcId="{CE774FB7-CB00-44B8-AF08-F5EF465A291D}" destId="{FC58103B-A6FF-43D4-B333-9A4D12FD7143}" srcOrd="0" destOrd="0" presId="urn:microsoft.com/office/officeart/2005/8/layout/orgChart1"/>
    <dgm:cxn modelId="{281AA94A-58E6-4E8D-8EEA-166F1B6B3150}" type="presParOf" srcId="{CE774FB7-CB00-44B8-AF08-F5EF465A291D}" destId="{4763C35A-BC46-4659-9628-BB257A0FA1E5}" srcOrd="1" destOrd="0" presId="urn:microsoft.com/office/officeart/2005/8/layout/orgChart1"/>
    <dgm:cxn modelId="{34E7869A-8015-4E71-A871-C53122AF181A}" type="presParOf" srcId="{4763C35A-BC46-4659-9628-BB257A0FA1E5}" destId="{602465EC-BB78-41CA-A264-748811D82B37}" srcOrd="0" destOrd="0" presId="urn:microsoft.com/office/officeart/2005/8/layout/orgChart1"/>
    <dgm:cxn modelId="{821E9B40-8EF1-46BB-B1F2-6D45AC4C9338}" type="presParOf" srcId="{602465EC-BB78-41CA-A264-748811D82B37}" destId="{B314E076-6DBF-44C9-AD30-DE1C803A3AE6}" srcOrd="0" destOrd="0" presId="urn:microsoft.com/office/officeart/2005/8/layout/orgChart1"/>
    <dgm:cxn modelId="{418AC039-F442-4A96-B1E2-2EAD2C4A099E}" type="presParOf" srcId="{602465EC-BB78-41CA-A264-748811D82B37}" destId="{5E4AD68A-E2C2-499B-B465-4C771DA30777}" srcOrd="1" destOrd="0" presId="urn:microsoft.com/office/officeart/2005/8/layout/orgChart1"/>
    <dgm:cxn modelId="{EE78A8F3-C029-4564-AE3F-42D50698DFB5}" type="presParOf" srcId="{4763C35A-BC46-4659-9628-BB257A0FA1E5}" destId="{C38A8F91-3BE9-4934-999B-47CC6171F8D9}" srcOrd="1" destOrd="0" presId="urn:microsoft.com/office/officeart/2005/8/layout/orgChart1"/>
    <dgm:cxn modelId="{2076C384-0CCD-47F2-8DEC-AD26DB744560}" type="presParOf" srcId="{C38A8F91-3BE9-4934-999B-47CC6171F8D9}" destId="{1517A36E-060F-4C18-94B0-2D8F686527A8}" srcOrd="0" destOrd="0" presId="urn:microsoft.com/office/officeart/2005/8/layout/orgChart1"/>
    <dgm:cxn modelId="{91E3707B-0BDE-432D-96F6-E32576247BF2}" type="presParOf" srcId="{C38A8F91-3BE9-4934-999B-47CC6171F8D9}" destId="{C99B5716-DE9B-42A7-8515-F13553E939DE}" srcOrd="1" destOrd="0" presId="urn:microsoft.com/office/officeart/2005/8/layout/orgChart1"/>
    <dgm:cxn modelId="{6F05BEB0-8A16-45C0-9384-D97CC8933A51}" type="presParOf" srcId="{C99B5716-DE9B-42A7-8515-F13553E939DE}" destId="{8CA7CC2F-BF48-4F4E-B477-D1D7CA1DF129}" srcOrd="0" destOrd="0" presId="urn:microsoft.com/office/officeart/2005/8/layout/orgChart1"/>
    <dgm:cxn modelId="{027D5B6A-A538-4DFC-92F8-FB79991BA956}" type="presParOf" srcId="{8CA7CC2F-BF48-4F4E-B477-D1D7CA1DF129}" destId="{94178CEA-71F4-4F1E-8A50-B3B85B412B37}" srcOrd="0" destOrd="0" presId="urn:microsoft.com/office/officeart/2005/8/layout/orgChart1"/>
    <dgm:cxn modelId="{4E4F1CF5-BD93-4A0C-9B63-64CE5C360A8E}" type="presParOf" srcId="{8CA7CC2F-BF48-4F4E-B477-D1D7CA1DF129}" destId="{B062ADD4-6C70-4E4D-A42D-2B01987A89A4}" srcOrd="1" destOrd="0" presId="urn:microsoft.com/office/officeart/2005/8/layout/orgChart1"/>
    <dgm:cxn modelId="{662EBFA8-DEA3-4F1D-B81C-A8583C176459}" type="presParOf" srcId="{C99B5716-DE9B-42A7-8515-F13553E939DE}" destId="{03F3CF2B-B9FF-4F7D-9458-DB3E967ADC3D}" srcOrd="1" destOrd="0" presId="urn:microsoft.com/office/officeart/2005/8/layout/orgChart1"/>
    <dgm:cxn modelId="{8F69BDF9-C1AD-42E6-8D4C-DA08A112EEA3}" type="presParOf" srcId="{C99B5716-DE9B-42A7-8515-F13553E939DE}" destId="{684C10E6-3754-47C2-AC84-63555A69E2E0}" srcOrd="2" destOrd="0" presId="urn:microsoft.com/office/officeart/2005/8/layout/orgChart1"/>
    <dgm:cxn modelId="{19ACFBD9-0183-4D6B-B390-6C8BAA45F213}" type="presParOf" srcId="{C38A8F91-3BE9-4934-999B-47CC6171F8D9}" destId="{F16BA948-21CB-41B0-9378-F0F3918B0345}" srcOrd="2" destOrd="0" presId="urn:microsoft.com/office/officeart/2005/8/layout/orgChart1"/>
    <dgm:cxn modelId="{4024B84C-8ABC-4D97-8841-484771752FD1}" type="presParOf" srcId="{C38A8F91-3BE9-4934-999B-47CC6171F8D9}" destId="{B6F105E7-AD14-4D93-BFEC-78B99DD46666}" srcOrd="3" destOrd="0" presId="urn:microsoft.com/office/officeart/2005/8/layout/orgChart1"/>
    <dgm:cxn modelId="{769B100B-AC9C-4255-A7AA-3B1679938956}" type="presParOf" srcId="{B6F105E7-AD14-4D93-BFEC-78B99DD46666}" destId="{43A79C22-46B3-4F11-B39A-111BBB3859D6}" srcOrd="0" destOrd="0" presId="urn:microsoft.com/office/officeart/2005/8/layout/orgChart1"/>
    <dgm:cxn modelId="{4EDA3BB1-3B58-4140-8E66-CB0A562FE163}" type="presParOf" srcId="{43A79C22-46B3-4F11-B39A-111BBB3859D6}" destId="{214B4D1C-C7B3-4D0B-A56B-7BE4CB6C97D3}" srcOrd="0" destOrd="0" presId="urn:microsoft.com/office/officeart/2005/8/layout/orgChart1"/>
    <dgm:cxn modelId="{6B5D21D2-8822-4B7A-8402-7867071EDFC8}" type="presParOf" srcId="{43A79C22-46B3-4F11-B39A-111BBB3859D6}" destId="{BA15C20B-36C8-4CA8-BD5A-291303F472F3}" srcOrd="1" destOrd="0" presId="urn:microsoft.com/office/officeart/2005/8/layout/orgChart1"/>
    <dgm:cxn modelId="{94493D42-F8C8-40C8-B2A0-312C2FF460A4}" type="presParOf" srcId="{B6F105E7-AD14-4D93-BFEC-78B99DD46666}" destId="{18D95CC5-E7F3-40C0-9015-6BBC38A718E2}" srcOrd="1" destOrd="0" presId="urn:microsoft.com/office/officeart/2005/8/layout/orgChart1"/>
    <dgm:cxn modelId="{5C974701-7B43-45DE-BFEA-CDC26592F2A1}" type="presParOf" srcId="{B6F105E7-AD14-4D93-BFEC-78B99DD46666}" destId="{CB64E5E2-71BA-483D-AF43-5B910FAA16FF}" srcOrd="2" destOrd="0" presId="urn:microsoft.com/office/officeart/2005/8/layout/orgChart1"/>
    <dgm:cxn modelId="{D4522B96-BCBD-4A63-84F9-DBDDF17A21D6}" type="presParOf" srcId="{C38A8F91-3BE9-4934-999B-47CC6171F8D9}" destId="{B00BFFA1-001D-4D7D-9A8A-FCE15E54786D}" srcOrd="4" destOrd="0" presId="urn:microsoft.com/office/officeart/2005/8/layout/orgChart1"/>
    <dgm:cxn modelId="{ACA94562-EA1B-45C9-90A8-D9601DE34E82}" type="presParOf" srcId="{C38A8F91-3BE9-4934-999B-47CC6171F8D9}" destId="{208AD167-B9F3-4342-8C19-2CD0F854CBE8}" srcOrd="5" destOrd="0" presId="urn:microsoft.com/office/officeart/2005/8/layout/orgChart1"/>
    <dgm:cxn modelId="{49F99934-4A1D-40C2-A372-5E0557EB77EE}" type="presParOf" srcId="{208AD167-B9F3-4342-8C19-2CD0F854CBE8}" destId="{ACF02D86-4648-4118-81AE-200EE98DD522}" srcOrd="0" destOrd="0" presId="urn:microsoft.com/office/officeart/2005/8/layout/orgChart1"/>
    <dgm:cxn modelId="{43AA6303-9553-4DC6-975B-C30864664897}" type="presParOf" srcId="{ACF02D86-4648-4118-81AE-200EE98DD522}" destId="{B20033BF-8BE9-4685-9271-83485C16CEBC}" srcOrd="0" destOrd="0" presId="urn:microsoft.com/office/officeart/2005/8/layout/orgChart1"/>
    <dgm:cxn modelId="{B55C76CC-E4BA-4051-A375-81EC41876EBD}" type="presParOf" srcId="{ACF02D86-4648-4118-81AE-200EE98DD522}" destId="{B196F326-0D66-4953-861E-C00113FBD853}" srcOrd="1" destOrd="0" presId="urn:microsoft.com/office/officeart/2005/8/layout/orgChart1"/>
    <dgm:cxn modelId="{78FAE3FC-33D5-4CAA-BC8F-E3E938DBBA41}" type="presParOf" srcId="{208AD167-B9F3-4342-8C19-2CD0F854CBE8}" destId="{A1E03E0C-5E07-4419-8636-74F14AE105D6}" srcOrd="1" destOrd="0" presId="urn:microsoft.com/office/officeart/2005/8/layout/orgChart1"/>
    <dgm:cxn modelId="{224AEE2F-D648-4487-B85C-C94B93BFCAA3}" type="presParOf" srcId="{208AD167-B9F3-4342-8C19-2CD0F854CBE8}" destId="{A16D8279-E4DB-4531-8C41-11C52DD760E5}" srcOrd="2" destOrd="0" presId="urn:microsoft.com/office/officeart/2005/8/layout/orgChart1"/>
    <dgm:cxn modelId="{285D392E-7564-4BC2-845F-2760725C0EE1}" type="presParOf" srcId="{C38A8F91-3BE9-4934-999B-47CC6171F8D9}" destId="{0C8AB23F-42A8-49AE-AD95-DDA1215DCD1F}" srcOrd="6" destOrd="0" presId="urn:microsoft.com/office/officeart/2005/8/layout/orgChart1"/>
    <dgm:cxn modelId="{3A72B3A6-5643-4941-AC65-8C3070DB409B}" type="presParOf" srcId="{C38A8F91-3BE9-4934-999B-47CC6171F8D9}" destId="{A0DBEB3A-86E6-4408-9566-3065A54E046B}" srcOrd="7" destOrd="0" presId="urn:microsoft.com/office/officeart/2005/8/layout/orgChart1"/>
    <dgm:cxn modelId="{DDC45104-8990-406F-836B-898334919F4A}" type="presParOf" srcId="{A0DBEB3A-86E6-4408-9566-3065A54E046B}" destId="{313899B1-73F8-4D2C-9C26-1713BB83575D}" srcOrd="0" destOrd="0" presId="urn:microsoft.com/office/officeart/2005/8/layout/orgChart1"/>
    <dgm:cxn modelId="{8946F6F0-0C61-4819-962E-FD79F7E3A2D1}" type="presParOf" srcId="{313899B1-73F8-4D2C-9C26-1713BB83575D}" destId="{0D462C9E-C94D-4AF5-9CAD-045962B20AF4}" srcOrd="0" destOrd="0" presId="urn:microsoft.com/office/officeart/2005/8/layout/orgChart1"/>
    <dgm:cxn modelId="{489191D5-5B2A-4D72-8A96-89279DD97B7D}" type="presParOf" srcId="{313899B1-73F8-4D2C-9C26-1713BB83575D}" destId="{0FC7A4A8-F943-4EA8-8456-E3EDE2860585}" srcOrd="1" destOrd="0" presId="urn:microsoft.com/office/officeart/2005/8/layout/orgChart1"/>
    <dgm:cxn modelId="{4F40D941-68CB-4E6E-B6F8-B8B88E1A9AA2}" type="presParOf" srcId="{A0DBEB3A-86E6-4408-9566-3065A54E046B}" destId="{1C6044D6-9A5A-4592-A6E7-71DC02FD8B9C}" srcOrd="1" destOrd="0" presId="urn:microsoft.com/office/officeart/2005/8/layout/orgChart1"/>
    <dgm:cxn modelId="{2AB8F7E8-540F-4A6F-8AF1-E415A7FFE4D6}" type="presParOf" srcId="{A0DBEB3A-86E6-4408-9566-3065A54E046B}" destId="{A3DD01B6-5CD2-4027-9D9C-F09D91174F9C}" srcOrd="2" destOrd="0" presId="urn:microsoft.com/office/officeart/2005/8/layout/orgChart1"/>
    <dgm:cxn modelId="{B219E844-8F15-41CB-AC63-F9AEBA51A3DA}" type="presParOf" srcId="{4763C35A-BC46-4659-9628-BB257A0FA1E5}" destId="{A3377EE8-DA57-4D97-A993-14639EBFBA90}" srcOrd="2" destOrd="0" presId="urn:microsoft.com/office/officeart/2005/8/layout/orgChart1"/>
    <dgm:cxn modelId="{9E902569-2159-453B-B43A-E06A7CCD733F}" type="presParOf" srcId="{CE774FB7-CB00-44B8-AF08-F5EF465A291D}" destId="{60D23022-44FD-4130-AE69-EE0D50F542C0}" srcOrd="2" destOrd="0" presId="urn:microsoft.com/office/officeart/2005/8/layout/orgChart1"/>
    <dgm:cxn modelId="{1C1FA202-CC76-457C-B8A0-FF9BE26A1B23}" type="presParOf" srcId="{CE774FB7-CB00-44B8-AF08-F5EF465A291D}" destId="{B037D024-0751-455B-9E36-5CCA6CD36D49}" srcOrd="3" destOrd="0" presId="urn:microsoft.com/office/officeart/2005/8/layout/orgChart1"/>
    <dgm:cxn modelId="{9DEC5F31-389D-4952-8B6D-9BCDABAB4568}" type="presParOf" srcId="{B037D024-0751-455B-9E36-5CCA6CD36D49}" destId="{807A359E-5C10-4D2F-B18D-2CF6F0202FEA}" srcOrd="0" destOrd="0" presId="urn:microsoft.com/office/officeart/2005/8/layout/orgChart1"/>
    <dgm:cxn modelId="{B9A79A6E-B867-4695-A298-97D4BC0CCCB1}" type="presParOf" srcId="{807A359E-5C10-4D2F-B18D-2CF6F0202FEA}" destId="{A5638E75-D507-499A-85F7-97AB92586DE0}" srcOrd="0" destOrd="0" presId="urn:microsoft.com/office/officeart/2005/8/layout/orgChart1"/>
    <dgm:cxn modelId="{53CE02CC-74F8-4CEE-BBB6-2737B7BB717E}" type="presParOf" srcId="{807A359E-5C10-4D2F-B18D-2CF6F0202FEA}" destId="{CBFFB0C1-468F-4486-9B6A-D8F43ED448CC}" srcOrd="1" destOrd="0" presId="urn:microsoft.com/office/officeart/2005/8/layout/orgChart1"/>
    <dgm:cxn modelId="{705EE264-6D1F-431C-9539-E1F4B0387659}" type="presParOf" srcId="{B037D024-0751-455B-9E36-5CCA6CD36D49}" destId="{1390BC43-4B10-42EB-939D-A1F7BFA5E21F}" srcOrd="1" destOrd="0" presId="urn:microsoft.com/office/officeart/2005/8/layout/orgChart1"/>
    <dgm:cxn modelId="{F431DECD-0C00-433D-ADF1-3EC284AE1C34}" type="presParOf" srcId="{1390BC43-4B10-42EB-939D-A1F7BFA5E21F}" destId="{74257CF5-6C07-4A57-A2FA-5B84B417D4CA}" srcOrd="0" destOrd="0" presId="urn:microsoft.com/office/officeart/2005/8/layout/orgChart1"/>
    <dgm:cxn modelId="{1002F38F-635E-43CD-830E-E40D1BB09594}" type="presParOf" srcId="{1390BC43-4B10-42EB-939D-A1F7BFA5E21F}" destId="{76A26F35-89B7-415C-B8C4-CCBC655C3732}" srcOrd="1" destOrd="0" presId="urn:microsoft.com/office/officeart/2005/8/layout/orgChart1"/>
    <dgm:cxn modelId="{C214AD0F-461E-43F5-90F4-E876046AEAE0}" type="presParOf" srcId="{76A26F35-89B7-415C-B8C4-CCBC655C3732}" destId="{3B5E6971-5324-4999-AA94-F95D6ECF0A41}" srcOrd="0" destOrd="0" presId="urn:microsoft.com/office/officeart/2005/8/layout/orgChart1"/>
    <dgm:cxn modelId="{24C899DB-5888-4E41-8CF7-1407CAE4C740}" type="presParOf" srcId="{3B5E6971-5324-4999-AA94-F95D6ECF0A41}" destId="{0426F541-A964-46E9-BC6B-1EDE24A71B02}" srcOrd="0" destOrd="0" presId="urn:microsoft.com/office/officeart/2005/8/layout/orgChart1"/>
    <dgm:cxn modelId="{F81F31B5-6F42-4846-80D0-B6AC4C5C3885}" type="presParOf" srcId="{3B5E6971-5324-4999-AA94-F95D6ECF0A41}" destId="{B2B2F777-B3FF-4370-9D68-AAAB8F5534F6}" srcOrd="1" destOrd="0" presId="urn:microsoft.com/office/officeart/2005/8/layout/orgChart1"/>
    <dgm:cxn modelId="{EE07B800-94CC-412E-9814-B319338CAB2E}" type="presParOf" srcId="{76A26F35-89B7-415C-B8C4-CCBC655C3732}" destId="{6F0FB607-FCCB-4F63-9132-2267321B5BED}" srcOrd="1" destOrd="0" presId="urn:microsoft.com/office/officeart/2005/8/layout/orgChart1"/>
    <dgm:cxn modelId="{6D127DCF-2BFB-4618-BF10-538C8D066958}" type="presParOf" srcId="{76A26F35-89B7-415C-B8C4-CCBC655C3732}" destId="{72BB735C-FEF7-44CF-AAF3-B19433030A9A}" srcOrd="2" destOrd="0" presId="urn:microsoft.com/office/officeart/2005/8/layout/orgChart1"/>
    <dgm:cxn modelId="{E9F0120C-98A5-4DD9-84B1-A1BE23CACCFE}" type="presParOf" srcId="{1390BC43-4B10-42EB-939D-A1F7BFA5E21F}" destId="{A11FF855-2F63-410B-B63B-F089BEEEAF68}" srcOrd="2" destOrd="0" presId="urn:microsoft.com/office/officeart/2005/8/layout/orgChart1"/>
    <dgm:cxn modelId="{E26558F7-3040-4004-8E93-2298CE77718E}" type="presParOf" srcId="{1390BC43-4B10-42EB-939D-A1F7BFA5E21F}" destId="{0B23A2DF-998F-43D8-BEDB-C31F2FB88F6E}" srcOrd="3" destOrd="0" presId="urn:microsoft.com/office/officeart/2005/8/layout/orgChart1"/>
    <dgm:cxn modelId="{17FBF63F-5984-4D9B-80C0-5360AA0B3814}" type="presParOf" srcId="{0B23A2DF-998F-43D8-BEDB-C31F2FB88F6E}" destId="{E9F63861-EAA4-4BE4-8475-F912DF70674A}" srcOrd="0" destOrd="0" presId="urn:microsoft.com/office/officeart/2005/8/layout/orgChart1"/>
    <dgm:cxn modelId="{2377CE24-99E4-4120-ACFC-152FB86F7A24}" type="presParOf" srcId="{E9F63861-EAA4-4BE4-8475-F912DF70674A}" destId="{ACA20580-BDE4-40E8-8B42-CC7E4F6BE67E}" srcOrd="0" destOrd="0" presId="urn:microsoft.com/office/officeart/2005/8/layout/orgChart1"/>
    <dgm:cxn modelId="{7C0C5DB1-F8A0-431D-B09C-3C017AA7F309}" type="presParOf" srcId="{E9F63861-EAA4-4BE4-8475-F912DF70674A}" destId="{F02493CF-82BC-48F6-8ACE-976F2BA9DFB2}" srcOrd="1" destOrd="0" presId="urn:microsoft.com/office/officeart/2005/8/layout/orgChart1"/>
    <dgm:cxn modelId="{391A5A16-7407-4C6A-8217-3145D25DBD69}" type="presParOf" srcId="{0B23A2DF-998F-43D8-BEDB-C31F2FB88F6E}" destId="{350424E0-786E-4E20-9680-0B13BC52903B}" srcOrd="1" destOrd="0" presId="urn:microsoft.com/office/officeart/2005/8/layout/orgChart1"/>
    <dgm:cxn modelId="{B4ED8282-387C-431A-9E56-A52B42609F49}" type="presParOf" srcId="{0B23A2DF-998F-43D8-BEDB-C31F2FB88F6E}" destId="{780C0738-7945-4659-AF74-B138D72F1E81}" srcOrd="2" destOrd="0" presId="urn:microsoft.com/office/officeart/2005/8/layout/orgChart1"/>
    <dgm:cxn modelId="{307EEFF1-8C02-42A3-8379-474D1E18EA09}" type="presParOf" srcId="{1390BC43-4B10-42EB-939D-A1F7BFA5E21F}" destId="{C894C6E2-0911-441E-9D52-2413E914E366}" srcOrd="4" destOrd="0" presId="urn:microsoft.com/office/officeart/2005/8/layout/orgChart1"/>
    <dgm:cxn modelId="{57990590-8C93-477E-A4DB-8A90FE26C641}" type="presParOf" srcId="{1390BC43-4B10-42EB-939D-A1F7BFA5E21F}" destId="{D701D548-FFBF-4A59-B398-BF3F9F8DCC56}" srcOrd="5" destOrd="0" presId="urn:microsoft.com/office/officeart/2005/8/layout/orgChart1"/>
    <dgm:cxn modelId="{7BEC428E-EB47-4A93-8E62-2E3E0DEB5C5B}" type="presParOf" srcId="{D701D548-FFBF-4A59-B398-BF3F9F8DCC56}" destId="{37408480-B95D-40C2-B3A3-E3BC354AEF46}" srcOrd="0" destOrd="0" presId="urn:microsoft.com/office/officeart/2005/8/layout/orgChart1"/>
    <dgm:cxn modelId="{7C140E54-382D-4F52-8DC1-27408A42A4FA}" type="presParOf" srcId="{37408480-B95D-40C2-B3A3-E3BC354AEF46}" destId="{159AB5A8-ADD9-490B-96F6-BF960F6B3BC4}" srcOrd="0" destOrd="0" presId="urn:microsoft.com/office/officeart/2005/8/layout/orgChart1"/>
    <dgm:cxn modelId="{94DAD1F8-0A0A-47C5-84D4-30878443A90F}" type="presParOf" srcId="{37408480-B95D-40C2-B3A3-E3BC354AEF46}" destId="{D67A09FB-FF53-4033-9199-1AB64F9EA64D}" srcOrd="1" destOrd="0" presId="urn:microsoft.com/office/officeart/2005/8/layout/orgChart1"/>
    <dgm:cxn modelId="{B9840AE3-47DE-4F82-8E86-E28838817054}" type="presParOf" srcId="{D701D548-FFBF-4A59-B398-BF3F9F8DCC56}" destId="{F7280B53-3DEE-40D5-A982-3D881F1EFF5D}" srcOrd="1" destOrd="0" presId="urn:microsoft.com/office/officeart/2005/8/layout/orgChart1"/>
    <dgm:cxn modelId="{46408C3C-7908-416D-ACDB-3DDE8563D1AC}" type="presParOf" srcId="{D701D548-FFBF-4A59-B398-BF3F9F8DCC56}" destId="{8EB984F0-1967-47D2-8F21-A63D826CE9C1}" srcOrd="2" destOrd="0" presId="urn:microsoft.com/office/officeart/2005/8/layout/orgChart1"/>
    <dgm:cxn modelId="{A01B611E-D62B-43BB-9F4B-498E50704833}" type="presParOf" srcId="{B037D024-0751-455B-9E36-5CCA6CD36D49}" destId="{E090B2A8-7340-4FEC-A126-CFC30FF925D1}" srcOrd="2" destOrd="0" presId="urn:microsoft.com/office/officeart/2005/8/layout/orgChart1"/>
    <dgm:cxn modelId="{85280BC8-2D49-4C2E-A926-AAFEF9075C98}" type="presParOf" srcId="{CE774FB7-CB00-44B8-AF08-F5EF465A291D}" destId="{42ACB9C1-EAC1-45D4-8E10-0658F650BDAE}" srcOrd="4" destOrd="0" presId="urn:microsoft.com/office/officeart/2005/8/layout/orgChart1"/>
    <dgm:cxn modelId="{722959E6-ED18-4C29-AA59-B8B6F3F37AFE}" type="presParOf" srcId="{CE774FB7-CB00-44B8-AF08-F5EF465A291D}" destId="{6A73F246-18C4-44D7-9B68-D4E097C336E5}" srcOrd="5" destOrd="0" presId="urn:microsoft.com/office/officeart/2005/8/layout/orgChart1"/>
    <dgm:cxn modelId="{55452CB9-8AE2-419C-8772-6B5D4DEE6EF1}" type="presParOf" srcId="{6A73F246-18C4-44D7-9B68-D4E097C336E5}" destId="{4EFDA4A2-8998-417A-AC9E-6FD2C481CD70}" srcOrd="0" destOrd="0" presId="urn:microsoft.com/office/officeart/2005/8/layout/orgChart1"/>
    <dgm:cxn modelId="{481F61BB-A4D5-4CBF-AB87-176093ADB0AE}" type="presParOf" srcId="{4EFDA4A2-8998-417A-AC9E-6FD2C481CD70}" destId="{494D132E-36C2-428E-B9C5-55EB62DABF00}" srcOrd="0" destOrd="0" presId="urn:microsoft.com/office/officeart/2005/8/layout/orgChart1"/>
    <dgm:cxn modelId="{3E8B3465-B408-4DA1-8D71-364F031F095F}" type="presParOf" srcId="{4EFDA4A2-8998-417A-AC9E-6FD2C481CD70}" destId="{2CA44F28-852C-4836-8999-61476F081372}" srcOrd="1" destOrd="0" presId="urn:microsoft.com/office/officeart/2005/8/layout/orgChart1"/>
    <dgm:cxn modelId="{D27227FA-C6D5-4F3B-A066-D30425071D4C}" type="presParOf" srcId="{6A73F246-18C4-44D7-9B68-D4E097C336E5}" destId="{3C7082E6-649D-4D69-9BA0-47FCD378DCBF}" srcOrd="1" destOrd="0" presId="urn:microsoft.com/office/officeart/2005/8/layout/orgChart1"/>
    <dgm:cxn modelId="{CA5ED622-E3A5-4442-B825-5DEC84A38729}" type="presParOf" srcId="{3C7082E6-649D-4D69-9BA0-47FCD378DCBF}" destId="{C4EEA09E-371F-407A-9900-89BB14390372}" srcOrd="0" destOrd="0" presId="urn:microsoft.com/office/officeart/2005/8/layout/orgChart1"/>
    <dgm:cxn modelId="{F677ED27-6266-4F78-8273-B2112573CAD5}" type="presParOf" srcId="{3C7082E6-649D-4D69-9BA0-47FCD378DCBF}" destId="{0F1D5518-D68B-4B19-9538-2B2754DAF892}" srcOrd="1" destOrd="0" presId="urn:microsoft.com/office/officeart/2005/8/layout/orgChart1"/>
    <dgm:cxn modelId="{3783C108-B267-4DEB-9382-CDA3CF8C7D38}" type="presParOf" srcId="{0F1D5518-D68B-4B19-9538-2B2754DAF892}" destId="{C0A68D3C-EF5E-431C-956F-48118C936F61}" srcOrd="0" destOrd="0" presId="urn:microsoft.com/office/officeart/2005/8/layout/orgChart1"/>
    <dgm:cxn modelId="{007EE7FF-8BEC-43EC-885B-1A0BF289D91E}" type="presParOf" srcId="{C0A68D3C-EF5E-431C-956F-48118C936F61}" destId="{1D16DDF1-D5F9-4D0A-87DC-ECB19759C13F}" srcOrd="0" destOrd="0" presId="urn:microsoft.com/office/officeart/2005/8/layout/orgChart1"/>
    <dgm:cxn modelId="{367511ED-5F8F-417E-8B81-30278EC56205}" type="presParOf" srcId="{C0A68D3C-EF5E-431C-956F-48118C936F61}" destId="{205872A2-EDD9-4AEF-BAE7-27C9B03BB40A}" srcOrd="1" destOrd="0" presId="urn:microsoft.com/office/officeart/2005/8/layout/orgChart1"/>
    <dgm:cxn modelId="{1E323D9C-9FF9-4CA1-8B4C-14B34DB591D2}" type="presParOf" srcId="{0F1D5518-D68B-4B19-9538-2B2754DAF892}" destId="{E20B69DB-B7EC-4E0A-B20C-424383A3466D}" srcOrd="1" destOrd="0" presId="urn:microsoft.com/office/officeart/2005/8/layout/orgChart1"/>
    <dgm:cxn modelId="{0C252017-B5A8-4584-B549-F8DE653D16CF}" type="presParOf" srcId="{0F1D5518-D68B-4B19-9538-2B2754DAF892}" destId="{BF45A447-24F8-46F0-8F75-127FFCE96590}" srcOrd="2" destOrd="0" presId="urn:microsoft.com/office/officeart/2005/8/layout/orgChart1"/>
    <dgm:cxn modelId="{FD3752CF-8569-4142-A039-14E634A6EB9C}" type="presParOf" srcId="{3C7082E6-649D-4D69-9BA0-47FCD378DCBF}" destId="{E9DACA42-18CD-4E16-9776-F24009F1658A}" srcOrd="2" destOrd="0" presId="urn:microsoft.com/office/officeart/2005/8/layout/orgChart1"/>
    <dgm:cxn modelId="{C2EBE388-D487-4FA2-92FF-18A28FA1C16B}" type="presParOf" srcId="{3C7082E6-649D-4D69-9BA0-47FCD378DCBF}" destId="{21726D11-2774-4280-A617-14DDF617D017}" srcOrd="3" destOrd="0" presId="urn:microsoft.com/office/officeart/2005/8/layout/orgChart1"/>
    <dgm:cxn modelId="{CF22355E-3960-4C50-BA1C-094A8B44C4EE}" type="presParOf" srcId="{21726D11-2774-4280-A617-14DDF617D017}" destId="{E8F70DF5-EBEB-46CC-9FD5-0421536ABC04}" srcOrd="0" destOrd="0" presId="urn:microsoft.com/office/officeart/2005/8/layout/orgChart1"/>
    <dgm:cxn modelId="{385799D1-2009-4214-9E24-1568735157DE}" type="presParOf" srcId="{E8F70DF5-EBEB-46CC-9FD5-0421536ABC04}" destId="{16397FED-84C9-404D-A599-2BDE738A1C09}" srcOrd="0" destOrd="0" presId="urn:microsoft.com/office/officeart/2005/8/layout/orgChart1"/>
    <dgm:cxn modelId="{E81D25BD-83B2-492D-B3FF-7EB450E5E45E}" type="presParOf" srcId="{E8F70DF5-EBEB-46CC-9FD5-0421536ABC04}" destId="{931CD6CB-67B7-42E8-ADB7-8A097F2380B9}" srcOrd="1" destOrd="0" presId="urn:microsoft.com/office/officeart/2005/8/layout/orgChart1"/>
    <dgm:cxn modelId="{AC3B669B-5A09-42DE-84D7-74C8BBEF3532}" type="presParOf" srcId="{21726D11-2774-4280-A617-14DDF617D017}" destId="{F77E1A17-BC51-4826-BA50-79704DD5A566}" srcOrd="1" destOrd="0" presId="urn:microsoft.com/office/officeart/2005/8/layout/orgChart1"/>
    <dgm:cxn modelId="{8FCE4D13-5E62-4069-A4D3-BFD54EFCD17A}" type="presParOf" srcId="{21726D11-2774-4280-A617-14DDF617D017}" destId="{220E0118-864A-4841-8449-25695951D0B4}" srcOrd="2" destOrd="0" presId="urn:microsoft.com/office/officeart/2005/8/layout/orgChart1"/>
    <dgm:cxn modelId="{C26B8396-4719-4FB1-8514-D59BB2EEAD1B}" type="presParOf" srcId="{6A73F246-18C4-44D7-9B68-D4E097C336E5}" destId="{6CDD7B87-CC02-4BA8-BAA2-9B1EAE3C42BC}" srcOrd="2" destOrd="0" presId="urn:microsoft.com/office/officeart/2005/8/layout/orgChart1"/>
    <dgm:cxn modelId="{282EC4F8-8625-4F63-AF71-1900BCC010C5}" type="presParOf" srcId="{CE774FB7-CB00-44B8-AF08-F5EF465A291D}" destId="{B2E7B895-CDE2-4A52-BBEB-00426D091D63}" srcOrd="6" destOrd="0" presId="urn:microsoft.com/office/officeart/2005/8/layout/orgChart1"/>
    <dgm:cxn modelId="{F78FC647-F0C7-4FE4-8BAA-1501757EEC25}" type="presParOf" srcId="{CE774FB7-CB00-44B8-AF08-F5EF465A291D}" destId="{CC84E577-A64C-4A89-82EE-81AC969D4AEE}" srcOrd="7" destOrd="0" presId="urn:microsoft.com/office/officeart/2005/8/layout/orgChart1"/>
    <dgm:cxn modelId="{5C21F667-7098-4F82-BEF0-EDC9061814F9}" type="presParOf" srcId="{CC84E577-A64C-4A89-82EE-81AC969D4AEE}" destId="{AEA06473-52D4-400D-94F7-CE198C60F6DF}" srcOrd="0" destOrd="0" presId="urn:microsoft.com/office/officeart/2005/8/layout/orgChart1"/>
    <dgm:cxn modelId="{B679E18E-998E-40EA-AA63-BFD18E6441E0}" type="presParOf" srcId="{AEA06473-52D4-400D-94F7-CE198C60F6DF}" destId="{62A016C7-808E-4D62-8EA2-ED40DF749409}" srcOrd="0" destOrd="0" presId="urn:microsoft.com/office/officeart/2005/8/layout/orgChart1"/>
    <dgm:cxn modelId="{13DBADA4-490B-4456-9920-A799A5325F05}" type="presParOf" srcId="{AEA06473-52D4-400D-94F7-CE198C60F6DF}" destId="{F70D1B0E-96EF-4563-B80F-DC180F730297}" srcOrd="1" destOrd="0" presId="urn:microsoft.com/office/officeart/2005/8/layout/orgChart1"/>
    <dgm:cxn modelId="{8404DDB7-9E12-4862-8000-8DBF4CCAE424}" type="presParOf" srcId="{CC84E577-A64C-4A89-82EE-81AC969D4AEE}" destId="{1C4DBB26-9FDA-442B-BE37-68592F6A4979}" srcOrd="1" destOrd="0" presId="urn:microsoft.com/office/officeart/2005/8/layout/orgChart1"/>
    <dgm:cxn modelId="{7A1FC0EE-F063-4CE3-869A-ABEA803DF282}" type="presParOf" srcId="{1C4DBB26-9FDA-442B-BE37-68592F6A4979}" destId="{41852C00-2E00-4A51-A804-2B8BFBA33885}" srcOrd="0" destOrd="0" presId="urn:microsoft.com/office/officeart/2005/8/layout/orgChart1"/>
    <dgm:cxn modelId="{B5C56AF9-B5FC-4BE0-83B3-44F7D488F664}" type="presParOf" srcId="{1C4DBB26-9FDA-442B-BE37-68592F6A4979}" destId="{43C25BED-91F8-46F9-BF58-0F3A8867A9E7}" srcOrd="1" destOrd="0" presId="urn:microsoft.com/office/officeart/2005/8/layout/orgChart1"/>
    <dgm:cxn modelId="{8BB0AC25-26B8-4DDA-9B88-97F61E083F7E}" type="presParOf" srcId="{43C25BED-91F8-46F9-BF58-0F3A8867A9E7}" destId="{42353E38-0085-4D74-A199-16CA6E28C7EB}" srcOrd="0" destOrd="0" presId="urn:microsoft.com/office/officeart/2005/8/layout/orgChart1"/>
    <dgm:cxn modelId="{9B8D8439-3EF9-4329-812E-1ADD493DB2A3}" type="presParOf" srcId="{42353E38-0085-4D74-A199-16CA6E28C7EB}" destId="{7E37481F-5ED3-405A-B046-1DD9BE7FABD5}" srcOrd="0" destOrd="0" presId="urn:microsoft.com/office/officeart/2005/8/layout/orgChart1"/>
    <dgm:cxn modelId="{91BD0401-3DF2-4A61-88DD-E8EA48E59F5A}" type="presParOf" srcId="{42353E38-0085-4D74-A199-16CA6E28C7EB}" destId="{A500A8D9-B94B-45ED-BCD5-B8D85D1286BE}" srcOrd="1" destOrd="0" presId="urn:microsoft.com/office/officeart/2005/8/layout/orgChart1"/>
    <dgm:cxn modelId="{8A7F3AD4-2076-409D-A7E1-CFE24782B143}" type="presParOf" srcId="{43C25BED-91F8-46F9-BF58-0F3A8867A9E7}" destId="{5328F983-DD0A-4D4B-8E51-50DC6B5A2F8D}" srcOrd="1" destOrd="0" presId="urn:microsoft.com/office/officeart/2005/8/layout/orgChart1"/>
    <dgm:cxn modelId="{CBB48702-639B-4E70-81BF-D46D11C517E0}" type="presParOf" srcId="{43C25BED-91F8-46F9-BF58-0F3A8867A9E7}" destId="{98E8D6A4-295C-44DD-8709-E491A56EA2E0}" srcOrd="2" destOrd="0" presId="urn:microsoft.com/office/officeart/2005/8/layout/orgChart1"/>
    <dgm:cxn modelId="{7B8A1F89-D24A-4FD8-8BA1-396234B960CD}" type="presParOf" srcId="{1C4DBB26-9FDA-442B-BE37-68592F6A4979}" destId="{133A3511-2AD7-4D9A-A7A0-61F11AE97A62}" srcOrd="2" destOrd="0" presId="urn:microsoft.com/office/officeart/2005/8/layout/orgChart1"/>
    <dgm:cxn modelId="{7817ADC3-DE58-44D0-9611-CADA261E650E}" type="presParOf" srcId="{1C4DBB26-9FDA-442B-BE37-68592F6A4979}" destId="{F39856DD-0C5C-4C02-B560-D9F266075C48}" srcOrd="3" destOrd="0" presId="urn:microsoft.com/office/officeart/2005/8/layout/orgChart1"/>
    <dgm:cxn modelId="{C74D91AE-00AD-465B-9C6B-50DD5EBF36BC}" type="presParOf" srcId="{F39856DD-0C5C-4C02-B560-D9F266075C48}" destId="{E3BA7A37-159D-497A-8544-0086125A99C7}" srcOrd="0" destOrd="0" presId="urn:microsoft.com/office/officeart/2005/8/layout/orgChart1"/>
    <dgm:cxn modelId="{BF316BED-8DFC-4946-9360-DCF199204DF1}" type="presParOf" srcId="{E3BA7A37-159D-497A-8544-0086125A99C7}" destId="{D5E04DE9-E206-4E3F-A694-7167BF9E26F4}" srcOrd="0" destOrd="0" presId="urn:microsoft.com/office/officeart/2005/8/layout/orgChart1"/>
    <dgm:cxn modelId="{673637DF-CDDA-4E98-86F7-5A6C71338F0E}" type="presParOf" srcId="{E3BA7A37-159D-497A-8544-0086125A99C7}" destId="{A3FABC41-A8BF-467B-B6F9-7DF255EE2706}" srcOrd="1" destOrd="0" presId="urn:microsoft.com/office/officeart/2005/8/layout/orgChart1"/>
    <dgm:cxn modelId="{E652134D-5DA6-42C1-80DF-368A406BA036}" type="presParOf" srcId="{F39856DD-0C5C-4C02-B560-D9F266075C48}" destId="{349E2699-4D6F-45ED-BC8C-4B66FBE75816}" srcOrd="1" destOrd="0" presId="urn:microsoft.com/office/officeart/2005/8/layout/orgChart1"/>
    <dgm:cxn modelId="{691D1AE2-059C-48C1-9C02-090CF597DC2C}" type="presParOf" srcId="{F39856DD-0C5C-4C02-B560-D9F266075C48}" destId="{0140CEE6-C23E-491A-87CF-E29D31C93FE0}" srcOrd="2" destOrd="0" presId="urn:microsoft.com/office/officeart/2005/8/layout/orgChart1"/>
    <dgm:cxn modelId="{D7AD261B-74D2-46F2-9FC4-D9C0A740E899}" type="presParOf" srcId="{CC84E577-A64C-4A89-82EE-81AC969D4AEE}" destId="{39867D88-823B-4F2F-AF8B-FED1F99CC260}" srcOrd="2" destOrd="0" presId="urn:microsoft.com/office/officeart/2005/8/layout/orgChart1"/>
    <dgm:cxn modelId="{269178EA-7FF6-4643-868A-E01901E52AA5}" type="presParOf" srcId="{D62513EC-99BA-4F41-9F56-F265DA03F113}" destId="{26DE0667-E1B8-4BDD-9714-99485F0738C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E1C6D14-778C-43CF-BEBD-2E0302B559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780F22C-6AA9-4204-9C56-7832FFA6C557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application development</a:t>
          </a:r>
        </a:p>
        <a:p>
          <a:r>
            <a:rPr lang="en-US" dirty="0"/>
            <a:t>(manger)</a:t>
          </a:r>
        </a:p>
      </dgm:t>
    </dgm:pt>
    <dgm:pt modelId="{5418F16C-B405-4843-9050-F5DC06730DBF}" type="parTrans" cxnId="{85254D92-A73E-40CE-9A3A-E3FE8E117ADA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DCACC7B4-75D9-435C-8299-45D139611122}" type="sibTrans" cxnId="{85254D92-A73E-40CE-9A3A-E3FE8E117ADA}">
      <dgm:prSet/>
      <dgm:spPr/>
      <dgm:t>
        <a:bodyPr/>
        <a:lstStyle/>
        <a:p>
          <a:endParaRPr lang="en-US"/>
        </a:p>
      </dgm:t>
    </dgm:pt>
    <dgm:pt modelId="{226B6356-AE32-4BF1-AF2B-3AF035CD5B75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/>
            <a:t>product A</a:t>
          </a:r>
        </a:p>
        <a:p>
          <a:r>
            <a:rPr lang="en-US" dirty="0"/>
            <a:t>(12)</a:t>
          </a:r>
        </a:p>
      </dgm:t>
    </dgm:pt>
    <dgm:pt modelId="{703476F9-5086-4416-B373-8CC0DDA98607}" type="parTrans" cxnId="{8562E81C-249E-40A2-9D4D-4FF3DACEF891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F920FB98-3DF4-4778-B178-A2CD20C770A6}" type="sibTrans" cxnId="{8562E81C-249E-40A2-9D4D-4FF3DACEF891}">
      <dgm:prSet/>
      <dgm:spPr/>
      <dgm:t>
        <a:bodyPr/>
        <a:lstStyle/>
        <a:p>
          <a:endParaRPr lang="en-US"/>
        </a:p>
      </dgm:t>
    </dgm:pt>
    <dgm:pt modelId="{426A7134-B8E1-4EF4-BC5E-F8F61490CAE1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/>
            <a:t>product B</a:t>
          </a:r>
        </a:p>
        <a:p>
          <a:r>
            <a:rPr lang="en-US" dirty="0"/>
            <a:t>(13)</a:t>
          </a:r>
        </a:p>
      </dgm:t>
    </dgm:pt>
    <dgm:pt modelId="{69FE76DB-F7B4-400A-9722-E7C99D90703F}" type="parTrans" cxnId="{A15B1AE0-E8FA-40A8-8537-594BD7D42D0E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BA4F533A-6ACB-4DC8-89A2-4E3857943642}" type="sibTrans" cxnId="{A15B1AE0-E8FA-40A8-8537-594BD7D42D0E}">
      <dgm:prSet/>
      <dgm:spPr/>
      <dgm:t>
        <a:bodyPr/>
        <a:lstStyle/>
        <a:p>
          <a:endParaRPr lang="en-US"/>
        </a:p>
      </dgm:t>
    </dgm:pt>
    <dgm:pt modelId="{68663FAA-1002-477C-81BE-1F9F3CED17CA}">
      <dgm:prSet/>
      <dgm:spPr>
        <a:solidFill>
          <a:schemeClr val="accent3"/>
        </a:solidFill>
      </dgm:spPr>
      <dgm:t>
        <a:bodyPr/>
        <a:lstStyle/>
        <a:p>
          <a:r>
            <a:rPr lang="en-US" dirty="0"/>
            <a:t>product C</a:t>
          </a:r>
        </a:p>
        <a:p>
          <a:r>
            <a:rPr lang="en-US" dirty="0"/>
            <a:t>(17)</a:t>
          </a:r>
        </a:p>
      </dgm:t>
    </dgm:pt>
    <dgm:pt modelId="{5DEB8AC6-0920-4370-A3CC-B4E02EAB245E}" type="parTrans" cxnId="{6EE1670B-3471-4777-B56F-05EC410D23E9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3A294940-7D61-4975-B835-8990CDCEA50E}" type="sibTrans" cxnId="{6EE1670B-3471-4777-B56F-05EC410D23E9}">
      <dgm:prSet/>
      <dgm:spPr/>
      <dgm:t>
        <a:bodyPr/>
        <a:lstStyle/>
        <a:p>
          <a:endParaRPr lang="en-US"/>
        </a:p>
      </dgm:t>
    </dgm:pt>
    <dgm:pt modelId="{BFD7776A-8F73-4254-AD24-D022F223D943}">
      <dgm:prSet/>
      <dgm:spPr>
        <a:solidFill>
          <a:schemeClr val="accent3"/>
        </a:solidFill>
      </dgm:spPr>
      <dgm:t>
        <a:bodyPr/>
        <a:lstStyle/>
        <a:p>
          <a:r>
            <a:rPr lang="en-US" dirty="0"/>
            <a:t>product D</a:t>
          </a:r>
        </a:p>
        <a:p>
          <a:r>
            <a:rPr lang="en-US" dirty="0"/>
            <a:t>(15)</a:t>
          </a:r>
        </a:p>
      </dgm:t>
    </dgm:pt>
    <dgm:pt modelId="{87DC2726-E308-4371-8A47-DDF8DB79C86B}" type="parTrans" cxnId="{C1EE683B-7210-427D-B4BC-09A61EDF3EDD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A363E58E-AB4D-46FD-98B6-38D6BC548271}" type="sibTrans" cxnId="{C1EE683B-7210-427D-B4BC-09A61EDF3EDD}">
      <dgm:prSet/>
      <dgm:spPr/>
      <dgm:t>
        <a:bodyPr/>
        <a:lstStyle/>
        <a:p>
          <a:endParaRPr lang="en-US"/>
        </a:p>
      </dgm:t>
    </dgm:pt>
    <dgm:pt modelId="{AC5B1213-EB5D-4211-AE17-C58539B3EB29}" type="pres">
      <dgm:prSet presAssocID="{6E1C6D14-778C-43CF-BEBD-2E0302B559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61693D9-B78D-4FDD-B634-D629ABD6DB86}" type="pres">
      <dgm:prSet presAssocID="{D780F22C-6AA9-4204-9C56-7832FFA6C557}" presName="hierRoot1" presStyleCnt="0">
        <dgm:presLayoutVars>
          <dgm:hierBranch val="init"/>
        </dgm:presLayoutVars>
      </dgm:prSet>
      <dgm:spPr/>
    </dgm:pt>
    <dgm:pt modelId="{602D8028-D7A2-465D-9E7C-D4AE9CA8CCF1}" type="pres">
      <dgm:prSet presAssocID="{D780F22C-6AA9-4204-9C56-7832FFA6C557}" presName="rootComposite1" presStyleCnt="0"/>
      <dgm:spPr/>
    </dgm:pt>
    <dgm:pt modelId="{66253E5B-C40B-48F2-B7F6-775AF142A0C7}" type="pres">
      <dgm:prSet presAssocID="{D780F22C-6AA9-4204-9C56-7832FFA6C557}" presName="rootText1" presStyleLbl="node0" presStyleIdx="0" presStyleCnt="1">
        <dgm:presLayoutVars>
          <dgm:chPref val="3"/>
        </dgm:presLayoutVars>
      </dgm:prSet>
      <dgm:spPr/>
    </dgm:pt>
    <dgm:pt modelId="{C9898FB8-CBEA-4044-94C8-4DE7932F9E7B}" type="pres">
      <dgm:prSet presAssocID="{D780F22C-6AA9-4204-9C56-7832FFA6C557}" presName="rootConnector1" presStyleLbl="node1" presStyleIdx="0" presStyleCnt="0"/>
      <dgm:spPr/>
    </dgm:pt>
    <dgm:pt modelId="{BA87E20C-8E63-4899-B316-F3EAE2EE7F6C}" type="pres">
      <dgm:prSet presAssocID="{D780F22C-6AA9-4204-9C56-7832FFA6C557}" presName="hierChild2" presStyleCnt="0"/>
      <dgm:spPr/>
    </dgm:pt>
    <dgm:pt modelId="{1517A36E-060F-4C18-94B0-2D8F686527A8}" type="pres">
      <dgm:prSet presAssocID="{703476F9-5086-4416-B373-8CC0DDA98607}" presName="Name37" presStyleLbl="parChTrans1D2" presStyleIdx="0" presStyleCnt="4"/>
      <dgm:spPr/>
    </dgm:pt>
    <dgm:pt modelId="{C99B5716-DE9B-42A7-8515-F13553E939DE}" type="pres">
      <dgm:prSet presAssocID="{226B6356-AE32-4BF1-AF2B-3AF035CD5B75}" presName="hierRoot2" presStyleCnt="0">
        <dgm:presLayoutVars>
          <dgm:hierBranch val="init"/>
        </dgm:presLayoutVars>
      </dgm:prSet>
      <dgm:spPr/>
    </dgm:pt>
    <dgm:pt modelId="{8CA7CC2F-BF48-4F4E-B477-D1D7CA1DF129}" type="pres">
      <dgm:prSet presAssocID="{226B6356-AE32-4BF1-AF2B-3AF035CD5B75}" presName="rootComposite" presStyleCnt="0"/>
      <dgm:spPr/>
    </dgm:pt>
    <dgm:pt modelId="{94178CEA-71F4-4F1E-8A50-B3B85B412B37}" type="pres">
      <dgm:prSet presAssocID="{226B6356-AE32-4BF1-AF2B-3AF035CD5B75}" presName="rootText" presStyleLbl="node2" presStyleIdx="0" presStyleCnt="4">
        <dgm:presLayoutVars>
          <dgm:chPref val="3"/>
        </dgm:presLayoutVars>
      </dgm:prSet>
      <dgm:spPr/>
    </dgm:pt>
    <dgm:pt modelId="{B062ADD4-6C70-4E4D-A42D-2B01987A89A4}" type="pres">
      <dgm:prSet presAssocID="{226B6356-AE32-4BF1-AF2B-3AF035CD5B75}" presName="rootConnector" presStyleLbl="node2" presStyleIdx="0" presStyleCnt="4"/>
      <dgm:spPr/>
    </dgm:pt>
    <dgm:pt modelId="{03F3CF2B-B9FF-4F7D-9458-DB3E967ADC3D}" type="pres">
      <dgm:prSet presAssocID="{226B6356-AE32-4BF1-AF2B-3AF035CD5B75}" presName="hierChild4" presStyleCnt="0"/>
      <dgm:spPr/>
    </dgm:pt>
    <dgm:pt modelId="{684C10E6-3754-47C2-AC84-63555A69E2E0}" type="pres">
      <dgm:prSet presAssocID="{226B6356-AE32-4BF1-AF2B-3AF035CD5B75}" presName="hierChild5" presStyleCnt="0"/>
      <dgm:spPr/>
    </dgm:pt>
    <dgm:pt modelId="{F16BA948-21CB-41B0-9378-F0F3918B0345}" type="pres">
      <dgm:prSet presAssocID="{69FE76DB-F7B4-400A-9722-E7C99D90703F}" presName="Name37" presStyleLbl="parChTrans1D2" presStyleIdx="1" presStyleCnt="4"/>
      <dgm:spPr/>
    </dgm:pt>
    <dgm:pt modelId="{B6F105E7-AD14-4D93-BFEC-78B99DD46666}" type="pres">
      <dgm:prSet presAssocID="{426A7134-B8E1-4EF4-BC5E-F8F61490CAE1}" presName="hierRoot2" presStyleCnt="0">
        <dgm:presLayoutVars>
          <dgm:hierBranch val="init"/>
        </dgm:presLayoutVars>
      </dgm:prSet>
      <dgm:spPr/>
    </dgm:pt>
    <dgm:pt modelId="{43A79C22-46B3-4F11-B39A-111BBB3859D6}" type="pres">
      <dgm:prSet presAssocID="{426A7134-B8E1-4EF4-BC5E-F8F61490CAE1}" presName="rootComposite" presStyleCnt="0"/>
      <dgm:spPr/>
    </dgm:pt>
    <dgm:pt modelId="{214B4D1C-C7B3-4D0B-A56B-7BE4CB6C97D3}" type="pres">
      <dgm:prSet presAssocID="{426A7134-B8E1-4EF4-BC5E-F8F61490CAE1}" presName="rootText" presStyleLbl="node2" presStyleIdx="1" presStyleCnt="4">
        <dgm:presLayoutVars>
          <dgm:chPref val="3"/>
        </dgm:presLayoutVars>
      </dgm:prSet>
      <dgm:spPr/>
    </dgm:pt>
    <dgm:pt modelId="{BA15C20B-36C8-4CA8-BD5A-291303F472F3}" type="pres">
      <dgm:prSet presAssocID="{426A7134-B8E1-4EF4-BC5E-F8F61490CAE1}" presName="rootConnector" presStyleLbl="node2" presStyleIdx="1" presStyleCnt="4"/>
      <dgm:spPr/>
    </dgm:pt>
    <dgm:pt modelId="{18D95CC5-E7F3-40C0-9015-6BBC38A718E2}" type="pres">
      <dgm:prSet presAssocID="{426A7134-B8E1-4EF4-BC5E-F8F61490CAE1}" presName="hierChild4" presStyleCnt="0"/>
      <dgm:spPr/>
    </dgm:pt>
    <dgm:pt modelId="{CB64E5E2-71BA-483D-AF43-5B910FAA16FF}" type="pres">
      <dgm:prSet presAssocID="{426A7134-B8E1-4EF4-BC5E-F8F61490CAE1}" presName="hierChild5" presStyleCnt="0"/>
      <dgm:spPr/>
    </dgm:pt>
    <dgm:pt modelId="{B00BFFA1-001D-4D7D-9A8A-FCE15E54786D}" type="pres">
      <dgm:prSet presAssocID="{5DEB8AC6-0920-4370-A3CC-B4E02EAB245E}" presName="Name37" presStyleLbl="parChTrans1D2" presStyleIdx="2" presStyleCnt="4"/>
      <dgm:spPr/>
    </dgm:pt>
    <dgm:pt modelId="{208AD167-B9F3-4342-8C19-2CD0F854CBE8}" type="pres">
      <dgm:prSet presAssocID="{68663FAA-1002-477C-81BE-1F9F3CED17CA}" presName="hierRoot2" presStyleCnt="0">
        <dgm:presLayoutVars>
          <dgm:hierBranch val="init"/>
        </dgm:presLayoutVars>
      </dgm:prSet>
      <dgm:spPr/>
    </dgm:pt>
    <dgm:pt modelId="{ACF02D86-4648-4118-81AE-200EE98DD522}" type="pres">
      <dgm:prSet presAssocID="{68663FAA-1002-477C-81BE-1F9F3CED17CA}" presName="rootComposite" presStyleCnt="0"/>
      <dgm:spPr/>
    </dgm:pt>
    <dgm:pt modelId="{B20033BF-8BE9-4685-9271-83485C16CEBC}" type="pres">
      <dgm:prSet presAssocID="{68663FAA-1002-477C-81BE-1F9F3CED17CA}" presName="rootText" presStyleLbl="node2" presStyleIdx="2" presStyleCnt="4">
        <dgm:presLayoutVars>
          <dgm:chPref val="3"/>
        </dgm:presLayoutVars>
      </dgm:prSet>
      <dgm:spPr/>
    </dgm:pt>
    <dgm:pt modelId="{B196F326-0D66-4953-861E-C00113FBD853}" type="pres">
      <dgm:prSet presAssocID="{68663FAA-1002-477C-81BE-1F9F3CED17CA}" presName="rootConnector" presStyleLbl="node2" presStyleIdx="2" presStyleCnt="4"/>
      <dgm:spPr/>
    </dgm:pt>
    <dgm:pt modelId="{A1E03E0C-5E07-4419-8636-74F14AE105D6}" type="pres">
      <dgm:prSet presAssocID="{68663FAA-1002-477C-81BE-1F9F3CED17CA}" presName="hierChild4" presStyleCnt="0"/>
      <dgm:spPr/>
    </dgm:pt>
    <dgm:pt modelId="{A16D8279-E4DB-4531-8C41-11C52DD760E5}" type="pres">
      <dgm:prSet presAssocID="{68663FAA-1002-477C-81BE-1F9F3CED17CA}" presName="hierChild5" presStyleCnt="0"/>
      <dgm:spPr/>
    </dgm:pt>
    <dgm:pt modelId="{0C8AB23F-42A8-49AE-AD95-DDA1215DCD1F}" type="pres">
      <dgm:prSet presAssocID="{87DC2726-E308-4371-8A47-DDF8DB79C86B}" presName="Name37" presStyleLbl="parChTrans1D2" presStyleIdx="3" presStyleCnt="4"/>
      <dgm:spPr/>
    </dgm:pt>
    <dgm:pt modelId="{A0DBEB3A-86E6-4408-9566-3065A54E046B}" type="pres">
      <dgm:prSet presAssocID="{BFD7776A-8F73-4254-AD24-D022F223D943}" presName="hierRoot2" presStyleCnt="0">
        <dgm:presLayoutVars>
          <dgm:hierBranch val="init"/>
        </dgm:presLayoutVars>
      </dgm:prSet>
      <dgm:spPr/>
    </dgm:pt>
    <dgm:pt modelId="{313899B1-73F8-4D2C-9C26-1713BB83575D}" type="pres">
      <dgm:prSet presAssocID="{BFD7776A-8F73-4254-AD24-D022F223D943}" presName="rootComposite" presStyleCnt="0"/>
      <dgm:spPr/>
    </dgm:pt>
    <dgm:pt modelId="{0D462C9E-C94D-4AF5-9CAD-045962B20AF4}" type="pres">
      <dgm:prSet presAssocID="{BFD7776A-8F73-4254-AD24-D022F223D943}" presName="rootText" presStyleLbl="node2" presStyleIdx="3" presStyleCnt="4">
        <dgm:presLayoutVars>
          <dgm:chPref val="3"/>
        </dgm:presLayoutVars>
      </dgm:prSet>
      <dgm:spPr/>
    </dgm:pt>
    <dgm:pt modelId="{0FC7A4A8-F943-4EA8-8456-E3EDE2860585}" type="pres">
      <dgm:prSet presAssocID="{BFD7776A-8F73-4254-AD24-D022F223D943}" presName="rootConnector" presStyleLbl="node2" presStyleIdx="3" presStyleCnt="4"/>
      <dgm:spPr/>
    </dgm:pt>
    <dgm:pt modelId="{1C6044D6-9A5A-4592-A6E7-71DC02FD8B9C}" type="pres">
      <dgm:prSet presAssocID="{BFD7776A-8F73-4254-AD24-D022F223D943}" presName="hierChild4" presStyleCnt="0"/>
      <dgm:spPr/>
    </dgm:pt>
    <dgm:pt modelId="{A3DD01B6-5CD2-4027-9D9C-F09D91174F9C}" type="pres">
      <dgm:prSet presAssocID="{BFD7776A-8F73-4254-AD24-D022F223D943}" presName="hierChild5" presStyleCnt="0"/>
      <dgm:spPr/>
    </dgm:pt>
    <dgm:pt modelId="{6D607783-348D-4873-9630-7A325A19E067}" type="pres">
      <dgm:prSet presAssocID="{D780F22C-6AA9-4204-9C56-7832FFA6C557}" presName="hierChild3" presStyleCnt="0"/>
      <dgm:spPr/>
    </dgm:pt>
  </dgm:ptLst>
  <dgm:cxnLst>
    <dgm:cxn modelId="{6EE1670B-3471-4777-B56F-05EC410D23E9}" srcId="{D780F22C-6AA9-4204-9C56-7832FFA6C557}" destId="{68663FAA-1002-477C-81BE-1F9F3CED17CA}" srcOrd="2" destOrd="0" parTransId="{5DEB8AC6-0920-4370-A3CC-B4E02EAB245E}" sibTransId="{3A294940-7D61-4975-B835-8990CDCEA50E}"/>
    <dgm:cxn modelId="{AADF491C-AB82-43B0-BDDD-D2495ADF719C}" type="presOf" srcId="{D780F22C-6AA9-4204-9C56-7832FFA6C557}" destId="{C9898FB8-CBEA-4044-94C8-4DE7932F9E7B}" srcOrd="1" destOrd="0" presId="urn:microsoft.com/office/officeart/2005/8/layout/orgChart1"/>
    <dgm:cxn modelId="{8562E81C-249E-40A2-9D4D-4FF3DACEF891}" srcId="{D780F22C-6AA9-4204-9C56-7832FFA6C557}" destId="{226B6356-AE32-4BF1-AF2B-3AF035CD5B75}" srcOrd="0" destOrd="0" parTransId="{703476F9-5086-4416-B373-8CC0DDA98607}" sibTransId="{F920FB98-3DF4-4778-B178-A2CD20C770A6}"/>
    <dgm:cxn modelId="{0C2DF41C-1391-49CA-8F24-5655988C16EA}" type="presOf" srcId="{D780F22C-6AA9-4204-9C56-7832FFA6C557}" destId="{66253E5B-C40B-48F2-B7F6-775AF142A0C7}" srcOrd="0" destOrd="0" presId="urn:microsoft.com/office/officeart/2005/8/layout/orgChart1"/>
    <dgm:cxn modelId="{C1EE683B-7210-427D-B4BC-09A61EDF3EDD}" srcId="{D780F22C-6AA9-4204-9C56-7832FFA6C557}" destId="{BFD7776A-8F73-4254-AD24-D022F223D943}" srcOrd="3" destOrd="0" parTransId="{87DC2726-E308-4371-8A47-DDF8DB79C86B}" sibTransId="{A363E58E-AB4D-46FD-98B6-38D6BC548271}"/>
    <dgm:cxn modelId="{DC90155D-6644-492D-B84A-8AA9E4E48E72}" type="presOf" srcId="{87DC2726-E308-4371-8A47-DDF8DB79C86B}" destId="{0C8AB23F-42A8-49AE-AD95-DDA1215DCD1F}" srcOrd="0" destOrd="0" presId="urn:microsoft.com/office/officeart/2005/8/layout/orgChart1"/>
    <dgm:cxn modelId="{AC9C2841-9CC8-4056-9995-5E7B59C89EC3}" type="presOf" srcId="{68663FAA-1002-477C-81BE-1F9F3CED17CA}" destId="{B20033BF-8BE9-4685-9271-83485C16CEBC}" srcOrd="0" destOrd="0" presId="urn:microsoft.com/office/officeart/2005/8/layout/orgChart1"/>
    <dgm:cxn modelId="{0172EB65-BCAC-4A25-9772-00CAFF60A3E2}" type="presOf" srcId="{6E1C6D14-778C-43CF-BEBD-2E0302B559C8}" destId="{AC5B1213-EB5D-4211-AE17-C58539B3EB29}" srcOrd="0" destOrd="0" presId="urn:microsoft.com/office/officeart/2005/8/layout/orgChart1"/>
    <dgm:cxn modelId="{10795250-646A-436B-A042-A507689F70EE}" type="presOf" srcId="{703476F9-5086-4416-B373-8CC0DDA98607}" destId="{1517A36E-060F-4C18-94B0-2D8F686527A8}" srcOrd="0" destOrd="0" presId="urn:microsoft.com/office/officeart/2005/8/layout/orgChart1"/>
    <dgm:cxn modelId="{84E20C83-6F93-4693-8FC1-4F9E94F5D7CD}" type="presOf" srcId="{426A7134-B8E1-4EF4-BC5E-F8F61490CAE1}" destId="{214B4D1C-C7B3-4D0B-A56B-7BE4CB6C97D3}" srcOrd="0" destOrd="0" presId="urn:microsoft.com/office/officeart/2005/8/layout/orgChart1"/>
    <dgm:cxn modelId="{6DEF548C-DBD1-4DCF-B232-22AAD6D6933F}" type="presOf" srcId="{BFD7776A-8F73-4254-AD24-D022F223D943}" destId="{0FC7A4A8-F943-4EA8-8456-E3EDE2860585}" srcOrd="1" destOrd="0" presId="urn:microsoft.com/office/officeart/2005/8/layout/orgChart1"/>
    <dgm:cxn modelId="{85254D92-A73E-40CE-9A3A-E3FE8E117ADA}" srcId="{6E1C6D14-778C-43CF-BEBD-2E0302B559C8}" destId="{D780F22C-6AA9-4204-9C56-7832FFA6C557}" srcOrd="0" destOrd="0" parTransId="{5418F16C-B405-4843-9050-F5DC06730DBF}" sibTransId="{DCACC7B4-75D9-435C-8299-45D139611122}"/>
    <dgm:cxn modelId="{18227FA3-EAA2-4E81-8FDE-12C64E623536}" type="presOf" srcId="{226B6356-AE32-4BF1-AF2B-3AF035CD5B75}" destId="{94178CEA-71F4-4F1E-8A50-B3B85B412B37}" srcOrd="0" destOrd="0" presId="urn:microsoft.com/office/officeart/2005/8/layout/orgChart1"/>
    <dgm:cxn modelId="{CCD6F3B1-3303-4A75-A3C6-1A4737B21270}" type="presOf" srcId="{69FE76DB-F7B4-400A-9722-E7C99D90703F}" destId="{F16BA948-21CB-41B0-9378-F0F3918B0345}" srcOrd="0" destOrd="0" presId="urn:microsoft.com/office/officeart/2005/8/layout/orgChart1"/>
    <dgm:cxn modelId="{140387B7-EA08-457F-9983-8C909CDBCBAE}" type="presOf" srcId="{226B6356-AE32-4BF1-AF2B-3AF035CD5B75}" destId="{B062ADD4-6C70-4E4D-A42D-2B01987A89A4}" srcOrd="1" destOrd="0" presId="urn:microsoft.com/office/officeart/2005/8/layout/orgChart1"/>
    <dgm:cxn modelId="{6ABBDAC8-77A5-4DF8-B013-478277FA5D08}" type="presOf" srcId="{68663FAA-1002-477C-81BE-1F9F3CED17CA}" destId="{B196F326-0D66-4953-861E-C00113FBD853}" srcOrd="1" destOrd="0" presId="urn:microsoft.com/office/officeart/2005/8/layout/orgChart1"/>
    <dgm:cxn modelId="{C3C046CA-0F36-4C65-8A73-A7D7272FAF50}" type="presOf" srcId="{BFD7776A-8F73-4254-AD24-D022F223D943}" destId="{0D462C9E-C94D-4AF5-9CAD-045962B20AF4}" srcOrd="0" destOrd="0" presId="urn:microsoft.com/office/officeart/2005/8/layout/orgChart1"/>
    <dgm:cxn modelId="{BC1C2FDC-5C0F-4492-9DD1-C898E6DE9E69}" type="presOf" srcId="{426A7134-B8E1-4EF4-BC5E-F8F61490CAE1}" destId="{BA15C20B-36C8-4CA8-BD5A-291303F472F3}" srcOrd="1" destOrd="0" presId="urn:microsoft.com/office/officeart/2005/8/layout/orgChart1"/>
    <dgm:cxn modelId="{A15B1AE0-E8FA-40A8-8537-594BD7D42D0E}" srcId="{D780F22C-6AA9-4204-9C56-7832FFA6C557}" destId="{426A7134-B8E1-4EF4-BC5E-F8F61490CAE1}" srcOrd="1" destOrd="0" parTransId="{69FE76DB-F7B4-400A-9722-E7C99D90703F}" sibTransId="{BA4F533A-6ACB-4DC8-89A2-4E3857943642}"/>
    <dgm:cxn modelId="{4F135DFC-B7AC-4CCA-9924-6AAB7D08C297}" type="presOf" srcId="{5DEB8AC6-0920-4370-A3CC-B4E02EAB245E}" destId="{B00BFFA1-001D-4D7D-9A8A-FCE15E54786D}" srcOrd="0" destOrd="0" presId="urn:microsoft.com/office/officeart/2005/8/layout/orgChart1"/>
    <dgm:cxn modelId="{3FE475C2-615A-4F50-9EBC-38C9B08632FB}" type="presParOf" srcId="{AC5B1213-EB5D-4211-AE17-C58539B3EB29}" destId="{B61693D9-B78D-4FDD-B634-D629ABD6DB86}" srcOrd="0" destOrd="0" presId="urn:microsoft.com/office/officeart/2005/8/layout/orgChart1"/>
    <dgm:cxn modelId="{78C012CE-0365-4307-88B1-BCB4E5CDE303}" type="presParOf" srcId="{B61693D9-B78D-4FDD-B634-D629ABD6DB86}" destId="{602D8028-D7A2-465D-9E7C-D4AE9CA8CCF1}" srcOrd="0" destOrd="0" presId="urn:microsoft.com/office/officeart/2005/8/layout/orgChart1"/>
    <dgm:cxn modelId="{9E997918-2C96-4AAB-B2D5-779B5DF3C846}" type="presParOf" srcId="{602D8028-D7A2-465D-9E7C-D4AE9CA8CCF1}" destId="{66253E5B-C40B-48F2-B7F6-775AF142A0C7}" srcOrd="0" destOrd="0" presId="urn:microsoft.com/office/officeart/2005/8/layout/orgChart1"/>
    <dgm:cxn modelId="{66FF355F-A1AB-4A18-ACF6-2BE635BDC702}" type="presParOf" srcId="{602D8028-D7A2-465D-9E7C-D4AE9CA8CCF1}" destId="{C9898FB8-CBEA-4044-94C8-4DE7932F9E7B}" srcOrd="1" destOrd="0" presId="urn:microsoft.com/office/officeart/2005/8/layout/orgChart1"/>
    <dgm:cxn modelId="{33416244-AEE9-48DC-9E04-17C7D9D000CB}" type="presParOf" srcId="{B61693D9-B78D-4FDD-B634-D629ABD6DB86}" destId="{BA87E20C-8E63-4899-B316-F3EAE2EE7F6C}" srcOrd="1" destOrd="0" presId="urn:microsoft.com/office/officeart/2005/8/layout/orgChart1"/>
    <dgm:cxn modelId="{944593D3-DAA2-4CE0-A6A9-6A2A7C82181A}" type="presParOf" srcId="{BA87E20C-8E63-4899-B316-F3EAE2EE7F6C}" destId="{1517A36E-060F-4C18-94B0-2D8F686527A8}" srcOrd="0" destOrd="0" presId="urn:microsoft.com/office/officeart/2005/8/layout/orgChart1"/>
    <dgm:cxn modelId="{A87BC334-C4A5-42AE-B02C-7125ADB51F9B}" type="presParOf" srcId="{BA87E20C-8E63-4899-B316-F3EAE2EE7F6C}" destId="{C99B5716-DE9B-42A7-8515-F13553E939DE}" srcOrd="1" destOrd="0" presId="urn:microsoft.com/office/officeart/2005/8/layout/orgChart1"/>
    <dgm:cxn modelId="{231CEFF2-46D9-4459-8B94-2BC685310625}" type="presParOf" srcId="{C99B5716-DE9B-42A7-8515-F13553E939DE}" destId="{8CA7CC2F-BF48-4F4E-B477-D1D7CA1DF129}" srcOrd="0" destOrd="0" presId="urn:microsoft.com/office/officeart/2005/8/layout/orgChart1"/>
    <dgm:cxn modelId="{0BAA3189-30D4-45AA-8C36-6CC2683DA816}" type="presParOf" srcId="{8CA7CC2F-BF48-4F4E-B477-D1D7CA1DF129}" destId="{94178CEA-71F4-4F1E-8A50-B3B85B412B37}" srcOrd="0" destOrd="0" presId="urn:microsoft.com/office/officeart/2005/8/layout/orgChart1"/>
    <dgm:cxn modelId="{86036E13-9008-4D6D-8CEA-2AE977B1DB4A}" type="presParOf" srcId="{8CA7CC2F-BF48-4F4E-B477-D1D7CA1DF129}" destId="{B062ADD4-6C70-4E4D-A42D-2B01987A89A4}" srcOrd="1" destOrd="0" presId="urn:microsoft.com/office/officeart/2005/8/layout/orgChart1"/>
    <dgm:cxn modelId="{5205F0D8-0F36-4881-8EE8-28B49FBF52BB}" type="presParOf" srcId="{C99B5716-DE9B-42A7-8515-F13553E939DE}" destId="{03F3CF2B-B9FF-4F7D-9458-DB3E967ADC3D}" srcOrd="1" destOrd="0" presId="urn:microsoft.com/office/officeart/2005/8/layout/orgChart1"/>
    <dgm:cxn modelId="{E21B70B2-6A72-40C9-8D3C-E39B83271572}" type="presParOf" srcId="{C99B5716-DE9B-42A7-8515-F13553E939DE}" destId="{684C10E6-3754-47C2-AC84-63555A69E2E0}" srcOrd="2" destOrd="0" presId="urn:microsoft.com/office/officeart/2005/8/layout/orgChart1"/>
    <dgm:cxn modelId="{6F199556-DC4F-4DE4-81B8-F6CF1952BAAB}" type="presParOf" srcId="{BA87E20C-8E63-4899-B316-F3EAE2EE7F6C}" destId="{F16BA948-21CB-41B0-9378-F0F3918B0345}" srcOrd="2" destOrd="0" presId="urn:microsoft.com/office/officeart/2005/8/layout/orgChart1"/>
    <dgm:cxn modelId="{123F4882-E1A8-4CB1-A563-F5B6E5372E65}" type="presParOf" srcId="{BA87E20C-8E63-4899-B316-F3EAE2EE7F6C}" destId="{B6F105E7-AD14-4D93-BFEC-78B99DD46666}" srcOrd="3" destOrd="0" presId="urn:microsoft.com/office/officeart/2005/8/layout/orgChart1"/>
    <dgm:cxn modelId="{10882714-DDD7-4DDC-A028-131547C9F36A}" type="presParOf" srcId="{B6F105E7-AD14-4D93-BFEC-78B99DD46666}" destId="{43A79C22-46B3-4F11-B39A-111BBB3859D6}" srcOrd="0" destOrd="0" presId="urn:microsoft.com/office/officeart/2005/8/layout/orgChart1"/>
    <dgm:cxn modelId="{EC2B5FDD-5BFC-4699-AA38-2BA073E08195}" type="presParOf" srcId="{43A79C22-46B3-4F11-B39A-111BBB3859D6}" destId="{214B4D1C-C7B3-4D0B-A56B-7BE4CB6C97D3}" srcOrd="0" destOrd="0" presId="urn:microsoft.com/office/officeart/2005/8/layout/orgChart1"/>
    <dgm:cxn modelId="{7053D684-006B-43A8-9517-9F8BCECA6495}" type="presParOf" srcId="{43A79C22-46B3-4F11-B39A-111BBB3859D6}" destId="{BA15C20B-36C8-4CA8-BD5A-291303F472F3}" srcOrd="1" destOrd="0" presId="urn:microsoft.com/office/officeart/2005/8/layout/orgChart1"/>
    <dgm:cxn modelId="{AC16A3AB-3303-4847-AEFB-ED20A741D3EA}" type="presParOf" srcId="{B6F105E7-AD14-4D93-BFEC-78B99DD46666}" destId="{18D95CC5-E7F3-40C0-9015-6BBC38A718E2}" srcOrd="1" destOrd="0" presId="urn:microsoft.com/office/officeart/2005/8/layout/orgChart1"/>
    <dgm:cxn modelId="{4C489BD6-AF64-40AE-BDB4-1A4A00DA8C7F}" type="presParOf" srcId="{B6F105E7-AD14-4D93-BFEC-78B99DD46666}" destId="{CB64E5E2-71BA-483D-AF43-5B910FAA16FF}" srcOrd="2" destOrd="0" presId="urn:microsoft.com/office/officeart/2005/8/layout/orgChart1"/>
    <dgm:cxn modelId="{9A162B2B-492F-4386-B180-85C24864594E}" type="presParOf" srcId="{BA87E20C-8E63-4899-B316-F3EAE2EE7F6C}" destId="{B00BFFA1-001D-4D7D-9A8A-FCE15E54786D}" srcOrd="4" destOrd="0" presId="urn:microsoft.com/office/officeart/2005/8/layout/orgChart1"/>
    <dgm:cxn modelId="{8AE6F21B-FFDD-4B93-A4D6-48D36CE79D84}" type="presParOf" srcId="{BA87E20C-8E63-4899-B316-F3EAE2EE7F6C}" destId="{208AD167-B9F3-4342-8C19-2CD0F854CBE8}" srcOrd="5" destOrd="0" presId="urn:microsoft.com/office/officeart/2005/8/layout/orgChart1"/>
    <dgm:cxn modelId="{2895D109-267D-4CD5-A521-33653C1829B8}" type="presParOf" srcId="{208AD167-B9F3-4342-8C19-2CD0F854CBE8}" destId="{ACF02D86-4648-4118-81AE-200EE98DD522}" srcOrd="0" destOrd="0" presId="urn:microsoft.com/office/officeart/2005/8/layout/orgChart1"/>
    <dgm:cxn modelId="{C796B591-79A2-47DF-A4E9-4921D5E9169D}" type="presParOf" srcId="{ACF02D86-4648-4118-81AE-200EE98DD522}" destId="{B20033BF-8BE9-4685-9271-83485C16CEBC}" srcOrd="0" destOrd="0" presId="urn:microsoft.com/office/officeart/2005/8/layout/orgChart1"/>
    <dgm:cxn modelId="{FF28AF35-A993-4303-B385-C01781072FFD}" type="presParOf" srcId="{ACF02D86-4648-4118-81AE-200EE98DD522}" destId="{B196F326-0D66-4953-861E-C00113FBD853}" srcOrd="1" destOrd="0" presId="urn:microsoft.com/office/officeart/2005/8/layout/orgChart1"/>
    <dgm:cxn modelId="{DD86E788-C7C0-4939-BA8F-40A18ECCC1A7}" type="presParOf" srcId="{208AD167-B9F3-4342-8C19-2CD0F854CBE8}" destId="{A1E03E0C-5E07-4419-8636-74F14AE105D6}" srcOrd="1" destOrd="0" presId="urn:microsoft.com/office/officeart/2005/8/layout/orgChart1"/>
    <dgm:cxn modelId="{BC3933A6-00AA-49D4-81BC-75C5786DC8F4}" type="presParOf" srcId="{208AD167-B9F3-4342-8C19-2CD0F854CBE8}" destId="{A16D8279-E4DB-4531-8C41-11C52DD760E5}" srcOrd="2" destOrd="0" presId="urn:microsoft.com/office/officeart/2005/8/layout/orgChart1"/>
    <dgm:cxn modelId="{C05B65F7-A626-48C9-A437-A38E4976D628}" type="presParOf" srcId="{BA87E20C-8E63-4899-B316-F3EAE2EE7F6C}" destId="{0C8AB23F-42A8-49AE-AD95-DDA1215DCD1F}" srcOrd="6" destOrd="0" presId="urn:microsoft.com/office/officeart/2005/8/layout/orgChart1"/>
    <dgm:cxn modelId="{5A3618C7-E8A2-4EA7-80C3-FD5268DA52BD}" type="presParOf" srcId="{BA87E20C-8E63-4899-B316-F3EAE2EE7F6C}" destId="{A0DBEB3A-86E6-4408-9566-3065A54E046B}" srcOrd="7" destOrd="0" presId="urn:microsoft.com/office/officeart/2005/8/layout/orgChart1"/>
    <dgm:cxn modelId="{32FA43DC-2608-4D56-8054-FC122C41B800}" type="presParOf" srcId="{A0DBEB3A-86E6-4408-9566-3065A54E046B}" destId="{313899B1-73F8-4D2C-9C26-1713BB83575D}" srcOrd="0" destOrd="0" presId="urn:microsoft.com/office/officeart/2005/8/layout/orgChart1"/>
    <dgm:cxn modelId="{154402E0-9AE5-4B3A-B918-1123346473A9}" type="presParOf" srcId="{313899B1-73F8-4D2C-9C26-1713BB83575D}" destId="{0D462C9E-C94D-4AF5-9CAD-045962B20AF4}" srcOrd="0" destOrd="0" presId="urn:microsoft.com/office/officeart/2005/8/layout/orgChart1"/>
    <dgm:cxn modelId="{72622BE6-45A3-4A63-8BD4-85AE06BE20EC}" type="presParOf" srcId="{313899B1-73F8-4D2C-9C26-1713BB83575D}" destId="{0FC7A4A8-F943-4EA8-8456-E3EDE2860585}" srcOrd="1" destOrd="0" presId="urn:microsoft.com/office/officeart/2005/8/layout/orgChart1"/>
    <dgm:cxn modelId="{674D1499-3587-4F35-8FED-63E162D5749A}" type="presParOf" srcId="{A0DBEB3A-86E6-4408-9566-3065A54E046B}" destId="{1C6044D6-9A5A-4592-A6E7-71DC02FD8B9C}" srcOrd="1" destOrd="0" presId="urn:microsoft.com/office/officeart/2005/8/layout/orgChart1"/>
    <dgm:cxn modelId="{2695F64B-31F2-456D-A497-3860F864B6BC}" type="presParOf" srcId="{A0DBEB3A-86E6-4408-9566-3065A54E046B}" destId="{A3DD01B6-5CD2-4027-9D9C-F09D91174F9C}" srcOrd="2" destOrd="0" presId="urn:microsoft.com/office/officeart/2005/8/layout/orgChart1"/>
    <dgm:cxn modelId="{693C9F79-1F3A-457C-BB1A-9D23903EB6E2}" type="presParOf" srcId="{B61693D9-B78D-4FDD-B634-D629ABD6DB86}" destId="{6D607783-348D-4873-9630-7A325A19E06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C2C7F0-2C3C-4723-BB43-86518528C43B}">
      <dsp:nvSpPr>
        <dsp:cNvPr id="0" name=""/>
        <dsp:cNvSpPr/>
      </dsp:nvSpPr>
      <dsp:spPr>
        <a:xfrm>
          <a:off x="6755263" y="1640363"/>
          <a:ext cx="197076" cy="25542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54283"/>
              </a:lnTo>
              <a:lnTo>
                <a:pt x="197076" y="2554283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A9B2CE-2349-42D1-AB5D-938031368B3F}">
      <dsp:nvSpPr>
        <dsp:cNvPr id="0" name=""/>
        <dsp:cNvSpPr/>
      </dsp:nvSpPr>
      <dsp:spPr>
        <a:xfrm>
          <a:off x="6755263" y="1640363"/>
          <a:ext cx="197076" cy="15935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3530"/>
              </a:lnTo>
              <a:lnTo>
                <a:pt x="197076" y="1593530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4463C6-691F-4DAA-B77F-E59FEE28E7B5}">
      <dsp:nvSpPr>
        <dsp:cNvPr id="0" name=""/>
        <dsp:cNvSpPr/>
      </dsp:nvSpPr>
      <dsp:spPr>
        <a:xfrm>
          <a:off x="4021853" y="679610"/>
          <a:ext cx="3274679" cy="2841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083"/>
              </a:lnTo>
              <a:lnTo>
                <a:pt x="3274679" y="142083"/>
              </a:lnTo>
              <a:lnTo>
                <a:pt x="3274679" y="28416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73AD42-2A5B-4C39-8AD3-49FCA2A3A9FA}">
      <dsp:nvSpPr>
        <dsp:cNvPr id="0" name=""/>
        <dsp:cNvSpPr/>
      </dsp:nvSpPr>
      <dsp:spPr>
        <a:xfrm>
          <a:off x="5117923" y="2601116"/>
          <a:ext cx="202975" cy="15832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3212"/>
              </a:lnTo>
              <a:lnTo>
                <a:pt x="202975" y="158321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F3C8A5-146C-49B7-A3B2-69CD4460FF8C}">
      <dsp:nvSpPr>
        <dsp:cNvPr id="0" name=""/>
        <dsp:cNvSpPr/>
      </dsp:nvSpPr>
      <dsp:spPr>
        <a:xfrm>
          <a:off x="5117923" y="2601116"/>
          <a:ext cx="202975" cy="622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2459"/>
              </a:lnTo>
              <a:lnTo>
                <a:pt x="202975" y="622459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447ACB-8F86-4B3A-BE24-D9A9E590D5DC}">
      <dsp:nvSpPr>
        <dsp:cNvPr id="0" name=""/>
        <dsp:cNvSpPr/>
      </dsp:nvSpPr>
      <dsp:spPr>
        <a:xfrm>
          <a:off x="4021853" y="1640363"/>
          <a:ext cx="1637339" cy="2841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083"/>
              </a:lnTo>
              <a:lnTo>
                <a:pt x="1637339" y="142083"/>
              </a:lnTo>
              <a:lnTo>
                <a:pt x="1637339" y="284166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0E4A96-CC7D-4ABE-AE34-90A12F7CD98E}">
      <dsp:nvSpPr>
        <dsp:cNvPr id="0" name=""/>
        <dsp:cNvSpPr/>
      </dsp:nvSpPr>
      <dsp:spPr>
        <a:xfrm>
          <a:off x="3480584" y="2601116"/>
          <a:ext cx="202975" cy="15832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3212"/>
              </a:lnTo>
              <a:lnTo>
                <a:pt x="202975" y="158321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F87030-558B-4E7C-AA16-7D2A090E61CB}">
      <dsp:nvSpPr>
        <dsp:cNvPr id="0" name=""/>
        <dsp:cNvSpPr/>
      </dsp:nvSpPr>
      <dsp:spPr>
        <a:xfrm>
          <a:off x="3480584" y="2601116"/>
          <a:ext cx="202975" cy="622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2459"/>
              </a:lnTo>
              <a:lnTo>
                <a:pt x="202975" y="622459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750E6B-20CF-4EB6-B920-4A3C5C101E08}">
      <dsp:nvSpPr>
        <dsp:cNvPr id="0" name=""/>
        <dsp:cNvSpPr/>
      </dsp:nvSpPr>
      <dsp:spPr>
        <a:xfrm>
          <a:off x="3976133" y="1640363"/>
          <a:ext cx="91440" cy="2841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4166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2D8105-A1BA-472D-A382-921BC21C5BC0}">
      <dsp:nvSpPr>
        <dsp:cNvPr id="0" name=""/>
        <dsp:cNvSpPr/>
      </dsp:nvSpPr>
      <dsp:spPr>
        <a:xfrm>
          <a:off x="1843244" y="2601116"/>
          <a:ext cx="202975" cy="15832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3212"/>
              </a:lnTo>
              <a:lnTo>
                <a:pt x="202975" y="158321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CB5772-EC9F-4096-B67D-99C70325CE68}">
      <dsp:nvSpPr>
        <dsp:cNvPr id="0" name=""/>
        <dsp:cNvSpPr/>
      </dsp:nvSpPr>
      <dsp:spPr>
        <a:xfrm>
          <a:off x="1843244" y="2601116"/>
          <a:ext cx="202975" cy="622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2459"/>
              </a:lnTo>
              <a:lnTo>
                <a:pt x="202975" y="622459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019FF8-11FB-430F-A239-030D699FC34F}">
      <dsp:nvSpPr>
        <dsp:cNvPr id="0" name=""/>
        <dsp:cNvSpPr/>
      </dsp:nvSpPr>
      <dsp:spPr>
        <a:xfrm>
          <a:off x="2384513" y="1640363"/>
          <a:ext cx="1637339" cy="284166"/>
        </a:xfrm>
        <a:custGeom>
          <a:avLst/>
          <a:gdLst/>
          <a:ahLst/>
          <a:cxnLst/>
          <a:rect l="0" t="0" r="0" b="0"/>
          <a:pathLst>
            <a:path>
              <a:moveTo>
                <a:pt x="1637339" y="0"/>
              </a:moveTo>
              <a:lnTo>
                <a:pt x="1637339" y="142083"/>
              </a:lnTo>
              <a:lnTo>
                <a:pt x="0" y="142083"/>
              </a:lnTo>
              <a:lnTo>
                <a:pt x="0" y="284166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71DEAF-EFEE-4621-8553-0A5C5A6D4139}">
      <dsp:nvSpPr>
        <dsp:cNvPr id="0" name=""/>
        <dsp:cNvSpPr/>
      </dsp:nvSpPr>
      <dsp:spPr>
        <a:xfrm>
          <a:off x="3976133" y="679610"/>
          <a:ext cx="91440" cy="2841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416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EC4F80-D7B9-4B22-A4FE-133655177322}">
      <dsp:nvSpPr>
        <dsp:cNvPr id="0" name=""/>
        <dsp:cNvSpPr/>
      </dsp:nvSpPr>
      <dsp:spPr>
        <a:xfrm>
          <a:off x="205904" y="2601116"/>
          <a:ext cx="202975" cy="25439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3965"/>
              </a:lnTo>
              <a:lnTo>
                <a:pt x="202975" y="2543965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A49E0B-36F1-43F9-8001-1C44249198A9}">
      <dsp:nvSpPr>
        <dsp:cNvPr id="0" name=""/>
        <dsp:cNvSpPr/>
      </dsp:nvSpPr>
      <dsp:spPr>
        <a:xfrm>
          <a:off x="205904" y="2601116"/>
          <a:ext cx="202975" cy="15832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3212"/>
              </a:lnTo>
              <a:lnTo>
                <a:pt x="202975" y="1583212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2806B4-C53D-4A41-8BB0-EA06F1DFD67F}">
      <dsp:nvSpPr>
        <dsp:cNvPr id="0" name=""/>
        <dsp:cNvSpPr/>
      </dsp:nvSpPr>
      <dsp:spPr>
        <a:xfrm>
          <a:off x="205904" y="2601116"/>
          <a:ext cx="202975" cy="622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2459"/>
              </a:lnTo>
              <a:lnTo>
                <a:pt x="202975" y="622459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F68E12-D5BE-4E72-9332-0A74A8110CDA}">
      <dsp:nvSpPr>
        <dsp:cNvPr id="0" name=""/>
        <dsp:cNvSpPr/>
      </dsp:nvSpPr>
      <dsp:spPr>
        <a:xfrm>
          <a:off x="701454" y="1640363"/>
          <a:ext cx="91440" cy="2841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4166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5AFB73-3FC4-4DF8-A2BC-2BFD3069422B}">
      <dsp:nvSpPr>
        <dsp:cNvPr id="0" name=""/>
        <dsp:cNvSpPr/>
      </dsp:nvSpPr>
      <dsp:spPr>
        <a:xfrm>
          <a:off x="747174" y="679610"/>
          <a:ext cx="3274679" cy="284166"/>
        </a:xfrm>
        <a:custGeom>
          <a:avLst/>
          <a:gdLst/>
          <a:ahLst/>
          <a:cxnLst/>
          <a:rect l="0" t="0" r="0" b="0"/>
          <a:pathLst>
            <a:path>
              <a:moveTo>
                <a:pt x="3274679" y="0"/>
              </a:moveTo>
              <a:lnTo>
                <a:pt x="3274679" y="142083"/>
              </a:lnTo>
              <a:lnTo>
                <a:pt x="0" y="142083"/>
              </a:lnTo>
              <a:lnTo>
                <a:pt x="0" y="28416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412356-A261-4316-B671-0BB6661B3AE0}">
      <dsp:nvSpPr>
        <dsp:cNvPr id="0" name=""/>
        <dsp:cNvSpPr/>
      </dsp:nvSpPr>
      <dsp:spPr>
        <a:xfrm>
          <a:off x="3345266" y="3024"/>
          <a:ext cx="1353173" cy="6765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software development</a:t>
          </a:r>
        </a:p>
      </dsp:txBody>
      <dsp:txXfrm>
        <a:off x="3345266" y="3024"/>
        <a:ext cx="1353173" cy="676586"/>
      </dsp:txXfrm>
    </dsp:sp>
    <dsp:sp modelId="{B572608B-3097-4607-A63F-B20D969CF460}">
      <dsp:nvSpPr>
        <dsp:cNvPr id="0" name=""/>
        <dsp:cNvSpPr/>
      </dsp:nvSpPr>
      <dsp:spPr>
        <a:xfrm>
          <a:off x="70587" y="963777"/>
          <a:ext cx="1353173" cy="676586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people</a:t>
          </a:r>
        </a:p>
      </dsp:txBody>
      <dsp:txXfrm>
        <a:off x="70587" y="963777"/>
        <a:ext cx="1353173" cy="676586"/>
      </dsp:txXfrm>
    </dsp:sp>
    <dsp:sp modelId="{FA30E480-18FC-4D1F-90F7-C9EA4DD82E97}">
      <dsp:nvSpPr>
        <dsp:cNvPr id="0" name=""/>
        <dsp:cNvSpPr/>
      </dsp:nvSpPr>
      <dsp:spPr>
        <a:xfrm>
          <a:off x="70587" y="1924530"/>
          <a:ext cx="1353173" cy="6765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teams</a:t>
          </a:r>
        </a:p>
      </dsp:txBody>
      <dsp:txXfrm>
        <a:off x="70587" y="1924530"/>
        <a:ext cx="1353173" cy="676586"/>
      </dsp:txXfrm>
    </dsp:sp>
    <dsp:sp modelId="{0573EED0-D14B-49D1-A3F4-9B5D017B408D}">
      <dsp:nvSpPr>
        <dsp:cNvPr id="0" name=""/>
        <dsp:cNvSpPr/>
      </dsp:nvSpPr>
      <dsp:spPr>
        <a:xfrm>
          <a:off x="408880" y="2885283"/>
          <a:ext cx="1353173" cy="676586"/>
        </a:xfrm>
        <a:prstGeom prst="rec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customers</a:t>
          </a:r>
        </a:p>
      </dsp:txBody>
      <dsp:txXfrm>
        <a:off x="408880" y="2885283"/>
        <a:ext cx="1353173" cy="676586"/>
      </dsp:txXfrm>
    </dsp:sp>
    <dsp:sp modelId="{14DAC453-5A60-48F2-BCC4-C70CB0E0BA1B}">
      <dsp:nvSpPr>
        <dsp:cNvPr id="0" name=""/>
        <dsp:cNvSpPr/>
      </dsp:nvSpPr>
      <dsp:spPr>
        <a:xfrm>
          <a:off x="408880" y="3846036"/>
          <a:ext cx="1353173" cy="676586"/>
        </a:xfrm>
        <a:prstGeom prst="rec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leader</a:t>
          </a:r>
        </a:p>
      </dsp:txBody>
      <dsp:txXfrm>
        <a:off x="408880" y="3846036"/>
        <a:ext cx="1353173" cy="676586"/>
      </dsp:txXfrm>
    </dsp:sp>
    <dsp:sp modelId="{43442EE8-D652-4371-8D6D-18DDD0029FC4}">
      <dsp:nvSpPr>
        <dsp:cNvPr id="0" name=""/>
        <dsp:cNvSpPr/>
      </dsp:nvSpPr>
      <dsp:spPr>
        <a:xfrm>
          <a:off x="408880" y="4806789"/>
          <a:ext cx="1353173" cy="676586"/>
        </a:xfrm>
        <a:prstGeom prst="rec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SMEs</a:t>
          </a:r>
        </a:p>
      </dsp:txBody>
      <dsp:txXfrm>
        <a:off x="408880" y="4806789"/>
        <a:ext cx="1353173" cy="676586"/>
      </dsp:txXfrm>
    </dsp:sp>
    <dsp:sp modelId="{D9712572-C529-46FA-90B6-351D60D2D8D9}">
      <dsp:nvSpPr>
        <dsp:cNvPr id="0" name=""/>
        <dsp:cNvSpPr/>
      </dsp:nvSpPr>
      <dsp:spPr>
        <a:xfrm>
          <a:off x="3345266" y="963777"/>
          <a:ext cx="1353173" cy="676586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material</a:t>
          </a:r>
        </a:p>
      </dsp:txBody>
      <dsp:txXfrm>
        <a:off x="3345266" y="963777"/>
        <a:ext cx="1353173" cy="676586"/>
      </dsp:txXfrm>
    </dsp:sp>
    <dsp:sp modelId="{4512D3A8-B9FF-43D6-BD5C-DE5C728914A8}">
      <dsp:nvSpPr>
        <dsp:cNvPr id="0" name=""/>
        <dsp:cNvSpPr/>
      </dsp:nvSpPr>
      <dsp:spPr>
        <a:xfrm>
          <a:off x="1707927" y="1924530"/>
          <a:ext cx="1353173" cy="67658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designs</a:t>
          </a:r>
        </a:p>
      </dsp:txBody>
      <dsp:txXfrm>
        <a:off x="1707927" y="1924530"/>
        <a:ext cx="1353173" cy="676586"/>
      </dsp:txXfrm>
    </dsp:sp>
    <dsp:sp modelId="{60226D46-2161-470E-A83F-1603991B7BD1}">
      <dsp:nvSpPr>
        <dsp:cNvPr id="0" name=""/>
        <dsp:cNvSpPr/>
      </dsp:nvSpPr>
      <dsp:spPr>
        <a:xfrm>
          <a:off x="2046220" y="2885283"/>
          <a:ext cx="1353173" cy="676586"/>
        </a:xfrm>
        <a:prstGeom prst="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expectations</a:t>
          </a:r>
        </a:p>
      </dsp:txBody>
      <dsp:txXfrm>
        <a:off x="2046220" y="2885283"/>
        <a:ext cx="1353173" cy="676586"/>
      </dsp:txXfrm>
    </dsp:sp>
    <dsp:sp modelId="{396D0738-C900-461F-9E1A-B8FB0BD3815C}">
      <dsp:nvSpPr>
        <dsp:cNvPr id="0" name=""/>
        <dsp:cNvSpPr/>
      </dsp:nvSpPr>
      <dsp:spPr>
        <a:xfrm>
          <a:off x="2046220" y="3846036"/>
          <a:ext cx="1353173" cy="676586"/>
        </a:xfrm>
        <a:prstGeom prst="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architecture</a:t>
          </a:r>
        </a:p>
      </dsp:txBody>
      <dsp:txXfrm>
        <a:off x="2046220" y="3846036"/>
        <a:ext cx="1353173" cy="676586"/>
      </dsp:txXfrm>
    </dsp:sp>
    <dsp:sp modelId="{C0250A93-C7CA-41F3-A81E-0C5DD364FEC9}">
      <dsp:nvSpPr>
        <dsp:cNvPr id="0" name=""/>
        <dsp:cNvSpPr/>
      </dsp:nvSpPr>
      <dsp:spPr>
        <a:xfrm>
          <a:off x="3345266" y="1924530"/>
          <a:ext cx="1353173" cy="67658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executables</a:t>
          </a:r>
        </a:p>
      </dsp:txBody>
      <dsp:txXfrm>
        <a:off x="3345266" y="1924530"/>
        <a:ext cx="1353173" cy="676586"/>
      </dsp:txXfrm>
    </dsp:sp>
    <dsp:sp modelId="{7451281A-98E1-44AB-A4C0-4A3BA6E76F1A}">
      <dsp:nvSpPr>
        <dsp:cNvPr id="0" name=""/>
        <dsp:cNvSpPr/>
      </dsp:nvSpPr>
      <dsp:spPr>
        <a:xfrm>
          <a:off x="3683560" y="2885283"/>
          <a:ext cx="1353173" cy="676586"/>
        </a:xfrm>
        <a:prstGeom prst="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code</a:t>
          </a:r>
        </a:p>
      </dsp:txBody>
      <dsp:txXfrm>
        <a:off x="3683560" y="2885283"/>
        <a:ext cx="1353173" cy="676586"/>
      </dsp:txXfrm>
    </dsp:sp>
    <dsp:sp modelId="{7835FB7F-AF43-4818-8C8B-12E7D47FE3F4}">
      <dsp:nvSpPr>
        <dsp:cNvPr id="0" name=""/>
        <dsp:cNvSpPr/>
      </dsp:nvSpPr>
      <dsp:spPr>
        <a:xfrm>
          <a:off x="3683560" y="3846036"/>
          <a:ext cx="1353173" cy="676586"/>
        </a:xfrm>
        <a:prstGeom prst="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ci/cd</a:t>
          </a:r>
        </a:p>
      </dsp:txBody>
      <dsp:txXfrm>
        <a:off x="3683560" y="3846036"/>
        <a:ext cx="1353173" cy="676586"/>
      </dsp:txXfrm>
    </dsp:sp>
    <dsp:sp modelId="{BEE17FC1-047D-4A07-93E1-8A50398AEED3}">
      <dsp:nvSpPr>
        <dsp:cNvPr id="0" name=""/>
        <dsp:cNvSpPr/>
      </dsp:nvSpPr>
      <dsp:spPr>
        <a:xfrm>
          <a:off x="4982606" y="1924530"/>
          <a:ext cx="1353173" cy="67658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infrastructure</a:t>
          </a:r>
        </a:p>
      </dsp:txBody>
      <dsp:txXfrm>
        <a:off x="4982606" y="1924530"/>
        <a:ext cx="1353173" cy="676586"/>
      </dsp:txXfrm>
    </dsp:sp>
    <dsp:sp modelId="{153B054E-BC57-4016-BF3D-4149DDF8AB21}">
      <dsp:nvSpPr>
        <dsp:cNvPr id="0" name=""/>
        <dsp:cNvSpPr/>
      </dsp:nvSpPr>
      <dsp:spPr>
        <a:xfrm>
          <a:off x="5320899" y="2885283"/>
          <a:ext cx="1353173" cy="676586"/>
        </a:xfrm>
        <a:prstGeom prst="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nodes</a:t>
          </a:r>
        </a:p>
      </dsp:txBody>
      <dsp:txXfrm>
        <a:off x="5320899" y="2885283"/>
        <a:ext cx="1353173" cy="676586"/>
      </dsp:txXfrm>
    </dsp:sp>
    <dsp:sp modelId="{87B4FD16-7FD2-45EE-8318-A71E9435AA5A}">
      <dsp:nvSpPr>
        <dsp:cNvPr id="0" name=""/>
        <dsp:cNvSpPr/>
      </dsp:nvSpPr>
      <dsp:spPr>
        <a:xfrm>
          <a:off x="5320899" y="3846036"/>
          <a:ext cx="1353173" cy="676586"/>
        </a:xfrm>
        <a:prstGeom prst="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networks</a:t>
          </a:r>
        </a:p>
      </dsp:txBody>
      <dsp:txXfrm>
        <a:off x="5320899" y="3846036"/>
        <a:ext cx="1353173" cy="676586"/>
      </dsp:txXfrm>
    </dsp:sp>
    <dsp:sp modelId="{DB8C7C88-4901-4965-8BC3-FA6097113D82}">
      <dsp:nvSpPr>
        <dsp:cNvPr id="0" name=""/>
        <dsp:cNvSpPr/>
      </dsp:nvSpPr>
      <dsp:spPr>
        <a:xfrm>
          <a:off x="6619945" y="963777"/>
          <a:ext cx="1353173" cy="67658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processes</a:t>
          </a:r>
        </a:p>
      </dsp:txBody>
      <dsp:txXfrm>
        <a:off x="6619945" y="963777"/>
        <a:ext cx="1353173" cy="676586"/>
      </dsp:txXfrm>
    </dsp:sp>
    <dsp:sp modelId="{3FF76645-ACA6-4F38-AF02-EE0282E796EA}">
      <dsp:nvSpPr>
        <dsp:cNvPr id="0" name=""/>
        <dsp:cNvSpPr/>
      </dsp:nvSpPr>
      <dsp:spPr>
        <a:xfrm>
          <a:off x="6952339" y="2895601"/>
          <a:ext cx="1353173" cy="67658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hand-offs</a:t>
          </a:r>
        </a:p>
      </dsp:txBody>
      <dsp:txXfrm>
        <a:off x="6952339" y="2895601"/>
        <a:ext cx="1353173" cy="676586"/>
      </dsp:txXfrm>
    </dsp:sp>
    <dsp:sp modelId="{0ACD722E-874A-4774-8A7E-9566B9F06A8F}">
      <dsp:nvSpPr>
        <dsp:cNvPr id="0" name=""/>
        <dsp:cNvSpPr/>
      </dsp:nvSpPr>
      <dsp:spPr>
        <a:xfrm>
          <a:off x="6952339" y="3856354"/>
          <a:ext cx="1353173" cy="67658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tasks</a:t>
          </a:r>
        </a:p>
      </dsp:txBody>
      <dsp:txXfrm>
        <a:off x="6952339" y="3856354"/>
        <a:ext cx="1353173" cy="67658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257CF5-6C07-4A57-A2FA-5B84B417D4CA}">
      <dsp:nvSpPr>
        <dsp:cNvPr id="0" name=""/>
        <dsp:cNvSpPr/>
      </dsp:nvSpPr>
      <dsp:spPr>
        <a:xfrm>
          <a:off x="2830184" y="1893226"/>
          <a:ext cx="234533" cy="7192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9235"/>
              </a:lnTo>
              <a:lnTo>
                <a:pt x="234533" y="719235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D23022-44FD-4130-AE69-EE0D50F542C0}">
      <dsp:nvSpPr>
        <dsp:cNvPr id="0" name=""/>
        <dsp:cNvSpPr/>
      </dsp:nvSpPr>
      <dsp:spPr>
        <a:xfrm>
          <a:off x="2509655" y="783102"/>
          <a:ext cx="945951" cy="3283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173"/>
              </a:lnTo>
              <a:lnTo>
                <a:pt x="945951" y="164173"/>
              </a:lnTo>
              <a:lnTo>
                <a:pt x="945951" y="3283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6BA948-21CB-41B0-9378-F0F3918B0345}">
      <dsp:nvSpPr>
        <dsp:cNvPr id="0" name=""/>
        <dsp:cNvSpPr/>
      </dsp:nvSpPr>
      <dsp:spPr>
        <a:xfrm>
          <a:off x="259307" y="1893226"/>
          <a:ext cx="234533" cy="18293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9360"/>
              </a:lnTo>
              <a:lnTo>
                <a:pt x="234533" y="182936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7A36E-060F-4C18-94B0-2D8F686527A8}">
      <dsp:nvSpPr>
        <dsp:cNvPr id="0" name=""/>
        <dsp:cNvSpPr/>
      </dsp:nvSpPr>
      <dsp:spPr>
        <a:xfrm>
          <a:off x="259307" y="1893226"/>
          <a:ext cx="234533" cy="7192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9235"/>
              </a:lnTo>
              <a:lnTo>
                <a:pt x="234533" y="71923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58103B-A6FF-43D4-B333-9A4D12FD7143}">
      <dsp:nvSpPr>
        <dsp:cNvPr id="0" name=""/>
        <dsp:cNvSpPr/>
      </dsp:nvSpPr>
      <dsp:spPr>
        <a:xfrm>
          <a:off x="884730" y="783102"/>
          <a:ext cx="1624925" cy="328346"/>
        </a:xfrm>
        <a:custGeom>
          <a:avLst/>
          <a:gdLst/>
          <a:ahLst/>
          <a:cxnLst/>
          <a:rect l="0" t="0" r="0" b="0"/>
          <a:pathLst>
            <a:path>
              <a:moveTo>
                <a:pt x="1624925" y="0"/>
              </a:moveTo>
              <a:lnTo>
                <a:pt x="1624925" y="164173"/>
              </a:lnTo>
              <a:lnTo>
                <a:pt x="0" y="164173"/>
              </a:lnTo>
              <a:lnTo>
                <a:pt x="0" y="3283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2A0456-1E6F-410F-9311-6349BF03F191}">
      <dsp:nvSpPr>
        <dsp:cNvPr id="0" name=""/>
        <dsp:cNvSpPr/>
      </dsp:nvSpPr>
      <dsp:spPr>
        <a:xfrm>
          <a:off x="1727877" y="1324"/>
          <a:ext cx="1563555" cy="7817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development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(director)</a:t>
          </a:r>
        </a:p>
      </dsp:txBody>
      <dsp:txXfrm>
        <a:off x="1727877" y="1324"/>
        <a:ext cx="1563555" cy="781777"/>
      </dsp:txXfrm>
    </dsp:sp>
    <dsp:sp modelId="{B314E076-6DBF-44C9-AD30-DE1C803A3AE6}">
      <dsp:nvSpPr>
        <dsp:cNvPr id="0" name=""/>
        <dsp:cNvSpPr/>
      </dsp:nvSpPr>
      <dsp:spPr>
        <a:xfrm>
          <a:off x="102952" y="1111448"/>
          <a:ext cx="1563555" cy="781777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application development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(manger)</a:t>
          </a:r>
        </a:p>
      </dsp:txBody>
      <dsp:txXfrm>
        <a:off x="102952" y="1111448"/>
        <a:ext cx="1563555" cy="781777"/>
      </dsp:txXfrm>
    </dsp:sp>
    <dsp:sp modelId="{94178CEA-71F4-4F1E-8A50-B3B85B412B37}">
      <dsp:nvSpPr>
        <dsp:cNvPr id="0" name=""/>
        <dsp:cNvSpPr/>
      </dsp:nvSpPr>
      <dsp:spPr>
        <a:xfrm>
          <a:off x="493841" y="2221573"/>
          <a:ext cx="1563555" cy="78177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product A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(0)</a:t>
          </a:r>
        </a:p>
      </dsp:txBody>
      <dsp:txXfrm>
        <a:off x="493841" y="2221573"/>
        <a:ext cx="1563555" cy="781777"/>
      </dsp:txXfrm>
    </dsp:sp>
    <dsp:sp modelId="{214B4D1C-C7B3-4D0B-A56B-7BE4CB6C97D3}">
      <dsp:nvSpPr>
        <dsp:cNvPr id="0" name=""/>
        <dsp:cNvSpPr/>
      </dsp:nvSpPr>
      <dsp:spPr>
        <a:xfrm>
          <a:off x="493841" y="3331697"/>
          <a:ext cx="1563555" cy="78177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product B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(0)</a:t>
          </a:r>
        </a:p>
      </dsp:txBody>
      <dsp:txXfrm>
        <a:off x="493841" y="3331697"/>
        <a:ext cx="1563555" cy="781777"/>
      </dsp:txXfrm>
    </dsp:sp>
    <dsp:sp modelId="{A5638E75-D507-499A-85F7-97AB92586DE0}">
      <dsp:nvSpPr>
        <dsp:cNvPr id="0" name=""/>
        <dsp:cNvSpPr/>
      </dsp:nvSpPr>
      <dsp:spPr>
        <a:xfrm>
          <a:off x="2673828" y="1111448"/>
          <a:ext cx="1563555" cy="781777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shared systems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(manger)</a:t>
          </a:r>
        </a:p>
      </dsp:txBody>
      <dsp:txXfrm>
        <a:off x="2673828" y="1111448"/>
        <a:ext cx="1563555" cy="781777"/>
      </dsp:txXfrm>
    </dsp:sp>
    <dsp:sp modelId="{0426F541-A964-46E9-BC6B-1EDE24A71B02}">
      <dsp:nvSpPr>
        <dsp:cNvPr id="0" name=""/>
        <dsp:cNvSpPr/>
      </dsp:nvSpPr>
      <dsp:spPr>
        <a:xfrm>
          <a:off x="3064717" y="2221573"/>
          <a:ext cx="1563555" cy="781777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Systems team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(75)</a:t>
          </a:r>
        </a:p>
      </dsp:txBody>
      <dsp:txXfrm>
        <a:off x="3064717" y="2221573"/>
        <a:ext cx="1563555" cy="78177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6BA948-21CB-41B0-9378-F0F3918B0345}">
      <dsp:nvSpPr>
        <dsp:cNvPr id="0" name=""/>
        <dsp:cNvSpPr/>
      </dsp:nvSpPr>
      <dsp:spPr>
        <a:xfrm>
          <a:off x="576414" y="1893141"/>
          <a:ext cx="234655" cy="18303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0310"/>
              </a:lnTo>
              <a:lnTo>
                <a:pt x="234655" y="183031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7A36E-060F-4C18-94B0-2D8F686527A8}">
      <dsp:nvSpPr>
        <dsp:cNvPr id="0" name=""/>
        <dsp:cNvSpPr/>
      </dsp:nvSpPr>
      <dsp:spPr>
        <a:xfrm>
          <a:off x="576414" y="1893141"/>
          <a:ext cx="234655" cy="7196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9609"/>
              </a:lnTo>
              <a:lnTo>
                <a:pt x="234655" y="71960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58103B-A6FF-43D4-B333-9A4D12FD7143}">
      <dsp:nvSpPr>
        <dsp:cNvPr id="0" name=""/>
        <dsp:cNvSpPr/>
      </dsp:nvSpPr>
      <dsp:spPr>
        <a:xfrm>
          <a:off x="1202161" y="782440"/>
          <a:ext cx="679326" cy="328517"/>
        </a:xfrm>
        <a:custGeom>
          <a:avLst/>
          <a:gdLst/>
          <a:ahLst/>
          <a:cxnLst/>
          <a:rect l="0" t="0" r="0" b="0"/>
          <a:pathLst>
            <a:path>
              <a:moveTo>
                <a:pt x="679326" y="0"/>
              </a:moveTo>
              <a:lnTo>
                <a:pt x="679326" y="164258"/>
              </a:lnTo>
              <a:lnTo>
                <a:pt x="0" y="164258"/>
              </a:lnTo>
              <a:lnTo>
                <a:pt x="0" y="328517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2A0456-1E6F-410F-9311-6349BF03F191}">
      <dsp:nvSpPr>
        <dsp:cNvPr id="0" name=""/>
        <dsp:cNvSpPr/>
      </dsp:nvSpPr>
      <dsp:spPr>
        <a:xfrm>
          <a:off x="1099304" y="256"/>
          <a:ext cx="1564368" cy="7821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development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(director)</a:t>
          </a:r>
        </a:p>
      </dsp:txBody>
      <dsp:txXfrm>
        <a:off x="1099304" y="256"/>
        <a:ext cx="1564368" cy="782184"/>
      </dsp:txXfrm>
    </dsp:sp>
    <dsp:sp modelId="{B314E076-6DBF-44C9-AD30-DE1C803A3AE6}">
      <dsp:nvSpPr>
        <dsp:cNvPr id="0" name=""/>
        <dsp:cNvSpPr/>
      </dsp:nvSpPr>
      <dsp:spPr>
        <a:xfrm>
          <a:off x="419977" y="1110957"/>
          <a:ext cx="1564368" cy="782184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application development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(manger)</a:t>
          </a:r>
        </a:p>
      </dsp:txBody>
      <dsp:txXfrm>
        <a:off x="419977" y="1110957"/>
        <a:ext cx="1564368" cy="782184"/>
      </dsp:txXfrm>
    </dsp:sp>
    <dsp:sp modelId="{94178CEA-71F4-4F1E-8A50-B3B85B412B37}">
      <dsp:nvSpPr>
        <dsp:cNvPr id="0" name=""/>
        <dsp:cNvSpPr/>
      </dsp:nvSpPr>
      <dsp:spPr>
        <a:xfrm>
          <a:off x="811069" y="2221658"/>
          <a:ext cx="1564368" cy="78218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product A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(0)</a:t>
          </a:r>
        </a:p>
      </dsp:txBody>
      <dsp:txXfrm>
        <a:off x="811069" y="2221658"/>
        <a:ext cx="1564368" cy="782184"/>
      </dsp:txXfrm>
    </dsp:sp>
    <dsp:sp modelId="{214B4D1C-C7B3-4D0B-A56B-7BE4CB6C97D3}">
      <dsp:nvSpPr>
        <dsp:cNvPr id="0" name=""/>
        <dsp:cNvSpPr/>
      </dsp:nvSpPr>
      <dsp:spPr>
        <a:xfrm>
          <a:off x="811069" y="3332359"/>
          <a:ext cx="1564368" cy="78218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product B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(0)</a:t>
          </a:r>
        </a:p>
      </dsp:txBody>
      <dsp:txXfrm>
        <a:off x="811069" y="3332359"/>
        <a:ext cx="1564368" cy="78218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2D1CC4-5BE0-4345-9575-D57D696282DC}">
      <dsp:nvSpPr>
        <dsp:cNvPr id="0" name=""/>
        <dsp:cNvSpPr/>
      </dsp:nvSpPr>
      <dsp:spPr>
        <a:xfrm>
          <a:off x="1879510" y="0"/>
          <a:ext cx="1253007" cy="1016000"/>
        </a:xfrm>
        <a:prstGeom prst="trapezoid">
          <a:avLst>
            <a:gd name="adj" fmla="val 61664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executive</a:t>
          </a:r>
        </a:p>
      </dsp:txBody>
      <dsp:txXfrm>
        <a:off x="1879510" y="0"/>
        <a:ext cx="1253007" cy="1016000"/>
      </dsp:txXfrm>
    </dsp:sp>
    <dsp:sp modelId="{7A53B2C6-687C-4062-86FD-FAF7E470C26A}">
      <dsp:nvSpPr>
        <dsp:cNvPr id="0" name=""/>
        <dsp:cNvSpPr/>
      </dsp:nvSpPr>
      <dsp:spPr>
        <a:xfrm>
          <a:off x="1253007" y="1015999"/>
          <a:ext cx="2506014" cy="1016000"/>
        </a:xfrm>
        <a:prstGeom prst="trapezoid">
          <a:avLst>
            <a:gd name="adj" fmla="val 61664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management</a:t>
          </a:r>
        </a:p>
      </dsp:txBody>
      <dsp:txXfrm>
        <a:off x="1691559" y="1015999"/>
        <a:ext cx="1628909" cy="1016000"/>
      </dsp:txXfrm>
    </dsp:sp>
    <dsp:sp modelId="{0AA486CB-1F49-44F3-A940-A9C2B5E66750}">
      <dsp:nvSpPr>
        <dsp:cNvPr id="0" name=""/>
        <dsp:cNvSpPr/>
      </dsp:nvSpPr>
      <dsp:spPr>
        <a:xfrm>
          <a:off x="626503" y="2057399"/>
          <a:ext cx="3759021" cy="1016000"/>
        </a:xfrm>
        <a:prstGeom prst="trapezoid">
          <a:avLst>
            <a:gd name="adj" fmla="val 61664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1"/>
              </a:solidFill>
            </a:rPr>
            <a:t>team leaders</a:t>
          </a:r>
        </a:p>
      </dsp:txBody>
      <dsp:txXfrm>
        <a:off x="1284332" y="2057399"/>
        <a:ext cx="2443363" cy="1016000"/>
      </dsp:txXfrm>
    </dsp:sp>
    <dsp:sp modelId="{81B1D627-427B-41E9-8F9E-E4566421AF67}">
      <dsp:nvSpPr>
        <dsp:cNvPr id="0" name=""/>
        <dsp:cNvSpPr/>
      </dsp:nvSpPr>
      <dsp:spPr>
        <a:xfrm>
          <a:off x="0" y="3047999"/>
          <a:ext cx="5012028" cy="1016000"/>
        </a:xfrm>
        <a:prstGeom prst="trapezoid">
          <a:avLst>
            <a:gd name="adj" fmla="val 61664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teams</a:t>
          </a:r>
        </a:p>
      </dsp:txBody>
      <dsp:txXfrm>
        <a:off x="877104" y="3047999"/>
        <a:ext cx="3257818" cy="101600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2D1CC4-5BE0-4345-9575-D57D696282DC}">
      <dsp:nvSpPr>
        <dsp:cNvPr id="0" name=""/>
        <dsp:cNvSpPr/>
      </dsp:nvSpPr>
      <dsp:spPr>
        <a:xfrm>
          <a:off x="1879510" y="0"/>
          <a:ext cx="1253007" cy="1016000"/>
        </a:xfrm>
        <a:prstGeom prst="trapezoid">
          <a:avLst>
            <a:gd name="adj" fmla="val 61664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executive</a:t>
          </a:r>
        </a:p>
      </dsp:txBody>
      <dsp:txXfrm>
        <a:off x="1879510" y="0"/>
        <a:ext cx="1253007" cy="1016000"/>
      </dsp:txXfrm>
    </dsp:sp>
    <dsp:sp modelId="{7A53B2C6-687C-4062-86FD-FAF7E470C26A}">
      <dsp:nvSpPr>
        <dsp:cNvPr id="0" name=""/>
        <dsp:cNvSpPr/>
      </dsp:nvSpPr>
      <dsp:spPr>
        <a:xfrm>
          <a:off x="1253007" y="1015999"/>
          <a:ext cx="2506014" cy="1016000"/>
        </a:xfrm>
        <a:prstGeom prst="trapezoid">
          <a:avLst>
            <a:gd name="adj" fmla="val 61664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management</a:t>
          </a:r>
        </a:p>
      </dsp:txBody>
      <dsp:txXfrm>
        <a:off x="1691559" y="1015999"/>
        <a:ext cx="1628909" cy="1016000"/>
      </dsp:txXfrm>
    </dsp:sp>
    <dsp:sp modelId="{0AA486CB-1F49-44F3-A940-A9C2B5E66750}">
      <dsp:nvSpPr>
        <dsp:cNvPr id="0" name=""/>
        <dsp:cNvSpPr/>
      </dsp:nvSpPr>
      <dsp:spPr>
        <a:xfrm>
          <a:off x="626503" y="2057399"/>
          <a:ext cx="3759021" cy="1016000"/>
        </a:xfrm>
        <a:prstGeom prst="trapezoid">
          <a:avLst>
            <a:gd name="adj" fmla="val 61664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1"/>
              </a:solidFill>
            </a:rPr>
            <a:t>team leaders</a:t>
          </a:r>
        </a:p>
      </dsp:txBody>
      <dsp:txXfrm>
        <a:off x="1284332" y="2057399"/>
        <a:ext cx="2443363" cy="1016000"/>
      </dsp:txXfrm>
    </dsp:sp>
    <dsp:sp modelId="{81B1D627-427B-41E9-8F9E-E4566421AF67}">
      <dsp:nvSpPr>
        <dsp:cNvPr id="0" name=""/>
        <dsp:cNvSpPr/>
      </dsp:nvSpPr>
      <dsp:spPr>
        <a:xfrm>
          <a:off x="0" y="3047999"/>
          <a:ext cx="5012028" cy="1016000"/>
        </a:xfrm>
        <a:prstGeom prst="trapezoid">
          <a:avLst>
            <a:gd name="adj" fmla="val 61664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teams</a:t>
          </a:r>
        </a:p>
      </dsp:txBody>
      <dsp:txXfrm>
        <a:off x="877104" y="3047999"/>
        <a:ext cx="3257818" cy="1016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17C794-5154-473E-9987-07335EF2C7C8}">
      <dsp:nvSpPr>
        <dsp:cNvPr id="0" name=""/>
        <dsp:cNvSpPr/>
      </dsp:nvSpPr>
      <dsp:spPr>
        <a:xfrm>
          <a:off x="262" y="19433"/>
          <a:ext cx="1141467" cy="570733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people</a:t>
          </a:r>
        </a:p>
      </dsp:txBody>
      <dsp:txXfrm>
        <a:off x="262" y="19433"/>
        <a:ext cx="1141467" cy="570733"/>
      </dsp:txXfrm>
    </dsp:sp>
    <dsp:sp modelId="{06174888-89A0-44A4-8651-C0B39F80207C}">
      <dsp:nvSpPr>
        <dsp:cNvPr id="0" name=""/>
        <dsp:cNvSpPr/>
      </dsp:nvSpPr>
      <dsp:spPr>
        <a:xfrm>
          <a:off x="1381437" y="19433"/>
          <a:ext cx="1141467" cy="570733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material</a:t>
          </a:r>
        </a:p>
      </dsp:txBody>
      <dsp:txXfrm>
        <a:off x="1381437" y="19433"/>
        <a:ext cx="1141467" cy="570733"/>
      </dsp:txXfrm>
    </dsp:sp>
    <dsp:sp modelId="{298D7618-C0FF-4DD5-BB0A-6E80DD3DE6D4}">
      <dsp:nvSpPr>
        <dsp:cNvPr id="0" name=""/>
        <dsp:cNvSpPr/>
      </dsp:nvSpPr>
      <dsp:spPr>
        <a:xfrm>
          <a:off x="2762612" y="19433"/>
          <a:ext cx="1141467" cy="570733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processes</a:t>
          </a:r>
        </a:p>
      </dsp:txBody>
      <dsp:txXfrm>
        <a:off x="2762612" y="19433"/>
        <a:ext cx="1141467" cy="5707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3A3511-2AD7-4D9A-A7A0-61F11AE97A62}">
      <dsp:nvSpPr>
        <dsp:cNvPr id="0" name=""/>
        <dsp:cNvSpPr/>
      </dsp:nvSpPr>
      <dsp:spPr>
        <a:xfrm>
          <a:off x="6675273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52C00-2E00-4A51-A804-2B8BFBA33885}">
      <dsp:nvSpPr>
        <dsp:cNvPr id="0" name=""/>
        <dsp:cNvSpPr/>
      </dsp:nvSpPr>
      <dsp:spPr>
        <a:xfrm>
          <a:off x="6675273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E7B895-CDE2-4A52-BBEB-00426D091D63}">
      <dsp:nvSpPr>
        <dsp:cNvPr id="0" name=""/>
        <dsp:cNvSpPr/>
      </dsp:nvSpPr>
      <dsp:spPr>
        <a:xfrm>
          <a:off x="4763363" y="1314727"/>
          <a:ext cx="2452379" cy="283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73"/>
              </a:lnTo>
              <a:lnTo>
                <a:pt x="2452379" y="141873"/>
              </a:lnTo>
              <a:lnTo>
                <a:pt x="2452379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CA42-18CD-4E16-9776-F24009F1658A}">
      <dsp:nvSpPr>
        <dsp:cNvPr id="0" name=""/>
        <dsp:cNvSpPr/>
      </dsp:nvSpPr>
      <dsp:spPr>
        <a:xfrm>
          <a:off x="5040353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EEA09E-371F-407A-9900-89BB14390372}">
      <dsp:nvSpPr>
        <dsp:cNvPr id="0" name=""/>
        <dsp:cNvSpPr/>
      </dsp:nvSpPr>
      <dsp:spPr>
        <a:xfrm>
          <a:off x="5040353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ACB9C1-EAC1-45D4-8E10-0658F650BDAE}">
      <dsp:nvSpPr>
        <dsp:cNvPr id="0" name=""/>
        <dsp:cNvSpPr/>
      </dsp:nvSpPr>
      <dsp:spPr>
        <a:xfrm>
          <a:off x="4763363" y="1314727"/>
          <a:ext cx="817459" cy="283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73"/>
              </a:lnTo>
              <a:lnTo>
                <a:pt x="817459" y="141873"/>
              </a:lnTo>
              <a:lnTo>
                <a:pt x="817459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94C6E2-0911-441E-9D52-2413E914E366}">
      <dsp:nvSpPr>
        <dsp:cNvPr id="0" name=""/>
        <dsp:cNvSpPr/>
      </dsp:nvSpPr>
      <dsp:spPr>
        <a:xfrm>
          <a:off x="3405433" y="2274060"/>
          <a:ext cx="202676" cy="25402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0205"/>
              </a:lnTo>
              <a:lnTo>
                <a:pt x="202676" y="2540205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1FF855-2F63-410B-B63B-F089BEEEAF68}">
      <dsp:nvSpPr>
        <dsp:cNvPr id="0" name=""/>
        <dsp:cNvSpPr/>
      </dsp:nvSpPr>
      <dsp:spPr>
        <a:xfrm>
          <a:off x="3405433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257CF5-6C07-4A57-A2FA-5B84B417D4CA}">
      <dsp:nvSpPr>
        <dsp:cNvPr id="0" name=""/>
        <dsp:cNvSpPr/>
      </dsp:nvSpPr>
      <dsp:spPr>
        <a:xfrm>
          <a:off x="3405433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D23022-44FD-4130-AE69-EE0D50F542C0}">
      <dsp:nvSpPr>
        <dsp:cNvPr id="0" name=""/>
        <dsp:cNvSpPr/>
      </dsp:nvSpPr>
      <dsp:spPr>
        <a:xfrm>
          <a:off x="3945903" y="1314727"/>
          <a:ext cx="817459" cy="283746"/>
        </a:xfrm>
        <a:custGeom>
          <a:avLst/>
          <a:gdLst/>
          <a:ahLst/>
          <a:cxnLst/>
          <a:rect l="0" t="0" r="0" b="0"/>
          <a:pathLst>
            <a:path>
              <a:moveTo>
                <a:pt x="817459" y="0"/>
              </a:moveTo>
              <a:lnTo>
                <a:pt x="817459" y="141873"/>
              </a:lnTo>
              <a:lnTo>
                <a:pt x="0" y="141873"/>
              </a:lnTo>
              <a:lnTo>
                <a:pt x="0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6BA948-21CB-41B0-9378-F0F3918B0345}">
      <dsp:nvSpPr>
        <dsp:cNvPr id="0" name=""/>
        <dsp:cNvSpPr/>
      </dsp:nvSpPr>
      <dsp:spPr>
        <a:xfrm>
          <a:off x="1770514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7A36E-060F-4C18-94B0-2D8F686527A8}">
      <dsp:nvSpPr>
        <dsp:cNvPr id="0" name=""/>
        <dsp:cNvSpPr/>
      </dsp:nvSpPr>
      <dsp:spPr>
        <a:xfrm>
          <a:off x="1770514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58103B-A6FF-43D4-B333-9A4D12FD7143}">
      <dsp:nvSpPr>
        <dsp:cNvPr id="0" name=""/>
        <dsp:cNvSpPr/>
      </dsp:nvSpPr>
      <dsp:spPr>
        <a:xfrm>
          <a:off x="2310983" y="1314727"/>
          <a:ext cx="2452379" cy="283746"/>
        </a:xfrm>
        <a:custGeom>
          <a:avLst/>
          <a:gdLst/>
          <a:ahLst/>
          <a:cxnLst/>
          <a:rect l="0" t="0" r="0" b="0"/>
          <a:pathLst>
            <a:path>
              <a:moveTo>
                <a:pt x="2452379" y="0"/>
              </a:moveTo>
              <a:lnTo>
                <a:pt x="2452379" y="141873"/>
              </a:lnTo>
              <a:lnTo>
                <a:pt x="0" y="141873"/>
              </a:lnTo>
              <a:lnTo>
                <a:pt x="0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0F1D44-35C4-48E6-B1C8-9CEF42FD6595}">
      <dsp:nvSpPr>
        <dsp:cNvPr id="0" name=""/>
        <dsp:cNvSpPr/>
      </dsp:nvSpPr>
      <dsp:spPr>
        <a:xfrm>
          <a:off x="135594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3179A4-2A9C-40B6-AE3F-2F60ABC8E1EE}">
      <dsp:nvSpPr>
        <dsp:cNvPr id="0" name=""/>
        <dsp:cNvSpPr/>
      </dsp:nvSpPr>
      <dsp:spPr>
        <a:xfrm>
          <a:off x="630343" y="1314727"/>
          <a:ext cx="91440" cy="2837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5886DD-1A66-4684-A458-220FBAD9A10D}">
      <dsp:nvSpPr>
        <dsp:cNvPr id="0" name=""/>
        <dsp:cNvSpPr/>
      </dsp:nvSpPr>
      <dsp:spPr>
        <a:xfrm>
          <a:off x="477" y="639140"/>
          <a:ext cx="1351173" cy="6755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Financial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(director)</a:t>
          </a:r>
        </a:p>
      </dsp:txBody>
      <dsp:txXfrm>
        <a:off x="477" y="639140"/>
        <a:ext cx="1351173" cy="675586"/>
      </dsp:txXfrm>
    </dsp:sp>
    <dsp:sp modelId="{B0C830DC-6686-4DA4-964B-E675D3945025}">
      <dsp:nvSpPr>
        <dsp:cNvPr id="0" name=""/>
        <dsp:cNvSpPr/>
      </dsp:nvSpPr>
      <dsp:spPr>
        <a:xfrm>
          <a:off x="477" y="1598473"/>
          <a:ext cx="1351173" cy="675586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expense department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(manager)</a:t>
          </a:r>
        </a:p>
      </dsp:txBody>
      <dsp:txXfrm>
        <a:off x="477" y="1598473"/>
        <a:ext cx="1351173" cy="675586"/>
      </dsp:txXfrm>
    </dsp:sp>
    <dsp:sp modelId="{C62325E9-78B4-4509-9143-F2F839B15FC4}">
      <dsp:nvSpPr>
        <dsp:cNvPr id="0" name=""/>
        <dsp:cNvSpPr/>
      </dsp:nvSpPr>
      <dsp:spPr>
        <a:xfrm>
          <a:off x="338270" y="2557806"/>
          <a:ext cx="1351173" cy="675586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software development</a:t>
          </a:r>
        </a:p>
      </dsp:txBody>
      <dsp:txXfrm>
        <a:off x="338270" y="2557806"/>
        <a:ext cx="1351173" cy="675586"/>
      </dsp:txXfrm>
    </dsp:sp>
    <dsp:sp modelId="{582A0456-1E6F-410F-9311-6349BF03F191}">
      <dsp:nvSpPr>
        <dsp:cNvPr id="0" name=""/>
        <dsp:cNvSpPr/>
      </dsp:nvSpPr>
      <dsp:spPr>
        <a:xfrm>
          <a:off x="4087776" y="639140"/>
          <a:ext cx="1351173" cy="6755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development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(director)</a:t>
          </a:r>
        </a:p>
      </dsp:txBody>
      <dsp:txXfrm>
        <a:off x="4087776" y="639140"/>
        <a:ext cx="1351173" cy="675586"/>
      </dsp:txXfrm>
    </dsp:sp>
    <dsp:sp modelId="{B314E076-6DBF-44C9-AD30-DE1C803A3AE6}">
      <dsp:nvSpPr>
        <dsp:cNvPr id="0" name=""/>
        <dsp:cNvSpPr/>
      </dsp:nvSpPr>
      <dsp:spPr>
        <a:xfrm>
          <a:off x="1635396" y="1598473"/>
          <a:ext cx="1351173" cy="675586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application development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(manger)</a:t>
          </a:r>
        </a:p>
      </dsp:txBody>
      <dsp:txXfrm>
        <a:off x="1635396" y="1598473"/>
        <a:ext cx="1351173" cy="675586"/>
      </dsp:txXfrm>
    </dsp:sp>
    <dsp:sp modelId="{94178CEA-71F4-4F1E-8A50-B3B85B412B37}">
      <dsp:nvSpPr>
        <dsp:cNvPr id="0" name=""/>
        <dsp:cNvSpPr/>
      </dsp:nvSpPr>
      <dsp:spPr>
        <a:xfrm>
          <a:off x="1973190" y="2557806"/>
          <a:ext cx="1351173" cy="6755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product A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(manager)</a:t>
          </a:r>
        </a:p>
      </dsp:txBody>
      <dsp:txXfrm>
        <a:off x="1973190" y="2557806"/>
        <a:ext cx="1351173" cy="675586"/>
      </dsp:txXfrm>
    </dsp:sp>
    <dsp:sp modelId="{214B4D1C-C7B3-4D0B-A56B-7BE4CB6C97D3}">
      <dsp:nvSpPr>
        <dsp:cNvPr id="0" name=""/>
        <dsp:cNvSpPr/>
      </dsp:nvSpPr>
      <dsp:spPr>
        <a:xfrm>
          <a:off x="1973190" y="3517139"/>
          <a:ext cx="1351173" cy="6755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product B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(manager)</a:t>
          </a:r>
        </a:p>
      </dsp:txBody>
      <dsp:txXfrm>
        <a:off x="1973190" y="3517139"/>
        <a:ext cx="1351173" cy="675586"/>
      </dsp:txXfrm>
    </dsp:sp>
    <dsp:sp modelId="{A5638E75-D507-499A-85F7-97AB92586DE0}">
      <dsp:nvSpPr>
        <dsp:cNvPr id="0" name=""/>
        <dsp:cNvSpPr/>
      </dsp:nvSpPr>
      <dsp:spPr>
        <a:xfrm>
          <a:off x="3270316" y="1598473"/>
          <a:ext cx="1351173" cy="675586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Infrastructure services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(manger)</a:t>
          </a:r>
        </a:p>
      </dsp:txBody>
      <dsp:txXfrm>
        <a:off x="3270316" y="1598473"/>
        <a:ext cx="1351173" cy="675586"/>
      </dsp:txXfrm>
    </dsp:sp>
    <dsp:sp modelId="{0426F541-A964-46E9-BC6B-1EDE24A71B02}">
      <dsp:nvSpPr>
        <dsp:cNvPr id="0" name=""/>
        <dsp:cNvSpPr/>
      </dsp:nvSpPr>
      <dsp:spPr>
        <a:xfrm>
          <a:off x="3608109" y="2557806"/>
          <a:ext cx="1351173" cy="67558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networking</a:t>
          </a:r>
        </a:p>
      </dsp:txBody>
      <dsp:txXfrm>
        <a:off x="3608109" y="2557806"/>
        <a:ext cx="1351173" cy="675586"/>
      </dsp:txXfrm>
    </dsp:sp>
    <dsp:sp modelId="{ACA20580-BDE4-40E8-8B42-CC7E4F6BE67E}">
      <dsp:nvSpPr>
        <dsp:cNvPr id="0" name=""/>
        <dsp:cNvSpPr/>
      </dsp:nvSpPr>
      <dsp:spPr>
        <a:xfrm>
          <a:off x="3608109" y="3517139"/>
          <a:ext cx="1351173" cy="67558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provisioning</a:t>
          </a:r>
        </a:p>
      </dsp:txBody>
      <dsp:txXfrm>
        <a:off x="3608109" y="3517139"/>
        <a:ext cx="1351173" cy="675586"/>
      </dsp:txXfrm>
    </dsp:sp>
    <dsp:sp modelId="{159AB5A8-ADD9-490B-96F6-BF960F6B3BC4}">
      <dsp:nvSpPr>
        <dsp:cNvPr id="0" name=""/>
        <dsp:cNvSpPr/>
      </dsp:nvSpPr>
      <dsp:spPr>
        <a:xfrm>
          <a:off x="3608109" y="4476472"/>
          <a:ext cx="1351173" cy="67558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middleware</a:t>
          </a:r>
        </a:p>
      </dsp:txBody>
      <dsp:txXfrm>
        <a:off x="3608109" y="4476472"/>
        <a:ext cx="1351173" cy="675586"/>
      </dsp:txXfrm>
    </dsp:sp>
    <dsp:sp modelId="{494D132E-36C2-428E-B9C5-55EB62DABF00}">
      <dsp:nvSpPr>
        <dsp:cNvPr id="0" name=""/>
        <dsp:cNvSpPr/>
      </dsp:nvSpPr>
      <dsp:spPr>
        <a:xfrm>
          <a:off x="4905236" y="1598473"/>
          <a:ext cx="1351173" cy="67558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build &amp; deploy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services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(manger)</a:t>
          </a:r>
        </a:p>
      </dsp:txBody>
      <dsp:txXfrm>
        <a:off x="4905236" y="1598473"/>
        <a:ext cx="1351173" cy="675586"/>
      </dsp:txXfrm>
    </dsp:sp>
    <dsp:sp modelId="{1D16DDF1-D5F9-4D0A-87DC-ECB19759C13F}">
      <dsp:nvSpPr>
        <dsp:cNvPr id="0" name=""/>
        <dsp:cNvSpPr/>
      </dsp:nvSpPr>
      <dsp:spPr>
        <a:xfrm>
          <a:off x="5243029" y="2557806"/>
          <a:ext cx="1351173" cy="67558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builds</a:t>
          </a:r>
        </a:p>
      </dsp:txBody>
      <dsp:txXfrm>
        <a:off x="5243029" y="2557806"/>
        <a:ext cx="1351173" cy="675586"/>
      </dsp:txXfrm>
    </dsp:sp>
    <dsp:sp modelId="{16397FED-84C9-404D-A599-2BDE738A1C09}">
      <dsp:nvSpPr>
        <dsp:cNvPr id="0" name=""/>
        <dsp:cNvSpPr/>
      </dsp:nvSpPr>
      <dsp:spPr>
        <a:xfrm>
          <a:off x="5243029" y="3517139"/>
          <a:ext cx="1351173" cy="67558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deploys</a:t>
          </a:r>
        </a:p>
      </dsp:txBody>
      <dsp:txXfrm>
        <a:off x="5243029" y="3517139"/>
        <a:ext cx="1351173" cy="675586"/>
      </dsp:txXfrm>
    </dsp:sp>
    <dsp:sp modelId="{62A016C7-808E-4D62-8EA2-ED40DF749409}">
      <dsp:nvSpPr>
        <dsp:cNvPr id="0" name=""/>
        <dsp:cNvSpPr/>
      </dsp:nvSpPr>
      <dsp:spPr>
        <a:xfrm>
          <a:off x="6540156" y="1598473"/>
          <a:ext cx="1351173" cy="67558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operational support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(manager)</a:t>
          </a:r>
        </a:p>
      </dsp:txBody>
      <dsp:txXfrm>
        <a:off x="6540156" y="1598473"/>
        <a:ext cx="1351173" cy="675586"/>
      </dsp:txXfrm>
    </dsp:sp>
    <dsp:sp modelId="{7E37481F-5ED3-405A-B046-1DD9BE7FABD5}">
      <dsp:nvSpPr>
        <dsp:cNvPr id="0" name=""/>
        <dsp:cNvSpPr/>
      </dsp:nvSpPr>
      <dsp:spPr>
        <a:xfrm>
          <a:off x="6877949" y="2557806"/>
          <a:ext cx="1351173" cy="67558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call center</a:t>
          </a:r>
        </a:p>
      </dsp:txBody>
      <dsp:txXfrm>
        <a:off x="6877949" y="2557806"/>
        <a:ext cx="1351173" cy="675586"/>
      </dsp:txXfrm>
    </dsp:sp>
    <dsp:sp modelId="{D5E04DE9-E206-4E3F-A694-7167BF9E26F4}">
      <dsp:nvSpPr>
        <dsp:cNvPr id="0" name=""/>
        <dsp:cNvSpPr/>
      </dsp:nvSpPr>
      <dsp:spPr>
        <a:xfrm>
          <a:off x="6877949" y="3517139"/>
          <a:ext cx="1351173" cy="67558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tier 2 support</a:t>
          </a:r>
        </a:p>
      </dsp:txBody>
      <dsp:txXfrm>
        <a:off x="6877949" y="3517139"/>
        <a:ext cx="1351173" cy="6755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3A3511-2AD7-4D9A-A7A0-61F11AE97A62}">
      <dsp:nvSpPr>
        <dsp:cNvPr id="0" name=""/>
        <dsp:cNvSpPr/>
      </dsp:nvSpPr>
      <dsp:spPr>
        <a:xfrm>
          <a:off x="6675273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52C00-2E00-4A51-A804-2B8BFBA33885}">
      <dsp:nvSpPr>
        <dsp:cNvPr id="0" name=""/>
        <dsp:cNvSpPr/>
      </dsp:nvSpPr>
      <dsp:spPr>
        <a:xfrm>
          <a:off x="6675273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E7B895-CDE2-4A52-BBEB-00426D091D63}">
      <dsp:nvSpPr>
        <dsp:cNvPr id="0" name=""/>
        <dsp:cNvSpPr/>
      </dsp:nvSpPr>
      <dsp:spPr>
        <a:xfrm>
          <a:off x="4763363" y="1314727"/>
          <a:ext cx="2452379" cy="283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73"/>
              </a:lnTo>
              <a:lnTo>
                <a:pt x="2452379" y="141873"/>
              </a:lnTo>
              <a:lnTo>
                <a:pt x="2452379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CA42-18CD-4E16-9776-F24009F1658A}">
      <dsp:nvSpPr>
        <dsp:cNvPr id="0" name=""/>
        <dsp:cNvSpPr/>
      </dsp:nvSpPr>
      <dsp:spPr>
        <a:xfrm>
          <a:off x="5040353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EEA09E-371F-407A-9900-89BB14390372}">
      <dsp:nvSpPr>
        <dsp:cNvPr id="0" name=""/>
        <dsp:cNvSpPr/>
      </dsp:nvSpPr>
      <dsp:spPr>
        <a:xfrm>
          <a:off x="5040353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ACB9C1-EAC1-45D4-8E10-0658F650BDAE}">
      <dsp:nvSpPr>
        <dsp:cNvPr id="0" name=""/>
        <dsp:cNvSpPr/>
      </dsp:nvSpPr>
      <dsp:spPr>
        <a:xfrm>
          <a:off x="4763363" y="1314727"/>
          <a:ext cx="817459" cy="283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73"/>
              </a:lnTo>
              <a:lnTo>
                <a:pt x="817459" y="141873"/>
              </a:lnTo>
              <a:lnTo>
                <a:pt x="817459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94C6E2-0911-441E-9D52-2413E914E366}">
      <dsp:nvSpPr>
        <dsp:cNvPr id="0" name=""/>
        <dsp:cNvSpPr/>
      </dsp:nvSpPr>
      <dsp:spPr>
        <a:xfrm>
          <a:off x="3405433" y="2274060"/>
          <a:ext cx="202676" cy="25402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0205"/>
              </a:lnTo>
              <a:lnTo>
                <a:pt x="202676" y="2540205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1FF855-2F63-410B-B63B-F089BEEEAF68}">
      <dsp:nvSpPr>
        <dsp:cNvPr id="0" name=""/>
        <dsp:cNvSpPr/>
      </dsp:nvSpPr>
      <dsp:spPr>
        <a:xfrm>
          <a:off x="3405433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257CF5-6C07-4A57-A2FA-5B84B417D4CA}">
      <dsp:nvSpPr>
        <dsp:cNvPr id="0" name=""/>
        <dsp:cNvSpPr/>
      </dsp:nvSpPr>
      <dsp:spPr>
        <a:xfrm>
          <a:off x="3405433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D23022-44FD-4130-AE69-EE0D50F542C0}">
      <dsp:nvSpPr>
        <dsp:cNvPr id="0" name=""/>
        <dsp:cNvSpPr/>
      </dsp:nvSpPr>
      <dsp:spPr>
        <a:xfrm>
          <a:off x="3945903" y="1314727"/>
          <a:ext cx="817459" cy="283746"/>
        </a:xfrm>
        <a:custGeom>
          <a:avLst/>
          <a:gdLst/>
          <a:ahLst/>
          <a:cxnLst/>
          <a:rect l="0" t="0" r="0" b="0"/>
          <a:pathLst>
            <a:path>
              <a:moveTo>
                <a:pt x="817459" y="0"/>
              </a:moveTo>
              <a:lnTo>
                <a:pt x="817459" y="141873"/>
              </a:lnTo>
              <a:lnTo>
                <a:pt x="0" y="141873"/>
              </a:lnTo>
              <a:lnTo>
                <a:pt x="0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6BA948-21CB-41B0-9378-F0F3918B0345}">
      <dsp:nvSpPr>
        <dsp:cNvPr id="0" name=""/>
        <dsp:cNvSpPr/>
      </dsp:nvSpPr>
      <dsp:spPr>
        <a:xfrm>
          <a:off x="1770514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7A36E-060F-4C18-94B0-2D8F686527A8}">
      <dsp:nvSpPr>
        <dsp:cNvPr id="0" name=""/>
        <dsp:cNvSpPr/>
      </dsp:nvSpPr>
      <dsp:spPr>
        <a:xfrm>
          <a:off x="1770514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58103B-A6FF-43D4-B333-9A4D12FD7143}">
      <dsp:nvSpPr>
        <dsp:cNvPr id="0" name=""/>
        <dsp:cNvSpPr/>
      </dsp:nvSpPr>
      <dsp:spPr>
        <a:xfrm>
          <a:off x="2310983" y="1314727"/>
          <a:ext cx="2452379" cy="283746"/>
        </a:xfrm>
        <a:custGeom>
          <a:avLst/>
          <a:gdLst/>
          <a:ahLst/>
          <a:cxnLst/>
          <a:rect l="0" t="0" r="0" b="0"/>
          <a:pathLst>
            <a:path>
              <a:moveTo>
                <a:pt x="2452379" y="0"/>
              </a:moveTo>
              <a:lnTo>
                <a:pt x="2452379" y="141873"/>
              </a:lnTo>
              <a:lnTo>
                <a:pt x="0" y="141873"/>
              </a:lnTo>
              <a:lnTo>
                <a:pt x="0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0F1D44-35C4-48E6-B1C8-9CEF42FD6595}">
      <dsp:nvSpPr>
        <dsp:cNvPr id="0" name=""/>
        <dsp:cNvSpPr/>
      </dsp:nvSpPr>
      <dsp:spPr>
        <a:xfrm>
          <a:off x="135594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3179A4-2A9C-40B6-AE3F-2F60ABC8E1EE}">
      <dsp:nvSpPr>
        <dsp:cNvPr id="0" name=""/>
        <dsp:cNvSpPr/>
      </dsp:nvSpPr>
      <dsp:spPr>
        <a:xfrm>
          <a:off x="630343" y="1314727"/>
          <a:ext cx="91440" cy="2837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5886DD-1A66-4684-A458-220FBAD9A10D}">
      <dsp:nvSpPr>
        <dsp:cNvPr id="0" name=""/>
        <dsp:cNvSpPr/>
      </dsp:nvSpPr>
      <dsp:spPr>
        <a:xfrm>
          <a:off x="477" y="639140"/>
          <a:ext cx="1351173" cy="6755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Financial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(director)</a:t>
          </a:r>
        </a:p>
      </dsp:txBody>
      <dsp:txXfrm>
        <a:off x="477" y="639140"/>
        <a:ext cx="1351173" cy="675586"/>
      </dsp:txXfrm>
    </dsp:sp>
    <dsp:sp modelId="{B0C830DC-6686-4DA4-964B-E675D3945025}">
      <dsp:nvSpPr>
        <dsp:cNvPr id="0" name=""/>
        <dsp:cNvSpPr/>
      </dsp:nvSpPr>
      <dsp:spPr>
        <a:xfrm>
          <a:off x="477" y="1598473"/>
          <a:ext cx="1351173" cy="675586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expense department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(manager)</a:t>
          </a:r>
        </a:p>
      </dsp:txBody>
      <dsp:txXfrm>
        <a:off x="477" y="1598473"/>
        <a:ext cx="1351173" cy="675586"/>
      </dsp:txXfrm>
    </dsp:sp>
    <dsp:sp modelId="{C62325E9-78B4-4509-9143-F2F839B15FC4}">
      <dsp:nvSpPr>
        <dsp:cNvPr id="0" name=""/>
        <dsp:cNvSpPr/>
      </dsp:nvSpPr>
      <dsp:spPr>
        <a:xfrm>
          <a:off x="338270" y="2557806"/>
          <a:ext cx="1351173" cy="675586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software development</a:t>
          </a:r>
        </a:p>
      </dsp:txBody>
      <dsp:txXfrm>
        <a:off x="338270" y="2557806"/>
        <a:ext cx="1351173" cy="675586"/>
      </dsp:txXfrm>
    </dsp:sp>
    <dsp:sp modelId="{582A0456-1E6F-410F-9311-6349BF03F191}">
      <dsp:nvSpPr>
        <dsp:cNvPr id="0" name=""/>
        <dsp:cNvSpPr/>
      </dsp:nvSpPr>
      <dsp:spPr>
        <a:xfrm>
          <a:off x="4087776" y="639140"/>
          <a:ext cx="1351173" cy="6755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development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(director)</a:t>
          </a:r>
        </a:p>
      </dsp:txBody>
      <dsp:txXfrm>
        <a:off x="4087776" y="639140"/>
        <a:ext cx="1351173" cy="675586"/>
      </dsp:txXfrm>
    </dsp:sp>
    <dsp:sp modelId="{B314E076-6DBF-44C9-AD30-DE1C803A3AE6}">
      <dsp:nvSpPr>
        <dsp:cNvPr id="0" name=""/>
        <dsp:cNvSpPr/>
      </dsp:nvSpPr>
      <dsp:spPr>
        <a:xfrm>
          <a:off x="1635396" y="1598473"/>
          <a:ext cx="1351173" cy="675586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application development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(manger)</a:t>
          </a:r>
        </a:p>
      </dsp:txBody>
      <dsp:txXfrm>
        <a:off x="1635396" y="1598473"/>
        <a:ext cx="1351173" cy="675586"/>
      </dsp:txXfrm>
    </dsp:sp>
    <dsp:sp modelId="{94178CEA-71F4-4F1E-8A50-B3B85B412B37}">
      <dsp:nvSpPr>
        <dsp:cNvPr id="0" name=""/>
        <dsp:cNvSpPr/>
      </dsp:nvSpPr>
      <dsp:spPr>
        <a:xfrm>
          <a:off x="1973190" y="2557806"/>
          <a:ext cx="1351173" cy="6755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product A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(manager)</a:t>
          </a:r>
        </a:p>
      </dsp:txBody>
      <dsp:txXfrm>
        <a:off x="1973190" y="2557806"/>
        <a:ext cx="1351173" cy="675586"/>
      </dsp:txXfrm>
    </dsp:sp>
    <dsp:sp modelId="{214B4D1C-C7B3-4D0B-A56B-7BE4CB6C97D3}">
      <dsp:nvSpPr>
        <dsp:cNvPr id="0" name=""/>
        <dsp:cNvSpPr/>
      </dsp:nvSpPr>
      <dsp:spPr>
        <a:xfrm>
          <a:off x="1973190" y="3517139"/>
          <a:ext cx="1351173" cy="6755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product B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(manager)</a:t>
          </a:r>
        </a:p>
      </dsp:txBody>
      <dsp:txXfrm>
        <a:off x="1973190" y="3517139"/>
        <a:ext cx="1351173" cy="675586"/>
      </dsp:txXfrm>
    </dsp:sp>
    <dsp:sp modelId="{A5638E75-D507-499A-85F7-97AB92586DE0}">
      <dsp:nvSpPr>
        <dsp:cNvPr id="0" name=""/>
        <dsp:cNvSpPr/>
      </dsp:nvSpPr>
      <dsp:spPr>
        <a:xfrm>
          <a:off x="3270316" y="1598473"/>
          <a:ext cx="1351173" cy="675586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Infrastructure services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(manger)</a:t>
          </a:r>
        </a:p>
      </dsp:txBody>
      <dsp:txXfrm>
        <a:off x="3270316" y="1598473"/>
        <a:ext cx="1351173" cy="675586"/>
      </dsp:txXfrm>
    </dsp:sp>
    <dsp:sp modelId="{0426F541-A964-46E9-BC6B-1EDE24A71B02}">
      <dsp:nvSpPr>
        <dsp:cNvPr id="0" name=""/>
        <dsp:cNvSpPr/>
      </dsp:nvSpPr>
      <dsp:spPr>
        <a:xfrm>
          <a:off x="3608109" y="2557806"/>
          <a:ext cx="1351173" cy="67558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networking</a:t>
          </a:r>
        </a:p>
      </dsp:txBody>
      <dsp:txXfrm>
        <a:off x="3608109" y="2557806"/>
        <a:ext cx="1351173" cy="675586"/>
      </dsp:txXfrm>
    </dsp:sp>
    <dsp:sp modelId="{ACA20580-BDE4-40E8-8B42-CC7E4F6BE67E}">
      <dsp:nvSpPr>
        <dsp:cNvPr id="0" name=""/>
        <dsp:cNvSpPr/>
      </dsp:nvSpPr>
      <dsp:spPr>
        <a:xfrm>
          <a:off x="3608109" y="3517139"/>
          <a:ext cx="1351173" cy="67558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provisioning</a:t>
          </a:r>
        </a:p>
      </dsp:txBody>
      <dsp:txXfrm>
        <a:off x="3608109" y="3517139"/>
        <a:ext cx="1351173" cy="675586"/>
      </dsp:txXfrm>
    </dsp:sp>
    <dsp:sp modelId="{159AB5A8-ADD9-490B-96F6-BF960F6B3BC4}">
      <dsp:nvSpPr>
        <dsp:cNvPr id="0" name=""/>
        <dsp:cNvSpPr/>
      </dsp:nvSpPr>
      <dsp:spPr>
        <a:xfrm>
          <a:off x="3608109" y="4476472"/>
          <a:ext cx="1351173" cy="67558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middleware</a:t>
          </a:r>
        </a:p>
      </dsp:txBody>
      <dsp:txXfrm>
        <a:off x="3608109" y="4476472"/>
        <a:ext cx="1351173" cy="675586"/>
      </dsp:txXfrm>
    </dsp:sp>
    <dsp:sp modelId="{494D132E-36C2-428E-B9C5-55EB62DABF00}">
      <dsp:nvSpPr>
        <dsp:cNvPr id="0" name=""/>
        <dsp:cNvSpPr/>
      </dsp:nvSpPr>
      <dsp:spPr>
        <a:xfrm>
          <a:off x="4905236" y="1598473"/>
          <a:ext cx="1351173" cy="67558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build &amp; deploy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services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(manger)</a:t>
          </a:r>
        </a:p>
      </dsp:txBody>
      <dsp:txXfrm>
        <a:off x="4905236" y="1598473"/>
        <a:ext cx="1351173" cy="675586"/>
      </dsp:txXfrm>
    </dsp:sp>
    <dsp:sp modelId="{1D16DDF1-D5F9-4D0A-87DC-ECB19759C13F}">
      <dsp:nvSpPr>
        <dsp:cNvPr id="0" name=""/>
        <dsp:cNvSpPr/>
      </dsp:nvSpPr>
      <dsp:spPr>
        <a:xfrm>
          <a:off x="5243029" y="2557806"/>
          <a:ext cx="1351173" cy="67558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builds</a:t>
          </a:r>
        </a:p>
      </dsp:txBody>
      <dsp:txXfrm>
        <a:off x="5243029" y="2557806"/>
        <a:ext cx="1351173" cy="675586"/>
      </dsp:txXfrm>
    </dsp:sp>
    <dsp:sp modelId="{16397FED-84C9-404D-A599-2BDE738A1C09}">
      <dsp:nvSpPr>
        <dsp:cNvPr id="0" name=""/>
        <dsp:cNvSpPr/>
      </dsp:nvSpPr>
      <dsp:spPr>
        <a:xfrm>
          <a:off x="5243029" y="3517139"/>
          <a:ext cx="1351173" cy="67558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deploys</a:t>
          </a:r>
        </a:p>
      </dsp:txBody>
      <dsp:txXfrm>
        <a:off x="5243029" y="3517139"/>
        <a:ext cx="1351173" cy="675586"/>
      </dsp:txXfrm>
    </dsp:sp>
    <dsp:sp modelId="{62A016C7-808E-4D62-8EA2-ED40DF749409}">
      <dsp:nvSpPr>
        <dsp:cNvPr id="0" name=""/>
        <dsp:cNvSpPr/>
      </dsp:nvSpPr>
      <dsp:spPr>
        <a:xfrm>
          <a:off x="6540156" y="1598473"/>
          <a:ext cx="1351173" cy="67558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operational support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(manager)</a:t>
          </a:r>
        </a:p>
      </dsp:txBody>
      <dsp:txXfrm>
        <a:off x="6540156" y="1598473"/>
        <a:ext cx="1351173" cy="675586"/>
      </dsp:txXfrm>
    </dsp:sp>
    <dsp:sp modelId="{7E37481F-5ED3-405A-B046-1DD9BE7FABD5}">
      <dsp:nvSpPr>
        <dsp:cNvPr id="0" name=""/>
        <dsp:cNvSpPr/>
      </dsp:nvSpPr>
      <dsp:spPr>
        <a:xfrm>
          <a:off x="6877949" y="2557806"/>
          <a:ext cx="1351173" cy="67558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call center</a:t>
          </a:r>
        </a:p>
      </dsp:txBody>
      <dsp:txXfrm>
        <a:off x="6877949" y="2557806"/>
        <a:ext cx="1351173" cy="675586"/>
      </dsp:txXfrm>
    </dsp:sp>
    <dsp:sp modelId="{D5E04DE9-E206-4E3F-A694-7167BF9E26F4}">
      <dsp:nvSpPr>
        <dsp:cNvPr id="0" name=""/>
        <dsp:cNvSpPr/>
      </dsp:nvSpPr>
      <dsp:spPr>
        <a:xfrm>
          <a:off x="6877949" y="3517139"/>
          <a:ext cx="1351173" cy="67558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tier 2 support</a:t>
          </a:r>
        </a:p>
      </dsp:txBody>
      <dsp:txXfrm>
        <a:off x="6877949" y="3517139"/>
        <a:ext cx="1351173" cy="67558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CC3D14-97CF-4FC1-AA93-606B10F0744B}">
      <dsp:nvSpPr>
        <dsp:cNvPr id="0" name=""/>
        <dsp:cNvSpPr/>
      </dsp:nvSpPr>
      <dsp:spPr>
        <a:xfrm>
          <a:off x="5570425" y="1788843"/>
          <a:ext cx="1455625" cy="505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629"/>
              </a:lnTo>
              <a:lnTo>
                <a:pt x="1455625" y="252629"/>
              </a:lnTo>
              <a:lnTo>
                <a:pt x="1455625" y="505258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7A36E-060F-4C18-94B0-2D8F686527A8}">
      <dsp:nvSpPr>
        <dsp:cNvPr id="0" name=""/>
        <dsp:cNvSpPr/>
      </dsp:nvSpPr>
      <dsp:spPr>
        <a:xfrm>
          <a:off x="4114800" y="1788843"/>
          <a:ext cx="1455625" cy="505258"/>
        </a:xfrm>
        <a:custGeom>
          <a:avLst/>
          <a:gdLst/>
          <a:ahLst/>
          <a:cxnLst/>
          <a:rect l="0" t="0" r="0" b="0"/>
          <a:pathLst>
            <a:path>
              <a:moveTo>
                <a:pt x="1455625" y="0"/>
              </a:moveTo>
              <a:lnTo>
                <a:pt x="1455625" y="252629"/>
              </a:lnTo>
              <a:lnTo>
                <a:pt x="0" y="252629"/>
              </a:lnTo>
              <a:lnTo>
                <a:pt x="0" y="505258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0F1D44-35C4-48E6-B1C8-9CEF42FD6595}">
      <dsp:nvSpPr>
        <dsp:cNvPr id="0" name=""/>
        <dsp:cNvSpPr/>
      </dsp:nvSpPr>
      <dsp:spPr>
        <a:xfrm>
          <a:off x="241151" y="3497098"/>
          <a:ext cx="360898" cy="11067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6756"/>
              </a:lnTo>
              <a:lnTo>
                <a:pt x="360898" y="1106756"/>
              </a:lnTo>
            </a:path>
          </a:pathLst>
        </a:custGeom>
        <a:noFill/>
        <a:ln w="25400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3179A4-2A9C-40B6-AE3F-2F60ABC8E1EE}">
      <dsp:nvSpPr>
        <dsp:cNvPr id="0" name=""/>
        <dsp:cNvSpPr/>
      </dsp:nvSpPr>
      <dsp:spPr>
        <a:xfrm>
          <a:off x="1157828" y="1788843"/>
          <a:ext cx="91440" cy="5052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5258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5886DD-1A66-4684-A458-220FBAD9A10D}">
      <dsp:nvSpPr>
        <dsp:cNvPr id="0" name=""/>
        <dsp:cNvSpPr/>
      </dsp:nvSpPr>
      <dsp:spPr>
        <a:xfrm>
          <a:off x="552" y="585847"/>
          <a:ext cx="2405992" cy="1202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Financial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(director)</a:t>
          </a:r>
        </a:p>
      </dsp:txBody>
      <dsp:txXfrm>
        <a:off x="552" y="585847"/>
        <a:ext cx="2405992" cy="1202996"/>
      </dsp:txXfrm>
    </dsp:sp>
    <dsp:sp modelId="{B0C830DC-6686-4DA4-964B-E675D3945025}">
      <dsp:nvSpPr>
        <dsp:cNvPr id="0" name=""/>
        <dsp:cNvSpPr/>
      </dsp:nvSpPr>
      <dsp:spPr>
        <a:xfrm>
          <a:off x="552" y="2294101"/>
          <a:ext cx="2405992" cy="1202996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expense department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(manager)</a:t>
          </a:r>
        </a:p>
      </dsp:txBody>
      <dsp:txXfrm>
        <a:off x="552" y="2294101"/>
        <a:ext cx="2405992" cy="1202996"/>
      </dsp:txXfrm>
    </dsp:sp>
    <dsp:sp modelId="{C62325E9-78B4-4509-9143-F2F839B15FC4}">
      <dsp:nvSpPr>
        <dsp:cNvPr id="0" name=""/>
        <dsp:cNvSpPr/>
      </dsp:nvSpPr>
      <dsp:spPr>
        <a:xfrm>
          <a:off x="602050" y="4002356"/>
          <a:ext cx="2405992" cy="1202996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software development</a:t>
          </a:r>
        </a:p>
      </dsp:txBody>
      <dsp:txXfrm>
        <a:off x="602050" y="4002356"/>
        <a:ext cx="2405992" cy="1202996"/>
      </dsp:txXfrm>
    </dsp:sp>
    <dsp:sp modelId="{582A0456-1E6F-410F-9311-6349BF03F191}">
      <dsp:nvSpPr>
        <dsp:cNvPr id="0" name=""/>
        <dsp:cNvSpPr/>
      </dsp:nvSpPr>
      <dsp:spPr>
        <a:xfrm>
          <a:off x="4367429" y="585847"/>
          <a:ext cx="2405992" cy="1202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development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(director)</a:t>
          </a:r>
        </a:p>
      </dsp:txBody>
      <dsp:txXfrm>
        <a:off x="4367429" y="585847"/>
        <a:ext cx="2405992" cy="1202996"/>
      </dsp:txXfrm>
    </dsp:sp>
    <dsp:sp modelId="{94178CEA-71F4-4F1E-8A50-B3B85B412B37}">
      <dsp:nvSpPr>
        <dsp:cNvPr id="0" name=""/>
        <dsp:cNvSpPr/>
      </dsp:nvSpPr>
      <dsp:spPr>
        <a:xfrm>
          <a:off x="2911803" y="2294101"/>
          <a:ext cx="2405992" cy="1202996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product A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(manager, network, provisioning, middleware, build, deploy, support)</a:t>
          </a:r>
        </a:p>
      </dsp:txBody>
      <dsp:txXfrm>
        <a:off x="2911803" y="2294101"/>
        <a:ext cx="2405992" cy="1202996"/>
      </dsp:txXfrm>
    </dsp:sp>
    <dsp:sp modelId="{AFC73E72-D2F2-475A-9CF0-934B6E187300}">
      <dsp:nvSpPr>
        <dsp:cNvPr id="0" name=""/>
        <dsp:cNvSpPr/>
      </dsp:nvSpPr>
      <dsp:spPr>
        <a:xfrm>
          <a:off x="5823054" y="2294101"/>
          <a:ext cx="2405992" cy="1202996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product B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(manager, network, provisioning, middleware, build, deploy, support)</a:t>
          </a:r>
        </a:p>
      </dsp:txBody>
      <dsp:txXfrm>
        <a:off x="5823054" y="2294101"/>
        <a:ext cx="2405992" cy="120299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D0F2AF-5A2E-461C-BFA6-B90624A7D60F}">
      <dsp:nvSpPr>
        <dsp:cNvPr id="0" name=""/>
        <dsp:cNvSpPr/>
      </dsp:nvSpPr>
      <dsp:spPr>
        <a:xfrm>
          <a:off x="0" y="551139"/>
          <a:ext cx="6096000" cy="887809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254000" bIns="14094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 the future</a:t>
          </a:r>
        </a:p>
      </dsp:txBody>
      <dsp:txXfrm>
        <a:off x="0" y="773091"/>
        <a:ext cx="5874048" cy="443905"/>
      </dsp:txXfrm>
    </dsp:sp>
    <dsp:sp modelId="{D64CEBFF-2A14-4A35-8235-96DA781FC4F8}">
      <dsp:nvSpPr>
        <dsp:cNvPr id="0" name=""/>
        <dsp:cNvSpPr/>
      </dsp:nvSpPr>
      <dsp:spPr>
        <a:xfrm>
          <a:off x="0" y="1235768"/>
          <a:ext cx="1877568" cy="17102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Epic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700" kern="1200" dirty="0"/>
            <a:t>- large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700" kern="1200" dirty="0"/>
            <a:t>- general</a:t>
          </a:r>
        </a:p>
      </dsp:txBody>
      <dsp:txXfrm>
        <a:off x="0" y="1235768"/>
        <a:ext cx="1877568" cy="1710248"/>
      </dsp:txXfrm>
    </dsp:sp>
    <dsp:sp modelId="{BD776DE8-133B-4D33-BAE9-E76E5BEFE5F9}">
      <dsp:nvSpPr>
        <dsp:cNvPr id="0" name=""/>
        <dsp:cNvSpPr/>
      </dsp:nvSpPr>
      <dsp:spPr>
        <a:xfrm>
          <a:off x="1877568" y="847075"/>
          <a:ext cx="4218432" cy="887809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254000" bIns="14094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Coming soon</a:t>
          </a:r>
        </a:p>
      </dsp:txBody>
      <dsp:txXfrm>
        <a:off x="1877568" y="1069027"/>
        <a:ext cx="3996480" cy="443905"/>
      </dsp:txXfrm>
    </dsp:sp>
    <dsp:sp modelId="{6696F58C-0626-4EA3-A70E-07596E5E6D3A}">
      <dsp:nvSpPr>
        <dsp:cNvPr id="0" name=""/>
        <dsp:cNvSpPr/>
      </dsp:nvSpPr>
      <dsp:spPr>
        <a:xfrm>
          <a:off x="1877568" y="1531705"/>
          <a:ext cx="1877568" cy="17102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Story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medium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focused</a:t>
          </a:r>
        </a:p>
      </dsp:txBody>
      <dsp:txXfrm>
        <a:off x="1877568" y="1531705"/>
        <a:ext cx="1877568" cy="1710248"/>
      </dsp:txXfrm>
    </dsp:sp>
    <dsp:sp modelId="{6A650083-7BD4-4C94-916F-7A1725F21E5A}">
      <dsp:nvSpPr>
        <dsp:cNvPr id="0" name=""/>
        <dsp:cNvSpPr/>
      </dsp:nvSpPr>
      <dsp:spPr>
        <a:xfrm>
          <a:off x="3755136" y="1143012"/>
          <a:ext cx="2340864" cy="887809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254000" bIns="14094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Right now</a:t>
          </a:r>
        </a:p>
      </dsp:txBody>
      <dsp:txXfrm>
        <a:off x="3755136" y="1364964"/>
        <a:ext cx="2118912" cy="443905"/>
      </dsp:txXfrm>
    </dsp:sp>
    <dsp:sp modelId="{0CB32F68-DCEE-4305-BE25-2BC64B0AE884}">
      <dsp:nvSpPr>
        <dsp:cNvPr id="0" name=""/>
        <dsp:cNvSpPr/>
      </dsp:nvSpPr>
      <dsp:spPr>
        <a:xfrm>
          <a:off x="3755136" y="1827641"/>
          <a:ext cx="1877568" cy="16852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Tasks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small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detailed</a:t>
          </a:r>
        </a:p>
      </dsp:txBody>
      <dsp:txXfrm>
        <a:off x="3755136" y="1827641"/>
        <a:ext cx="1877568" cy="168521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D0F2AF-5A2E-461C-BFA6-B90624A7D60F}">
      <dsp:nvSpPr>
        <dsp:cNvPr id="0" name=""/>
        <dsp:cNvSpPr/>
      </dsp:nvSpPr>
      <dsp:spPr>
        <a:xfrm>
          <a:off x="0" y="551139"/>
          <a:ext cx="6096000" cy="887809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254000" bIns="14094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 the future</a:t>
          </a:r>
        </a:p>
      </dsp:txBody>
      <dsp:txXfrm>
        <a:off x="0" y="773091"/>
        <a:ext cx="5874048" cy="443905"/>
      </dsp:txXfrm>
    </dsp:sp>
    <dsp:sp modelId="{D64CEBFF-2A14-4A35-8235-96DA781FC4F8}">
      <dsp:nvSpPr>
        <dsp:cNvPr id="0" name=""/>
        <dsp:cNvSpPr/>
      </dsp:nvSpPr>
      <dsp:spPr>
        <a:xfrm>
          <a:off x="0" y="1235768"/>
          <a:ext cx="1877568" cy="17102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Epic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Story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dirty="0"/>
            <a:t>- medium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dirty="0"/>
            <a:t>- focused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dirty="0"/>
            <a:t>- low confidence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US" sz="1400" kern="1200" dirty="0"/>
        </a:p>
      </dsp:txBody>
      <dsp:txXfrm>
        <a:off x="0" y="1235768"/>
        <a:ext cx="1877568" cy="1710248"/>
      </dsp:txXfrm>
    </dsp:sp>
    <dsp:sp modelId="{BD776DE8-133B-4D33-BAE9-E76E5BEFE5F9}">
      <dsp:nvSpPr>
        <dsp:cNvPr id="0" name=""/>
        <dsp:cNvSpPr/>
      </dsp:nvSpPr>
      <dsp:spPr>
        <a:xfrm>
          <a:off x="1877568" y="847075"/>
          <a:ext cx="4218432" cy="887809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254000" bIns="14094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Coming soon</a:t>
          </a:r>
        </a:p>
      </dsp:txBody>
      <dsp:txXfrm>
        <a:off x="1877568" y="1069027"/>
        <a:ext cx="3996480" cy="443905"/>
      </dsp:txXfrm>
    </dsp:sp>
    <dsp:sp modelId="{6696F58C-0626-4EA3-A70E-07596E5E6D3A}">
      <dsp:nvSpPr>
        <dsp:cNvPr id="0" name=""/>
        <dsp:cNvSpPr/>
      </dsp:nvSpPr>
      <dsp:spPr>
        <a:xfrm>
          <a:off x="1877568" y="1531705"/>
          <a:ext cx="1877568" cy="17102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Story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Tasks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small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detailed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confident</a:t>
          </a:r>
        </a:p>
      </dsp:txBody>
      <dsp:txXfrm>
        <a:off x="1877568" y="1531705"/>
        <a:ext cx="1877568" cy="1710248"/>
      </dsp:txXfrm>
    </dsp:sp>
    <dsp:sp modelId="{6A650083-7BD4-4C94-916F-7A1725F21E5A}">
      <dsp:nvSpPr>
        <dsp:cNvPr id="0" name=""/>
        <dsp:cNvSpPr/>
      </dsp:nvSpPr>
      <dsp:spPr>
        <a:xfrm>
          <a:off x="3755136" y="1143012"/>
          <a:ext cx="2340864" cy="887809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254000" bIns="14094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Right now</a:t>
          </a:r>
        </a:p>
      </dsp:txBody>
      <dsp:txXfrm>
        <a:off x="3755136" y="1364964"/>
        <a:ext cx="2118912" cy="443905"/>
      </dsp:txXfrm>
    </dsp:sp>
    <dsp:sp modelId="{0CB32F68-DCEE-4305-BE25-2BC64B0AE884}">
      <dsp:nvSpPr>
        <dsp:cNvPr id="0" name=""/>
        <dsp:cNvSpPr/>
      </dsp:nvSpPr>
      <dsp:spPr>
        <a:xfrm>
          <a:off x="3755136" y="1827641"/>
          <a:ext cx="1877568" cy="16852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Tasks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small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detailed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high confidence</a:t>
          </a:r>
        </a:p>
      </dsp:txBody>
      <dsp:txXfrm>
        <a:off x="3755136" y="1827641"/>
        <a:ext cx="1877568" cy="168521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3A3511-2AD7-4D9A-A7A0-61F11AE97A62}">
      <dsp:nvSpPr>
        <dsp:cNvPr id="0" name=""/>
        <dsp:cNvSpPr/>
      </dsp:nvSpPr>
      <dsp:spPr>
        <a:xfrm>
          <a:off x="4211282" y="1344461"/>
          <a:ext cx="166277" cy="12969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6961"/>
              </a:lnTo>
              <a:lnTo>
                <a:pt x="166277" y="1296961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52C00-2E00-4A51-A804-2B8BFBA33885}">
      <dsp:nvSpPr>
        <dsp:cNvPr id="0" name=""/>
        <dsp:cNvSpPr/>
      </dsp:nvSpPr>
      <dsp:spPr>
        <a:xfrm>
          <a:off x="4211282" y="1344461"/>
          <a:ext cx="166277" cy="509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9916"/>
              </a:lnTo>
              <a:lnTo>
                <a:pt x="166277" y="509916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E7B895-CDE2-4A52-BBEB-00426D091D63}">
      <dsp:nvSpPr>
        <dsp:cNvPr id="0" name=""/>
        <dsp:cNvSpPr/>
      </dsp:nvSpPr>
      <dsp:spPr>
        <a:xfrm>
          <a:off x="2642735" y="557416"/>
          <a:ext cx="2011952" cy="2327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393"/>
              </a:lnTo>
              <a:lnTo>
                <a:pt x="2011952" y="116393"/>
              </a:lnTo>
              <a:lnTo>
                <a:pt x="2011952" y="232787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CA42-18CD-4E16-9776-F24009F1658A}">
      <dsp:nvSpPr>
        <dsp:cNvPr id="0" name=""/>
        <dsp:cNvSpPr/>
      </dsp:nvSpPr>
      <dsp:spPr>
        <a:xfrm>
          <a:off x="2869981" y="1344461"/>
          <a:ext cx="166277" cy="12969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6961"/>
              </a:lnTo>
              <a:lnTo>
                <a:pt x="166277" y="1296961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EEA09E-371F-407A-9900-89BB14390372}">
      <dsp:nvSpPr>
        <dsp:cNvPr id="0" name=""/>
        <dsp:cNvSpPr/>
      </dsp:nvSpPr>
      <dsp:spPr>
        <a:xfrm>
          <a:off x="2869981" y="1344461"/>
          <a:ext cx="166277" cy="509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9916"/>
              </a:lnTo>
              <a:lnTo>
                <a:pt x="166277" y="509916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ACB9C1-EAC1-45D4-8E10-0658F650BDAE}">
      <dsp:nvSpPr>
        <dsp:cNvPr id="0" name=""/>
        <dsp:cNvSpPr/>
      </dsp:nvSpPr>
      <dsp:spPr>
        <a:xfrm>
          <a:off x="2642735" y="557416"/>
          <a:ext cx="670650" cy="2327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393"/>
              </a:lnTo>
              <a:lnTo>
                <a:pt x="670650" y="116393"/>
              </a:lnTo>
              <a:lnTo>
                <a:pt x="670650" y="232787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94C6E2-0911-441E-9D52-2413E914E366}">
      <dsp:nvSpPr>
        <dsp:cNvPr id="0" name=""/>
        <dsp:cNvSpPr/>
      </dsp:nvSpPr>
      <dsp:spPr>
        <a:xfrm>
          <a:off x="1528679" y="1344461"/>
          <a:ext cx="166277" cy="2084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4005"/>
              </a:lnTo>
              <a:lnTo>
                <a:pt x="166277" y="2084005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1FF855-2F63-410B-B63B-F089BEEEAF68}">
      <dsp:nvSpPr>
        <dsp:cNvPr id="0" name=""/>
        <dsp:cNvSpPr/>
      </dsp:nvSpPr>
      <dsp:spPr>
        <a:xfrm>
          <a:off x="1528679" y="1344461"/>
          <a:ext cx="166277" cy="12969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6961"/>
              </a:lnTo>
              <a:lnTo>
                <a:pt x="166277" y="1296961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257CF5-6C07-4A57-A2FA-5B84B417D4CA}">
      <dsp:nvSpPr>
        <dsp:cNvPr id="0" name=""/>
        <dsp:cNvSpPr/>
      </dsp:nvSpPr>
      <dsp:spPr>
        <a:xfrm>
          <a:off x="1528679" y="1344461"/>
          <a:ext cx="166277" cy="509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9916"/>
              </a:lnTo>
              <a:lnTo>
                <a:pt x="166277" y="509916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D23022-44FD-4130-AE69-EE0D50F542C0}">
      <dsp:nvSpPr>
        <dsp:cNvPr id="0" name=""/>
        <dsp:cNvSpPr/>
      </dsp:nvSpPr>
      <dsp:spPr>
        <a:xfrm>
          <a:off x="1972084" y="557416"/>
          <a:ext cx="670650" cy="232787"/>
        </a:xfrm>
        <a:custGeom>
          <a:avLst/>
          <a:gdLst/>
          <a:ahLst/>
          <a:cxnLst/>
          <a:rect l="0" t="0" r="0" b="0"/>
          <a:pathLst>
            <a:path>
              <a:moveTo>
                <a:pt x="670650" y="0"/>
              </a:moveTo>
              <a:lnTo>
                <a:pt x="670650" y="116393"/>
              </a:lnTo>
              <a:lnTo>
                <a:pt x="0" y="116393"/>
              </a:lnTo>
              <a:lnTo>
                <a:pt x="0" y="232787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8AB23F-42A8-49AE-AD95-DDA1215DCD1F}">
      <dsp:nvSpPr>
        <dsp:cNvPr id="0" name=""/>
        <dsp:cNvSpPr/>
      </dsp:nvSpPr>
      <dsp:spPr>
        <a:xfrm>
          <a:off x="187377" y="1344461"/>
          <a:ext cx="166277" cy="2871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71050"/>
              </a:lnTo>
              <a:lnTo>
                <a:pt x="166277" y="287105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0BFFA1-001D-4D7D-9A8A-FCE15E54786D}">
      <dsp:nvSpPr>
        <dsp:cNvPr id="0" name=""/>
        <dsp:cNvSpPr/>
      </dsp:nvSpPr>
      <dsp:spPr>
        <a:xfrm>
          <a:off x="187377" y="1344461"/>
          <a:ext cx="166277" cy="2084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4005"/>
              </a:lnTo>
              <a:lnTo>
                <a:pt x="166277" y="208400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6BA948-21CB-41B0-9378-F0F3918B0345}">
      <dsp:nvSpPr>
        <dsp:cNvPr id="0" name=""/>
        <dsp:cNvSpPr/>
      </dsp:nvSpPr>
      <dsp:spPr>
        <a:xfrm>
          <a:off x="187377" y="1344461"/>
          <a:ext cx="166277" cy="12969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6961"/>
              </a:lnTo>
              <a:lnTo>
                <a:pt x="166277" y="1296961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7A36E-060F-4C18-94B0-2D8F686527A8}">
      <dsp:nvSpPr>
        <dsp:cNvPr id="0" name=""/>
        <dsp:cNvSpPr/>
      </dsp:nvSpPr>
      <dsp:spPr>
        <a:xfrm>
          <a:off x="187377" y="1344461"/>
          <a:ext cx="166277" cy="509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9916"/>
              </a:lnTo>
              <a:lnTo>
                <a:pt x="166277" y="50991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58103B-A6FF-43D4-B333-9A4D12FD7143}">
      <dsp:nvSpPr>
        <dsp:cNvPr id="0" name=""/>
        <dsp:cNvSpPr/>
      </dsp:nvSpPr>
      <dsp:spPr>
        <a:xfrm>
          <a:off x="630783" y="557416"/>
          <a:ext cx="2011952" cy="232787"/>
        </a:xfrm>
        <a:custGeom>
          <a:avLst/>
          <a:gdLst/>
          <a:ahLst/>
          <a:cxnLst/>
          <a:rect l="0" t="0" r="0" b="0"/>
          <a:pathLst>
            <a:path>
              <a:moveTo>
                <a:pt x="2011952" y="0"/>
              </a:moveTo>
              <a:lnTo>
                <a:pt x="2011952" y="116393"/>
              </a:lnTo>
              <a:lnTo>
                <a:pt x="0" y="116393"/>
              </a:lnTo>
              <a:lnTo>
                <a:pt x="0" y="232787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2A0456-1E6F-410F-9311-6349BF03F191}">
      <dsp:nvSpPr>
        <dsp:cNvPr id="0" name=""/>
        <dsp:cNvSpPr/>
      </dsp:nvSpPr>
      <dsp:spPr>
        <a:xfrm>
          <a:off x="2088478" y="3159"/>
          <a:ext cx="1108513" cy="5542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development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(director)</a:t>
          </a:r>
        </a:p>
      </dsp:txBody>
      <dsp:txXfrm>
        <a:off x="2088478" y="3159"/>
        <a:ext cx="1108513" cy="554256"/>
      </dsp:txXfrm>
    </dsp:sp>
    <dsp:sp modelId="{B314E076-6DBF-44C9-AD30-DE1C803A3AE6}">
      <dsp:nvSpPr>
        <dsp:cNvPr id="0" name=""/>
        <dsp:cNvSpPr/>
      </dsp:nvSpPr>
      <dsp:spPr>
        <a:xfrm>
          <a:off x="76526" y="790204"/>
          <a:ext cx="1108513" cy="554256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application development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(manger)</a:t>
          </a:r>
        </a:p>
      </dsp:txBody>
      <dsp:txXfrm>
        <a:off x="76526" y="790204"/>
        <a:ext cx="1108513" cy="554256"/>
      </dsp:txXfrm>
    </dsp:sp>
    <dsp:sp modelId="{94178CEA-71F4-4F1E-8A50-B3B85B412B37}">
      <dsp:nvSpPr>
        <dsp:cNvPr id="0" name=""/>
        <dsp:cNvSpPr/>
      </dsp:nvSpPr>
      <dsp:spPr>
        <a:xfrm>
          <a:off x="353654" y="1577249"/>
          <a:ext cx="1108513" cy="55425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product A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(5)</a:t>
          </a:r>
        </a:p>
      </dsp:txBody>
      <dsp:txXfrm>
        <a:off x="353654" y="1577249"/>
        <a:ext cx="1108513" cy="554256"/>
      </dsp:txXfrm>
    </dsp:sp>
    <dsp:sp modelId="{214B4D1C-C7B3-4D0B-A56B-7BE4CB6C97D3}">
      <dsp:nvSpPr>
        <dsp:cNvPr id="0" name=""/>
        <dsp:cNvSpPr/>
      </dsp:nvSpPr>
      <dsp:spPr>
        <a:xfrm>
          <a:off x="353654" y="2364293"/>
          <a:ext cx="1108513" cy="55425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product B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(6)</a:t>
          </a:r>
        </a:p>
      </dsp:txBody>
      <dsp:txXfrm>
        <a:off x="353654" y="2364293"/>
        <a:ext cx="1108513" cy="554256"/>
      </dsp:txXfrm>
    </dsp:sp>
    <dsp:sp modelId="{B20033BF-8BE9-4685-9271-83485C16CEBC}">
      <dsp:nvSpPr>
        <dsp:cNvPr id="0" name=""/>
        <dsp:cNvSpPr/>
      </dsp:nvSpPr>
      <dsp:spPr>
        <a:xfrm>
          <a:off x="353654" y="3151338"/>
          <a:ext cx="1108513" cy="55425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product C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(10)</a:t>
          </a:r>
        </a:p>
      </dsp:txBody>
      <dsp:txXfrm>
        <a:off x="353654" y="3151338"/>
        <a:ext cx="1108513" cy="554256"/>
      </dsp:txXfrm>
    </dsp:sp>
    <dsp:sp modelId="{0D462C9E-C94D-4AF5-9CAD-045962B20AF4}">
      <dsp:nvSpPr>
        <dsp:cNvPr id="0" name=""/>
        <dsp:cNvSpPr/>
      </dsp:nvSpPr>
      <dsp:spPr>
        <a:xfrm>
          <a:off x="353654" y="3938383"/>
          <a:ext cx="1108513" cy="55425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product D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(8)</a:t>
          </a:r>
        </a:p>
      </dsp:txBody>
      <dsp:txXfrm>
        <a:off x="353654" y="3938383"/>
        <a:ext cx="1108513" cy="554256"/>
      </dsp:txXfrm>
    </dsp:sp>
    <dsp:sp modelId="{A5638E75-D507-499A-85F7-97AB92586DE0}">
      <dsp:nvSpPr>
        <dsp:cNvPr id="0" name=""/>
        <dsp:cNvSpPr/>
      </dsp:nvSpPr>
      <dsp:spPr>
        <a:xfrm>
          <a:off x="1417828" y="790204"/>
          <a:ext cx="1108513" cy="554256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Infrastructure services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(manger)</a:t>
          </a:r>
        </a:p>
      </dsp:txBody>
      <dsp:txXfrm>
        <a:off x="1417828" y="790204"/>
        <a:ext cx="1108513" cy="554256"/>
      </dsp:txXfrm>
    </dsp:sp>
    <dsp:sp modelId="{0426F541-A964-46E9-BC6B-1EDE24A71B02}">
      <dsp:nvSpPr>
        <dsp:cNvPr id="0" name=""/>
        <dsp:cNvSpPr/>
      </dsp:nvSpPr>
      <dsp:spPr>
        <a:xfrm>
          <a:off x="1694956" y="1577249"/>
          <a:ext cx="1108513" cy="55425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networking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(2)</a:t>
          </a:r>
        </a:p>
      </dsp:txBody>
      <dsp:txXfrm>
        <a:off x="1694956" y="1577249"/>
        <a:ext cx="1108513" cy="554256"/>
      </dsp:txXfrm>
    </dsp:sp>
    <dsp:sp modelId="{ACA20580-BDE4-40E8-8B42-CC7E4F6BE67E}">
      <dsp:nvSpPr>
        <dsp:cNvPr id="0" name=""/>
        <dsp:cNvSpPr/>
      </dsp:nvSpPr>
      <dsp:spPr>
        <a:xfrm>
          <a:off x="1694956" y="2364293"/>
          <a:ext cx="1108513" cy="55425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provisioning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(2)</a:t>
          </a:r>
        </a:p>
      </dsp:txBody>
      <dsp:txXfrm>
        <a:off x="1694956" y="2364293"/>
        <a:ext cx="1108513" cy="554256"/>
      </dsp:txXfrm>
    </dsp:sp>
    <dsp:sp modelId="{159AB5A8-ADD9-490B-96F6-BF960F6B3BC4}">
      <dsp:nvSpPr>
        <dsp:cNvPr id="0" name=""/>
        <dsp:cNvSpPr/>
      </dsp:nvSpPr>
      <dsp:spPr>
        <a:xfrm>
          <a:off x="1694956" y="3151338"/>
          <a:ext cx="1108513" cy="55425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middleware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(2)</a:t>
          </a:r>
        </a:p>
      </dsp:txBody>
      <dsp:txXfrm>
        <a:off x="1694956" y="3151338"/>
        <a:ext cx="1108513" cy="554256"/>
      </dsp:txXfrm>
    </dsp:sp>
    <dsp:sp modelId="{494D132E-36C2-428E-B9C5-55EB62DABF00}">
      <dsp:nvSpPr>
        <dsp:cNvPr id="0" name=""/>
        <dsp:cNvSpPr/>
      </dsp:nvSpPr>
      <dsp:spPr>
        <a:xfrm>
          <a:off x="2759129" y="790204"/>
          <a:ext cx="1108513" cy="55425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build &amp; deploy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services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(manger)</a:t>
          </a:r>
        </a:p>
      </dsp:txBody>
      <dsp:txXfrm>
        <a:off x="2759129" y="790204"/>
        <a:ext cx="1108513" cy="554256"/>
      </dsp:txXfrm>
    </dsp:sp>
    <dsp:sp modelId="{1D16DDF1-D5F9-4D0A-87DC-ECB19759C13F}">
      <dsp:nvSpPr>
        <dsp:cNvPr id="0" name=""/>
        <dsp:cNvSpPr/>
      </dsp:nvSpPr>
      <dsp:spPr>
        <a:xfrm>
          <a:off x="3036258" y="1577249"/>
          <a:ext cx="1108513" cy="55425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Builds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(2)</a:t>
          </a:r>
        </a:p>
      </dsp:txBody>
      <dsp:txXfrm>
        <a:off x="3036258" y="1577249"/>
        <a:ext cx="1108513" cy="554256"/>
      </dsp:txXfrm>
    </dsp:sp>
    <dsp:sp modelId="{16397FED-84C9-404D-A599-2BDE738A1C09}">
      <dsp:nvSpPr>
        <dsp:cNvPr id="0" name=""/>
        <dsp:cNvSpPr/>
      </dsp:nvSpPr>
      <dsp:spPr>
        <a:xfrm>
          <a:off x="3036258" y="2364293"/>
          <a:ext cx="1108513" cy="55425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Deploys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(2)</a:t>
          </a:r>
        </a:p>
      </dsp:txBody>
      <dsp:txXfrm>
        <a:off x="3036258" y="2364293"/>
        <a:ext cx="1108513" cy="554256"/>
      </dsp:txXfrm>
    </dsp:sp>
    <dsp:sp modelId="{62A016C7-808E-4D62-8EA2-ED40DF749409}">
      <dsp:nvSpPr>
        <dsp:cNvPr id="0" name=""/>
        <dsp:cNvSpPr/>
      </dsp:nvSpPr>
      <dsp:spPr>
        <a:xfrm>
          <a:off x="4100431" y="790204"/>
          <a:ext cx="1108513" cy="55425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operational support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(manager)</a:t>
          </a:r>
        </a:p>
      </dsp:txBody>
      <dsp:txXfrm>
        <a:off x="4100431" y="790204"/>
        <a:ext cx="1108513" cy="554256"/>
      </dsp:txXfrm>
    </dsp:sp>
    <dsp:sp modelId="{7E37481F-5ED3-405A-B046-1DD9BE7FABD5}">
      <dsp:nvSpPr>
        <dsp:cNvPr id="0" name=""/>
        <dsp:cNvSpPr/>
      </dsp:nvSpPr>
      <dsp:spPr>
        <a:xfrm>
          <a:off x="4377559" y="1577249"/>
          <a:ext cx="1108513" cy="55425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call center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(2)</a:t>
          </a:r>
        </a:p>
      </dsp:txBody>
      <dsp:txXfrm>
        <a:off x="4377559" y="1577249"/>
        <a:ext cx="1108513" cy="554256"/>
      </dsp:txXfrm>
    </dsp:sp>
    <dsp:sp modelId="{D5E04DE9-E206-4E3F-A694-7167BF9E26F4}">
      <dsp:nvSpPr>
        <dsp:cNvPr id="0" name=""/>
        <dsp:cNvSpPr/>
      </dsp:nvSpPr>
      <dsp:spPr>
        <a:xfrm>
          <a:off x="4377559" y="2364293"/>
          <a:ext cx="1108513" cy="55425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tier 2 support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(2)</a:t>
          </a:r>
        </a:p>
      </dsp:txBody>
      <dsp:txXfrm>
        <a:off x="4377559" y="2364293"/>
        <a:ext cx="1108513" cy="55425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8AB23F-42A8-49AE-AD95-DDA1215DCD1F}">
      <dsp:nvSpPr>
        <dsp:cNvPr id="0" name=""/>
        <dsp:cNvSpPr/>
      </dsp:nvSpPr>
      <dsp:spPr>
        <a:xfrm>
          <a:off x="2781300" y="2121880"/>
          <a:ext cx="2178331" cy="2520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019"/>
              </a:lnTo>
              <a:lnTo>
                <a:pt x="2178331" y="126019"/>
              </a:lnTo>
              <a:lnTo>
                <a:pt x="2178331" y="252038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0BFFA1-001D-4D7D-9A8A-FCE15E54786D}">
      <dsp:nvSpPr>
        <dsp:cNvPr id="0" name=""/>
        <dsp:cNvSpPr/>
      </dsp:nvSpPr>
      <dsp:spPr>
        <a:xfrm>
          <a:off x="2781300" y="2121880"/>
          <a:ext cx="726110" cy="2520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019"/>
              </a:lnTo>
              <a:lnTo>
                <a:pt x="726110" y="126019"/>
              </a:lnTo>
              <a:lnTo>
                <a:pt x="726110" y="252038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6BA948-21CB-41B0-9378-F0F3918B0345}">
      <dsp:nvSpPr>
        <dsp:cNvPr id="0" name=""/>
        <dsp:cNvSpPr/>
      </dsp:nvSpPr>
      <dsp:spPr>
        <a:xfrm>
          <a:off x="2055189" y="2121880"/>
          <a:ext cx="726110" cy="252038"/>
        </a:xfrm>
        <a:custGeom>
          <a:avLst/>
          <a:gdLst/>
          <a:ahLst/>
          <a:cxnLst/>
          <a:rect l="0" t="0" r="0" b="0"/>
          <a:pathLst>
            <a:path>
              <a:moveTo>
                <a:pt x="726110" y="0"/>
              </a:moveTo>
              <a:lnTo>
                <a:pt x="726110" y="126019"/>
              </a:lnTo>
              <a:lnTo>
                <a:pt x="0" y="126019"/>
              </a:lnTo>
              <a:lnTo>
                <a:pt x="0" y="252038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7A36E-060F-4C18-94B0-2D8F686527A8}">
      <dsp:nvSpPr>
        <dsp:cNvPr id="0" name=""/>
        <dsp:cNvSpPr/>
      </dsp:nvSpPr>
      <dsp:spPr>
        <a:xfrm>
          <a:off x="602968" y="2121880"/>
          <a:ext cx="2178331" cy="252038"/>
        </a:xfrm>
        <a:custGeom>
          <a:avLst/>
          <a:gdLst/>
          <a:ahLst/>
          <a:cxnLst/>
          <a:rect l="0" t="0" r="0" b="0"/>
          <a:pathLst>
            <a:path>
              <a:moveTo>
                <a:pt x="2178331" y="0"/>
              </a:moveTo>
              <a:lnTo>
                <a:pt x="2178331" y="126019"/>
              </a:lnTo>
              <a:lnTo>
                <a:pt x="0" y="126019"/>
              </a:lnTo>
              <a:lnTo>
                <a:pt x="0" y="252038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253E5B-C40B-48F2-B7F6-775AF142A0C7}">
      <dsp:nvSpPr>
        <dsp:cNvPr id="0" name=""/>
        <dsp:cNvSpPr/>
      </dsp:nvSpPr>
      <dsp:spPr>
        <a:xfrm>
          <a:off x="2181208" y="1521789"/>
          <a:ext cx="1200182" cy="600091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application development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(manger)</a:t>
          </a:r>
        </a:p>
      </dsp:txBody>
      <dsp:txXfrm>
        <a:off x="2181208" y="1521789"/>
        <a:ext cx="1200182" cy="600091"/>
      </dsp:txXfrm>
    </dsp:sp>
    <dsp:sp modelId="{94178CEA-71F4-4F1E-8A50-B3B85B412B37}">
      <dsp:nvSpPr>
        <dsp:cNvPr id="0" name=""/>
        <dsp:cNvSpPr/>
      </dsp:nvSpPr>
      <dsp:spPr>
        <a:xfrm>
          <a:off x="2877" y="2373919"/>
          <a:ext cx="1200182" cy="600091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product A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(12)</a:t>
          </a:r>
        </a:p>
      </dsp:txBody>
      <dsp:txXfrm>
        <a:off x="2877" y="2373919"/>
        <a:ext cx="1200182" cy="600091"/>
      </dsp:txXfrm>
    </dsp:sp>
    <dsp:sp modelId="{214B4D1C-C7B3-4D0B-A56B-7BE4CB6C97D3}">
      <dsp:nvSpPr>
        <dsp:cNvPr id="0" name=""/>
        <dsp:cNvSpPr/>
      </dsp:nvSpPr>
      <dsp:spPr>
        <a:xfrm>
          <a:off x="1455098" y="2373919"/>
          <a:ext cx="1200182" cy="600091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product B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(13)</a:t>
          </a:r>
        </a:p>
      </dsp:txBody>
      <dsp:txXfrm>
        <a:off x="1455098" y="2373919"/>
        <a:ext cx="1200182" cy="600091"/>
      </dsp:txXfrm>
    </dsp:sp>
    <dsp:sp modelId="{B20033BF-8BE9-4685-9271-83485C16CEBC}">
      <dsp:nvSpPr>
        <dsp:cNvPr id="0" name=""/>
        <dsp:cNvSpPr/>
      </dsp:nvSpPr>
      <dsp:spPr>
        <a:xfrm>
          <a:off x="2907319" y="2373919"/>
          <a:ext cx="1200182" cy="600091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product C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(17)</a:t>
          </a:r>
        </a:p>
      </dsp:txBody>
      <dsp:txXfrm>
        <a:off x="2907319" y="2373919"/>
        <a:ext cx="1200182" cy="600091"/>
      </dsp:txXfrm>
    </dsp:sp>
    <dsp:sp modelId="{0D462C9E-C94D-4AF5-9CAD-045962B20AF4}">
      <dsp:nvSpPr>
        <dsp:cNvPr id="0" name=""/>
        <dsp:cNvSpPr/>
      </dsp:nvSpPr>
      <dsp:spPr>
        <a:xfrm>
          <a:off x="4359540" y="2373919"/>
          <a:ext cx="1200182" cy="600091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product D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(15)</a:t>
          </a:r>
        </a:p>
      </dsp:txBody>
      <dsp:txXfrm>
        <a:off x="4359540" y="2373919"/>
        <a:ext cx="1200182" cy="6000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177B6-5162-48F4-9092-299A19F60919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CA704-39AF-4BB8-A1A8-74B6D235C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97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80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0190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44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58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271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0935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920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349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276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111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14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9210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318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431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</a:t>
            </a:r>
            <a:r>
              <a:rPr lang="en-US" baseline="0" dirty="0"/>
              <a:t> that bulk processing is faster, but requires a timer which causes data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665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</a:t>
            </a:r>
            <a:r>
              <a:rPr lang="en-US" baseline="0" dirty="0"/>
              <a:t> that bulk processing is faster, but requires a timer which causes data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602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</a:t>
            </a:r>
            <a:r>
              <a:rPr lang="en-US" baseline="0" dirty="0"/>
              <a:t> that bulk processing is faster, but requires a timer which causes data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957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</a:t>
            </a:r>
            <a:r>
              <a:rPr lang="en-US" baseline="0" dirty="0"/>
              <a:t> that bulk processing is faster, but requires a timer which causes data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754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</a:t>
            </a:r>
            <a:r>
              <a:rPr lang="en-US" baseline="0" dirty="0"/>
              <a:t> that bulk processing is faster, but requires a timer which causes data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470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</a:t>
            </a:r>
            <a:r>
              <a:rPr lang="en-US" baseline="0" dirty="0"/>
              <a:t> that bulk processing is faster, but requires a timer which causes data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383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</a:t>
            </a:r>
            <a:r>
              <a:rPr lang="en-US" baseline="0" dirty="0"/>
              <a:t> that bulk processing is faster, but requires a timer which causes data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425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</a:t>
            </a:r>
            <a:r>
              <a:rPr lang="en-US" baseline="0" dirty="0"/>
              <a:t> that bulk processing is faster, but requires a timer which causes data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47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143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</a:t>
            </a:r>
            <a:r>
              <a:rPr lang="en-US" baseline="0" dirty="0"/>
              <a:t> that bulk processing is faster, but requires a timer which causes data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839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</a:t>
            </a:r>
            <a:r>
              <a:rPr lang="en-US" baseline="0" dirty="0"/>
              <a:t> that bulk processing is faster, but requires a timer which causes data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495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</a:t>
            </a:r>
            <a:r>
              <a:rPr lang="en-US" baseline="0" dirty="0"/>
              <a:t> that bulk processing is faster, but requires a timer which causes data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007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</a:t>
            </a:r>
            <a:r>
              <a:rPr lang="en-US" baseline="0" dirty="0"/>
              <a:t> that bulk processing is faster, but requires a timer which causes data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43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6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26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35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08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02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92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5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72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55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310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01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31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86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24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87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02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00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7705C63-4A2C-4A18-B003-671A6BDCD774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535C224-EDAD-42A2-BF26-028782B5C1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03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1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Relationship Id="rId9" Type="http://schemas.openxmlformats.org/officeDocument/2006/relationships/image" Target="../media/image2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2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25.png"/><Relationship Id="rId4" Type="http://schemas.openxmlformats.org/officeDocument/2006/relationships/image" Target="../media/image23.png"/><Relationship Id="rId9" Type="http://schemas.openxmlformats.org/officeDocument/2006/relationships/image" Target="../media/image3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3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43.png"/><Relationship Id="rId4" Type="http://schemas.openxmlformats.org/officeDocument/2006/relationships/image" Target="../media/image4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43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0.png"/><Relationship Id="rId4" Type="http://schemas.openxmlformats.org/officeDocument/2006/relationships/image" Target="../media/image43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4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source.com/life/16/2/flipping-open-source-contribution-model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4600" y="1280755"/>
            <a:ext cx="6019800" cy="218521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/>
              <a:t>Adopting the Open Source Model</a:t>
            </a:r>
          </a:p>
          <a:p>
            <a:r>
              <a:rPr lang="en-US" sz="3200" dirty="0"/>
              <a:t>David Sietz</a:t>
            </a:r>
          </a:p>
          <a:p>
            <a:r>
              <a:rPr lang="en-US" sz="2400" dirty="0"/>
              <a:t>Software Developer / Architect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9785"/>
            <a:ext cx="1371600" cy="1371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21600" y="3886200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Material</a:t>
            </a:r>
          </a:p>
          <a:p>
            <a:r>
              <a:rPr lang="en-US" sz="1400" dirty="0"/>
              <a:t>https://github.com/dsietz/open-source-model</a:t>
            </a:r>
          </a:p>
        </p:txBody>
      </p:sp>
    </p:spTree>
    <p:extLst>
      <p:ext uri="{BB962C8B-B14F-4D97-AF65-F5344CB8AC3E}">
        <p14:creationId xmlns:p14="http://schemas.microsoft.com/office/powerpoint/2010/main" val="1629383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1066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software ownership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2240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open source contribution models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415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implementing open source in the enterprise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" y="4665518"/>
            <a:ext cx="7848600" cy="838200"/>
            <a:chOff x="304800" y="1447800"/>
            <a:chExt cx="7848600" cy="838200"/>
          </a:xfrm>
        </p:grpSpPr>
        <p:sp>
          <p:nvSpPr>
            <p:cNvPr id="15" name="Rounded Rectangle 1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pitfalls &amp; anti-patterns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0596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22222E-6 L -0.00347 -0.08125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-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implementing open source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8200" y="38100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proprietary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914580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1066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software ownership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2240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open source contribution models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415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implementing open source in the enterprise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" y="4665518"/>
            <a:ext cx="7848600" cy="838200"/>
            <a:chOff x="304800" y="1447800"/>
            <a:chExt cx="7848600" cy="838200"/>
          </a:xfrm>
        </p:grpSpPr>
        <p:sp>
          <p:nvSpPr>
            <p:cNvPr id="15" name="Rounded Rectangle 1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pitfalls &amp; anti-patterns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3309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81481E-6 L 0.00417 -0.2636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-13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pitfalls &amp; anti-patterns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8200" y="38100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proprietary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21202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1066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software ownership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2240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open source contribution models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415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implementing open source in the enterprise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" y="4665518"/>
            <a:ext cx="7848600" cy="838200"/>
            <a:chOff x="304800" y="1447800"/>
            <a:chExt cx="7848600" cy="838200"/>
          </a:xfrm>
        </p:grpSpPr>
        <p:sp>
          <p:nvSpPr>
            <p:cNvPr id="15" name="Rounded Rectangle 1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pitfalls &amp; anti-patterns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46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Appendix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38100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proprietary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368521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Definition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38100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proprietary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53949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066416"/>
              </p:ext>
            </p:extLst>
          </p:nvPr>
        </p:nvGraphicFramePr>
        <p:xfrm>
          <a:off x="1371600" y="1676400"/>
          <a:ext cx="6096000" cy="434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71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3810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Manifesto for Agile Software Development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2323237"/>
            <a:ext cx="3009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individuals and interaction</a:t>
            </a:r>
          </a:p>
          <a:p>
            <a:pPr algn="ctr"/>
            <a:r>
              <a:rPr lang="en-US" sz="2000" i="1" dirty="0"/>
              <a:t>over</a:t>
            </a:r>
          </a:p>
          <a:p>
            <a:pPr algn="ctr"/>
            <a:r>
              <a:rPr lang="en-US" sz="2000" dirty="0"/>
              <a:t>processes and tools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57700" y="2323237"/>
            <a:ext cx="3009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working software</a:t>
            </a:r>
            <a:endParaRPr lang="en-US" sz="2000" dirty="0"/>
          </a:p>
          <a:p>
            <a:pPr algn="ctr"/>
            <a:r>
              <a:rPr lang="en-US" sz="2000" i="1" dirty="0"/>
              <a:t>over</a:t>
            </a:r>
          </a:p>
          <a:p>
            <a:pPr algn="ctr"/>
            <a:r>
              <a:rPr lang="en-US" sz="2000" dirty="0"/>
              <a:t>comprehensive documentation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1638300" y="4508955"/>
            <a:ext cx="2647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customer collaboration</a:t>
            </a:r>
          </a:p>
          <a:p>
            <a:pPr algn="ctr"/>
            <a:r>
              <a:rPr lang="en-US" sz="2000" i="1" dirty="0"/>
              <a:t>over</a:t>
            </a:r>
          </a:p>
          <a:p>
            <a:pPr algn="ctr"/>
            <a:r>
              <a:rPr lang="en-US" sz="2000" dirty="0"/>
              <a:t>contract negotiation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4819650" y="4505326"/>
            <a:ext cx="2647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responding to change</a:t>
            </a:r>
          </a:p>
          <a:p>
            <a:pPr algn="ctr"/>
            <a:r>
              <a:rPr lang="en-US" sz="2000" i="1" dirty="0"/>
              <a:t>over</a:t>
            </a:r>
          </a:p>
          <a:p>
            <a:pPr algn="ctr"/>
            <a:r>
              <a:rPr lang="en-US" sz="2000" dirty="0"/>
              <a:t>following a plan</a:t>
            </a:r>
            <a:endParaRPr lang="en-US" sz="32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1885950" y="3231550"/>
            <a:ext cx="5334000" cy="1447800"/>
            <a:chOff x="1752600" y="2133601"/>
            <a:chExt cx="5334000" cy="1447800"/>
          </a:xfrm>
        </p:grpSpPr>
        <p:sp>
          <p:nvSpPr>
            <p:cNvPr id="32" name="Rounded Rectangle 31"/>
            <p:cNvSpPr/>
            <p:nvPr/>
          </p:nvSpPr>
          <p:spPr>
            <a:xfrm>
              <a:off x="1792514" y="2205038"/>
              <a:ext cx="5257800" cy="1304926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874088" y="2318892"/>
              <a:ext cx="5100026" cy="107721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able to move quickly and easily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relating to a set of </a:t>
              </a:r>
              <a:r>
                <a:rPr lang="en-US" sz="1600" u="sng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values</a:t>
              </a:r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 and supporting </a:t>
              </a:r>
              <a:r>
                <a:rPr lang="en-US" sz="1600" u="sng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principles</a:t>
              </a:r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 that direct an individual’s or team’s focus towards </a:t>
              </a:r>
              <a:r>
                <a:rPr lang="en-US" sz="1600" u="sng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behaviors</a:t>
              </a:r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 that facilitate </a:t>
              </a:r>
              <a:r>
                <a:rPr lang="en-US" sz="1600" u="sng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success</a:t>
              </a:r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2600" y="2133601"/>
              <a:ext cx="5334000" cy="144780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221446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3810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Principles behind the Agile Manifesto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2900" y="1843668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Our highest priority is to satisfy the customer through early and continuous delivery of valuable software.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2900" y="3200177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Welcome changing requirements, even late in development. Agile processes harness change for the customer's competitive advantage.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42900" y="4724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Deliver working software frequently, from a couple of weeks to a couple of months, with a preference to the shorter timescale.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 rot="20781364">
            <a:off x="2819400" y="1747570"/>
            <a:ext cx="1842987" cy="767475"/>
            <a:chOff x="486645" y="3157755"/>
            <a:chExt cx="1842987" cy="767475"/>
          </a:xfrm>
        </p:grpSpPr>
        <p:sp>
          <p:nvSpPr>
            <p:cNvPr id="16" name="Rounded Rectangle 15"/>
            <p:cNvSpPr/>
            <p:nvPr/>
          </p:nvSpPr>
          <p:spPr>
            <a:xfrm>
              <a:off x="512665" y="32004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54438" y="32509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working software</a:t>
              </a: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3157755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19" name="Group 18"/>
          <p:cNvGrpSpPr/>
          <p:nvPr/>
        </p:nvGrpSpPr>
        <p:grpSpPr>
          <a:xfrm rot="488595">
            <a:off x="4038600" y="3249798"/>
            <a:ext cx="1842987" cy="767475"/>
            <a:chOff x="474609" y="4811138"/>
            <a:chExt cx="1842987" cy="767475"/>
          </a:xfrm>
        </p:grpSpPr>
        <p:sp>
          <p:nvSpPr>
            <p:cNvPr id="20" name="Rounded Rectangle 19"/>
            <p:cNvSpPr/>
            <p:nvPr/>
          </p:nvSpPr>
          <p:spPr>
            <a:xfrm>
              <a:off x="512665" y="4851976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4438" y="4902489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responding</a:t>
              </a:r>
            </a:p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to change</a:t>
              </a: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609" y="4811138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23" name="Group 22"/>
          <p:cNvGrpSpPr/>
          <p:nvPr/>
        </p:nvGrpSpPr>
        <p:grpSpPr>
          <a:xfrm rot="21392579">
            <a:off x="1088263" y="4549481"/>
            <a:ext cx="1842987" cy="767475"/>
            <a:chOff x="486645" y="3157755"/>
            <a:chExt cx="1842987" cy="767475"/>
          </a:xfrm>
        </p:grpSpPr>
        <p:sp>
          <p:nvSpPr>
            <p:cNvPr id="24" name="Rounded Rectangle 23"/>
            <p:cNvSpPr/>
            <p:nvPr/>
          </p:nvSpPr>
          <p:spPr>
            <a:xfrm>
              <a:off x="512665" y="32004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54438" y="32509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working software</a:t>
              </a: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3157755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27" name="Group 26"/>
          <p:cNvGrpSpPr/>
          <p:nvPr/>
        </p:nvGrpSpPr>
        <p:grpSpPr>
          <a:xfrm rot="20772616">
            <a:off x="2559665" y="4876660"/>
            <a:ext cx="1842987" cy="767475"/>
            <a:chOff x="474609" y="4811138"/>
            <a:chExt cx="1842987" cy="767475"/>
          </a:xfrm>
        </p:grpSpPr>
        <p:sp>
          <p:nvSpPr>
            <p:cNvPr id="28" name="Rounded Rectangle 27"/>
            <p:cNvSpPr/>
            <p:nvPr/>
          </p:nvSpPr>
          <p:spPr>
            <a:xfrm>
              <a:off x="512665" y="4851976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54438" y="4902489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responding</a:t>
              </a:r>
            </a:p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to change</a:t>
              </a:r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609" y="4811138"/>
              <a:ext cx="1842987" cy="76747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67149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3810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Principles behind the Agile Manifesto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2900" y="1843668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Business people and developers must work together daily throughout the project.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342900" y="3200177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Build projects around motivated individuals. Give them the environment and support they need, and trust them to get the job done.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42900" y="472440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most efficient and effective method of conveying information to and within a development team is face-to-face conversation.</a:t>
            </a:r>
            <a:endParaRPr lang="en-US" sz="2400" dirty="0"/>
          </a:p>
        </p:txBody>
      </p:sp>
      <p:grpSp>
        <p:nvGrpSpPr>
          <p:cNvPr id="6" name="Group 5"/>
          <p:cNvGrpSpPr/>
          <p:nvPr/>
        </p:nvGrpSpPr>
        <p:grpSpPr>
          <a:xfrm rot="310556">
            <a:off x="3917061" y="1644597"/>
            <a:ext cx="1842987" cy="767475"/>
            <a:chOff x="486645" y="2234624"/>
            <a:chExt cx="1842987" cy="767475"/>
          </a:xfrm>
        </p:grpSpPr>
        <p:sp>
          <p:nvSpPr>
            <p:cNvPr id="7" name="Rounded Rectangle 6"/>
            <p:cNvSpPr/>
            <p:nvPr/>
          </p:nvSpPr>
          <p:spPr>
            <a:xfrm>
              <a:off x="500629" y="22860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2402" y="23365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individuals and interactions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2234624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/>
        </p:nvGrpSpPr>
        <p:grpSpPr>
          <a:xfrm rot="21298799">
            <a:off x="1905000" y="3090892"/>
            <a:ext cx="1842987" cy="767475"/>
            <a:chOff x="486645" y="2234624"/>
            <a:chExt cx="1842987" cy="767475"/>
          </a:xfrm>
        </p:grpSpPr>
        <p:sp>
          <p:nvSpPr>
            <p:cNvPr id="11" name="Rounded Rectangle 10"/>
            <p:cNvSpPr/>
            <p:nvPr/>
          </p:nvSpPr>
          <p:spPr>
            <a:xfrm>
              <a:off x="500629" y="22860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2402" y="23365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individuals and interactions</a:t>
              </a: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2234624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16" name="Group 15"/>
          <p:cNvGrpSpPr/>
          <p:nvPr/>
        </p:nvGrpSpPr>
        <p:grpSpPr>
          <a:xfrm rot="21281825">
            <a:off x="1777080" y="1719973"/>
            <a:ext cx="1842987" cy="767475"/>
            <a:chOff x="486645" y="3993217"/>
            <a:chExt cx="1842987" cy="767475"/>
          </a:xfrm>
        </p:grpSpPr>
        <p:sp>
          <p:nvSpPr>
            <p:cNvPr id="17" name="Rounded Rectangle 16"/>
            <p:cNvSpPr/>
            <p:nvPr/>
          </p:nvSpPr>
          <p:spPr>
            <a:xfrm>
              <a:off x="516635" y="4026188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8408" y="4076701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customer collaboration</a:t>
              </a: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3993217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20" name="Group 19"/>
          <p:cNvGrpSpPr/>
          <p:nvPr/>
        </p:nvGrpSpPr>
        <p:grpSpPr>
          <a:xfrm rot="210353">
            <a:off x="3429000" y="4724400"/>
            <a:ext cx="1842987" cy="767475"/>
            <a:chOff x="486645" y="3993217"/>
            <a:chExt cx="1842987" cy="767475"/>
          </a:xfrm>
        </p:grpSpPr>
        <p:sp>
          <p:nvSpPr>
            <p:cNvPr id="21" name="Rounded Rectangle 20"/>
            <p:cNvSpPr/>
            <p:nvPr/>
          </p:nvSpPr>
          <p:spPr>
            <a:xfrm>
              <a:off x="516635" y="4026188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8408" y="4076701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customer collaboration</a:t>
              </a: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3993217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24" name="Group 23"/>
          <p:cNvGrpSpPr/>
          <p:nvPr/>
        </p:nvGrpSpPr>
        <p:grpSpPr>
          <a:xfrm rot="310556">
            <a:off x="4983860" y="4330217"/>
            <a:ext cx="1842987" cy="767475"/>
            <a:chOff x="486645" y="2234624"/>
            <a:chExt cx="1842987" cy="767475"/>
          </a:xfrm>
        </p:grpSpPr>
        <p:sp>
          <p:nvSpPr>
            <p:cNvPr id="25" name="Rounded Rectangle 24"/>
            <p:cNvSpPr/>
            <p:nvPr/>
          </p:nvSpPr>
          <p:spPr>
            <a:xfrm>
              <a:off x="500629" y="22860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42402" y="23365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individuals and interactions</a:t>
              </a: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2234624"/>
              <a:ext cx="1842987" cy="76747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98458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1066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software ownership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2240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open source contribution models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415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implementing open source in the enterprise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" y="4665518"/>
            <a:ext cx="7848600" cy="838200"/>
            <a:chOff x="304800" y="1447800"/>
            <a:chExt cx="7848600" cy="838200"/>
          </a:xfrm>
        </p:grpSpPr>
        <p:sp>
          <p:nvSpPr>
            <p:cNvPr id="15" name="Rounded Rectangle 1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pitfalls &amp; anti-patterns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021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3810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Principles behind the Agile Manifesto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2900" y="1843668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Working software is the primary measure of progress.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342900" y="3200177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Agile processes promote sustainable development. The sponsors, developers, and users should be able to maintain a constant pace indefinitely.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42900" y="47244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Continuous attention to technical excellence and good design enhances agility.</a:t>
            </a:r>
            <a:endParaRPr lang="en-US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838200" y="1644596"/>
            <a:ext cx="1842987" cy="767475"/>
            <a:chOff x="486645" y="3157755"/>
            <a:chExt cx="1842987" cy="767475"/>
          </a:xfrm>
        </p:grpSpPr>
        <p:sp>
          <p:nvSpPr>
            <p:cNvPr id="8" name="Rounded Rectangle 7"/>
            <p:cNvSpPr/>
            <p:nvPr/>
          </p:nvSpPr>
          <p:spPr>
            <a:xfrm>
              <a:off x="512665" y="32004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4438" y="32509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working software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3157755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11" name="Group 10"/>
          <p:cNvGrpSpPr/>
          <p:nvPr/>
        </p:nvGrpSpPr>
        <p:grpSpPr>
          <a:xfrm rot="657573">
            <a:off x="3200400" y="3134242"/>
            <a:ext cx="1842987" cy="767475"/>
            <a:chOff x="486645" y="2234624"/>
            <a:chExt cx="1842987" cy="767475"/>
          </a:xfrm>
        </p:grpSpPr>
        <p:sp>
          <p:nvSpPr>
            <p:cNvPr id="12" name="Rounded Rectangle 11"/>
            <p:cNvSpPr/>
            <p:nvPr/>
          </p:nvSpPr>
          <p:spPr>
            <a:xfrm>
              <a:off x="500629" y="22860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2402" y="23365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individuals and interactions</a:t>
              </a: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2234624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17" name="Group 16"/>
          <p:cNvGrpSpPr/>
          <p:nvPr/>
        </p:nvGrpSpPr>
        <p:grpSpPr>
          <a:xfrm rot="21014163">
            <a:off x="1791421" y="4571229"/>
            <a:ext cx="1842987" cy="767475"/>
            <a:chOff x="486645" y="3157755"/>
            <a:chExt cx="1842987" cy="767475"/>
          </a:xfrm>
        </p:grpSpPr>
        <p:sp>
          <p:nvSpPr>
            <p:cNvPr id="18" name="Rounded Rectangle 17"/>
            <p:cNvSpPr/>
            <p:nvPr/>
          </p:nvSpPr>
          <p:spPr>
            <a:xfrm>
              <a:off x="512665" y="32004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4438" y="32509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working software</a:t>
              </a: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3157755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21" name="Group 20"/>
          <p:cNvGrpSpPr/>
          <p:nvPr/>
        </p:nvGrpSpPr>
        <p:grpSpPr>
          <a:xfrm rot="20185685">
            <a:off x="3612406" y="4588703"/>
            <a:ext cx="1842987" cy="767475"/>
            <a:chOff x="486645" y="2234624"/>
            <a:chExt cx="1842987" cy="767475"/>
          </a:xfrm>
        </p:grpSpPr>
        <p:sp>
          <p:nvSpPr>
            <p:cNvPr id="22" name="Rounded Rectangle 21"/>
            <p:cNvSpPr/>
            <p:nvPr/>
          </p:nvSpPr>
          <p:spPr>
            <a:xfrm>
              <a:off x="500629" y="22860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42402" y="23365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individuals and interactions</a:t>
              </a: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2234624"/>
              <a:ext cx="1842987" cy="76747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39579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3810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Principles behind the Agile Manifesto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2900" y="1843668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Simplicity--the art of maximizing the amount of work not done--is essential.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342900" y="3200177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best architectures, requirements, and designs emerge from self-organizing teams.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42900" y="472440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At regular intervals, the team reflects on how to become more effective, then tunes and adjusts its behavior accordingly.</a:t>
            </a:r>
            <a:endParaRPr lang="en-US" sz="2400" dirty="0"/>
          </a:p>
        </p:txBody>
      </p:sp>
      <p:grpSp>
        <p:nvGrpSpPr>
          <p:cNvPr id="6" name="Group 5"/>
          <p:cNvGrpSpPr/>
          <p:nvPr/>
        </p:nvGrpSpPr>
        <p:grpSpPr>
          <a:xfrm rot="21277804">
            <a:off x="2057400" y="1798484"/>
            <a:ext cx="1842987" cy="767475"/>
            <a:chOff x="474609" y="4811138"/>
            <a:chExt cx="1842987" cy="767475"/>
          </a:xfrm>
        </p:grpSpPr>
        <p:sp>
          <p:nvSpPr>
            <p:cNvPr id="7" name="Rounded Rectangle 6"/>
            <p:cNvSpPr/>
            <p:nvPr/>
          </p:nvSpPr>
          <p:spPr>
            <a:xfrm>
              <a:off x="512665" y="4851976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54438" y="4902489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responding</a:t>
              </a:r>
            </a:p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to change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609" y="4811138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/>
        </p:nvGrpSpPr>
        <p:grpSpPr>
          <a:xfrm rot="249954">
            <a:off x="4191000" y="1661548"/>
            <a:ext cx="1842987" cy="767475"/>
            <a:chOff x="486645" y="2234624"/>
            <a:chExt cx="1842987" cy="767475"/>
          </a:xfrm>
        </p:grpSpPr>
        <p:sp>
          <p:nvSpPr>
            <p:cNvPr id="11" name="Rounded Rectangle 10"/>
            <p:cNvSpPr/>
            <p:nvPr/>
          </p:nvSpPr>
          <p:spPr>
            <a:xfrm>
              <a:off x="500629" y="22860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2402" y="23365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individuals and interactions</a:t>
              </a: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2234624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16" name="Group 15"/>
          <p:cNvGrpSpPr/>
          <p:nvPr/>
        </p:nvGrpSpPr>
        <p:grpSpPr>
          <a:xfrm rot="249954">
            <a:off x="3175061" y="2967337"/>
            <a:ext cx="1842987" cy="767475"/>
            <a:chOff x="486645" y="2234624"/>
            <a:chExt cx="1842987" cy="767475"/>
          </a:xfrm>
        </p:grpSpPr>
        <p:sp>
          <p:nvSpPr>
            <p:cNvPr id="17" name="Rounded Rectangle 16"/>
            <p:cNvSpPr/>
            <p:nvPr/>
          </p:nvSpPr>
          <p:spPr>
            <a:xfrm>
              <a:off x="500629" y="22860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2402" y="23365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individuals and interactions</a:t>
              </a: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2234624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20" name="Group 19"/>
          <p:cNvGrpSpPr/>
          <p:nvPr/>
        </p:nvGrpSpPr>
        <p:grpSpPr>
          <a:xfrm rot="20805651">
            <a:off x="2327791" y="4663828"/>
            <a:ext cx="1842987" cy="767475"/>
            <a:chOff x="486645" y="2234624"/>
            <a:chExt cx="1842987" cy="767475"/>
          </a:xfrm>
        </p:grpSpPr>
        <p:sp>
          <p:nvSpPr>
            <p:cNvPr id="21" name="Rounded Rectangle 20"/>
            <p:cNvSpPr/>
            <p:nvPr/>
          </p:nvSpPr>
          <p:spPr>
            <a:xfrm>
              <a:off x="500629" y="22860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42402" y="23365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individuals and interactions</a:t>
              </a: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2234624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24" name="Group 23"/>
          <p:cNvGrpSpPr/>
          <p:nvPr/>
        </p:nvGrpSpPr>
        <p:grpSpPr>
          <a:xfrm rot="244276">
            <a:off x="3995080" y="4856548"/>
            <a:ext cx="1842987" cy="767475"/>
            <a:chOff x="486645" y="3993217"/>
            <a:chExt cx="1842987" cy="767475"/>
          </a:xfrm>
        </p:grpSpPr>
        <p:sp>
          <p:nvSpPr>
            <p:cNvPr id="25" name="Rounded Rectangle 24"/>
            <p:cNvSpPr/>
            <p:nvPr/>
          </p:nvSpPr>
          <p:spPr>
            <a:xfrm>
              <a:off x="516635" y="4026188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58408" y="4076701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customer collaboration</a:t>
              </a: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3993217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28" name="Group 27"/>
          <p:cNvGrpSpPr/>
          <p:nvPr/>
        </p:nvGrpSpPr>
        <p:grpSpPr>
          <a:xfrm rot="20959248">
            <a:off x="6248400" y="4621030"/>
            <a:ext cx="1842987" cy="767475"/>
            <a:chOff x="474609" y="4811138"/>
            <a:chExt cx="1842987" cy="767475"/>
          </a:xfrm>
        </p:grpSpPr>
        <p:sp>
          <p:nvSpPr>
            <p:cNvPr id="29" name="Rounded Rectangle 28"/>
            <p:cNvSpPr/>
            <p:nvPr/>
          </p:nvSpPr>
          <p:spPr>
            <a:xfrm>
              <a:off x="512665" y="4851976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54438" y="4902489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responding</a:t>
              </a:r>
            </a:p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to change</a:t>
              </a: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609" y="4811138"/>
              <a:ext cx="1842987" cy="76747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129670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9057" y="3810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What it takes to develop software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178228561"/>
              </p:ext>
            </p:extLst>
          </p:nvPr>
        </p:nvGraphicFramePr>
        <p:xfrm>
          <a:off x="439057" y="1143000"/>
          <a:ext cx="8382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7" name="Rounded Rectangle 56"/>
          <p:cNvSpPr/>
          <p:nvPr/>
        </p:nvSpPr>
        <p:spPr>
          <a:xfrm>
            <a:off x="304800" y="1752600"/>
            <a:ext cx="8516257" cy="129540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2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How do we make this Agile?</a:t>
            </a:r>
          </a:p>
        </p:txBody>
      </p:sp>
    </p:spTree>
    <p:extLst>
      <p:ext uri="{BB962C8B-B14F-4D97-AF65-F5344CB8AC3E}">
        <p14:creationId xmlns:p14="http://schemas.microsoft.com/office/powerpoint/2010/main" val="335604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9057" y="3810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What it takes to be Agile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61357" y="1371600"/>
            <a:ext cx="6908800" cy="1295400"/>
            <a:chOff x="1143000" y="3374571"/>
            <a:chExt cx="6908800" cy="1295400"/>
          </a:xfrm>
        </p:grpSpPr>
        <p:graphicFrame>
          <p:nvGraphicFramePr>
            <p:cNvPr id="4" name="Diagram 3"/>
            <p:cNvGraphicFramePr/>
            <p:nvPr>
              <p:extLst>
                <p:ext uri="{D42A27DB-BD31-4B8C-83A1-F6EECF244321}">
                  <p14:modId xmlns:p14="http://schemas.microsoft.com/office/powerpoint/2010/main" val="3738955778"/>
                </p:ext>
              </p:extLst>
            </p:nvPr>
          </p:nvGraphicFramePr>
          <p:xfrm>
            <a:off x="2563586" y="3412671"/>
            <a:ext cx="3904342" cy="6096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57" name="Rounded Rectangle 56"/>
            <p:cNvSpPr/>
            <p:nvPr/>
          </p:nvSpPr>
          <p:spPr>
            <a:xfrm>
              <a:off x="1143000" y="3374571"/>
              <a:ext cx="6908800" cy="1295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  <a:alpha val="2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4400" b="1" dirty="0">
                  <a:solidFill>
                    <a:schemeClr val="tx2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How do we make this Agile?</a:t>
              </a: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1061357" y="3250167"/>
            <a:ext cx="1186543" cy="64633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culture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61356" y="4439333"/>
            <a:ext cx="1186543" cy="6463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processes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61356" y="5562600"/>
            <a:ext cx="1186543" cy="646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structure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56757" y="3250168"/>
            <a:ext cx="59436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Change the way people think by promoting the Agile mindset in the company.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82157" y="4439334"/>
            <a:ext cx="59436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Develop processes that allow for agility in the company.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00300" y="5562600"/>
            <a:ext cx="5943600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/>
              <a:t>Change the organizational structure and the architecture so that they compliment the Agile Manifesto and its supporting principles. </a:t>
            </a:r>
          </a:p>
        </p:txBody>
      </p:sp>
    </p:spTree>
    <p:extLst>
      <p:ext uri="{BB962C8B-B14F-4D97-AF65-F5344CB8AC3E}">
        <p14:creationId xmlns:p14="http://schemas.microsoft.com/office/powerpoint/2010/main" val="106575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8" grpId="1" animBg="1"/>
      <p:bldP spid="6" grpId="0"/>
      <p:bldP spid="10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208491" y="1193506"/>
            <a:ext cx="6400800" cy="5416833"/>
            <a:chOff x="685800" y="838200"/>
            <a:chExt cx="6400800" cy="5416833"/>
          </a:xfrm>
        </p:grpSpPr>
        <p:sp>
          <p:nvSpPr>
            <p:cNvPr id="12" name="Rounded Rectangle 11"/>
            <p:cNvSpPr/>
            <p:nvPr/>
          </p:nvSpPr>
          <p:spPr>
            <a:xfrm>
              <a:off x="685800" y="838200"/>
              <a:ext cx="6400800" cy="3657600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838200" y="1752600"/>
              <a:ext cx="6096000" cy="762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business layer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838200" y="990600"/>
              <a:ext cx="6096000" cy="6858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User interface layer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807720" y="2636520"/>
              <a:ext cx="6096000" cy="762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application layer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807720" y="3520440"/>
              <a:ext cx="6096000" cy="762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data layer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895600" y="3672840"/>
              <a:ext cx="990600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module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191000" y="3672840"/>
              <a:ext cx="990600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module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478780" y="3672840"/>
              <a:ext cx="990600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module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895600" y="2803173"/>
              <a:ext cx="990600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module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4191000" y="2804160"/>
              <a:ext cx="990600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module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5478780" y="2818413"/>
              <a:ext cx="990600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module</a:t>
              </a: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895600" y="1889760"/>
              <a:ext cx="990600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module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191000" y="1889760"/>
              <a:ext cx="990600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module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478780" y="1889760"/>
              <a:ext cx="990600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module</a:t>
              </a: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8975" y="5196840"/>
              <a:ext cx="954449" cy="1058193"/>
            </a:xfrm>
            <a:prstGeom prst="rect">
              <a:avLst/>
            </a:prstGeom>
          </p:spPr>
        </p:pic>
        <p:cxnSp>
          <p:nvCxnSpPr>
            <p:cNvPr id="27" name="Straight Arrow Connector 26"/>
            <p:cNvCxnSpPr>
              <a:stCxn id="12" idx="2"/>
              <a:endCxn id="26" idx="0"/>
            </p:cNvCxnSpPr>
            <p:nvPr/>
          </p:nvCxnSpPr>
          <p:spPr>
            <a:xfrm>
              <a:off x="3886200" y="4495800"/>
              <a:ext cx="0" cy="7010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6" name="TextBox 105"/>
          <p:cNvSpPr txBox="1"/>
          <p:nvPr/>
        </p:nvSpPr>
        <p:spPr>
          <a:xfrm>
            <a:off x="457200" y="507389"/>
            <a:ext cx="8213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architecture is a direct influence on structure</a:t>
            </a:r>
          </a:p>
        </p:txBody>
      </p:sp>
      <p:grpSp>
        <p:nvGrpSpPr>
          <p:cNvPr id="107" name="Group 106"/>
          <p:cNvGrpSpPr/>
          <p:nvPr/>
        </p:nvGrpSpPr>
        <p:grpSpPr>
          <a:xfrm>
            <a:off x="457200" y="1175482"/>
            <a:ext cx="8239124" cy="5400527"/>
            <a:chOff x="437634" y="745283"/>
            <a:chExt cx="8239124" cy="5400527"/>
          </a:xfrm>
        </p:grpSpPr>
        <p:grpSp>
          <p:nvGrpSpPr>
            <p:cNvPr id="108" name="Group 107"/>
            <p:cNvGrpSpPr/>
            <p:nvPr/>
          </p:nvGrpSpPr>
          <p:grpSpPr>
            <a:xfrm>
              <a:off x="969236" y="1821695"/>
              <a:ext cx="1068412" cy="1738254"/>
              <a:chOff x="969236" y="1821695"/>
              <a:chExt cx="1068412" cy="1738254"/>
            </a:xfrm>
          </p:grpSpPr>
          <p:sp>
            <p:nvSpPr>
              <p:cNvPr id="187" name="Rounded Rectangle 186"/>
              <p:cNvSpPr/>
              <p:nvPr/>
            </p:nvSpPr>
            <p:spPr>
              <a:xfrm>
                <a:off x="969236" y="1821695"/>
                <a:ext cx="1068412" cy="1078242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ounded Rectangle 187"/>
              <p:cNvSpPr/>
              <p:nvPr/>
            </p:nvSpPr>
            <p:spPr>
              <a:xfrm>
                <a:off x="1022456" y="1932608"/>
                <a:ext cx="958434" cy="879687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service</a:t>
                </a:r>
              </a:p>
              <a:p>
                <a:pPr algn="ctr"/>
                <a:r>
                  <a:rPr lang="en-US" sz="1200" dirty="0"/>
                  <a:t>component</a:t>
                </a:r>
              </a:p>
            </p:txBody>
          </p:sp>
          <p:sp>
            <p:nvSpPr>
              <p:cNvPr id="189" name="Rounded Rectangle 188"/>
              <p:cNvSpPr/>
              <p:nvPr/>
            </p:nvSpPr>
            <p:spPr>
              <a:xfrm>
                <a:off x="1144061" y="2484398"/>
                <a:ext cx="713006" cy="270745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module</a:t>
                </a:r>
              </a:p>
            </p:txBody>
          </p:sp>
          <p:pic>
            <p:nvPicPr>
              <p:cNvPr id="190" name="Picture 18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93776" y="3101420"/>
                <a:ext cx="413575" cy="458529"/>
              </a:xfrm>
              <a:prstGeom prst="rect">
                <a:avLst/>
              </a:prstGeom>
            </p:spPr>
          </p:pic>
          <p:cxnSp>
            <p:nvCxnSpPr>
              <p:cNvPr id="191" name="Straight Arrow Connector 190"/>
              <p:cNvCxnSpPr>
                <a:stCxn id="187" idx="2"/>
                <a:endCxn id="190" idx="0"/>
              </p:cNvCxnSpPr>
              <p:nvPr/>
            </p:nvCxnSpPr>
            <p:spPr>
              <a:xfrm flipH="1">
                <a:off x="1500564" y="2899937"/>
                <a:ext cx="2878" cy="2014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Group 108"/>
            <p:cNvGrpSpPr/>
            <p:nvPr/>
          </p:nvGrpSpPr>
          <p:grpSpPr>
            <a:xfrm>
              <a:off x="437634" y="745283"/>
              <a:ext cx="8239124" cy="5400527"/>
              <a:chOff x="437634" y="745283"/>
              <a:chExt cx="8239124" cy="5400527"/>
            </a:xfrm>
          </p:grpSpPr>
          <p:grpSp>
            <p:nvGrpSpPr>
              <p:cNvPr id="110" name="Group 109"/>
              <p:cNvGrpSpPr/>
              <p:nvPr/>
            </p:nvGrpSpPr>
            <p:grpSpPr>
              <a:xfrm>
                <a:off x="1695978" y="4139443"/>
                <a:ext cx="1068412" cy="2006367"/>
                <a:chOff x="1695978" y="4139443"/>
                <a:chExt cx="1068412" cy="2006367"/>
              </a:xfrm>
            </p:grpSpPr>
            <p:sp>
              <p:nvSpPr>
                <p:cNvPr id="181" name="Rounded Rectangle 180"/>
                <p:cNvSpPr/>
                <p:nvPr/>
              </p:nvSpPr>
              <p:spPr>
                <a:xfrm>
                  <a:off x="1695978" y="4407556"/>
                  <a:ext cx="1068412" cy="1078242"/>
                </a:xfrm>
                <a:prstGeom prst="roundRect">
                  <a:avLst>
                    <a:gd name="adj" fmla="val 1282"/>
                  </a:avLst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Rounded Rectangle 181"/>
                <p:cNvSpPr/>
                <p:nvPr/>
              </p:nvSpPr>
              <p:spPr>
                <a:xfrm>
                  <a:off x="1749198" y="4518469"/>
                  <a:ext cx="958434" cy="879687"/>
                </a:xfrm>
                <a:prstGeom prst="roundRect">
                  <a:avLst>
                    <a:gd name="adj" fmla="val 6173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200" dirty="0"/>
                    <a:t>service</a:t>
                  </a:r>
                </a:p>
                <a:p>
                  <a:pPr algn="ctr"/>
                  <a:r>
                    <a:rPr lang="en-US" sz="1200" dirty="0"/>
                    <a:t>component</a:t>
                  </a:r>
                </a:p>
              </p:txBody>
            </p:sp>
            <p:sp>
              <p:nvSpPr>
                <p:cNvPr id="183" name="Rounded Rectangle 182"/>
                <p:cNvSpPr/>
                <p:nvPr/>
              </p:nvSpPr>
              <p:spPr>
                <a:xfrm>
                  <a:off x="1870803" y="5070259"/>
                  <a:ext cx="713006" cy="270745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module</a:t>
                  </a:r>
                </a:p>
              </p:txBody>
            </p:sp>
            <p:pic>
              <p:nvPicPr>
                <p:cNvPr id="184" name="Picture 18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20518" y="5687281"/>
                  <a:ext cx="413575" cy="458529"/>
                </a:xfrm>
                <a:prstGeom prst="rect">
                  <a:avLst/>
                </a:prstGeom>
              </p:spPr>
            </p:pic>
            <p:cxnSp>
              <p:nvCxnSpPr>
                <p:cNvPr id="185" name="Straight Arrow Connector 184"/>
                <p:cNvCxnSpPr>
                  <a:stCxn id="181" idx="2"/>
                  <a:endCxn id="184" idx="0"/>
                </p:cNvCxnSpPr>
                <p:nvPr/>
              </p:nvCxnSpPr>
              <p:spPr>
                <a:xfrm flipH="1">
                  <a:off x="2227306" y="5485798"/>
                  <a:ext cx="2878" cy="20148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Arrow Connector 185"/>
                <p:cNvCxnSpPr/>
                <p:nvPr/>
              </p:nvCxnSpPr>
              <p:spPr>
                <a:xfrm>
                  <a:off x="2257103" y="4139443"/>
                  <a:ext cx="0" cy="263483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</p:grpSp>
          <p:grpSp>
            <p:nvGrpSpPr>
              <p:cNvPr id="111" name="Group 110"/>
              <p:cNvGrpSpPr/>
              <p:nvPr/>
            </p:nvGrpSpPr>
            <p:grpSpPr>
              <a:xfrm>
                <a:off x="437634" y="1219200"/>
                <a:ext cx="8213872" cy="334382"/>
                <a:chOff x="1368305" y="3277587"/>
                <a:chExt cx="6235629" cy="334382"/>
              </a:xfrm>
            </p:grpSpPr>
            <p:sp>
              <p:nvSpPr>
                <p:cNvPr id="179" name="Rounded Rectangle 178"/>
                <p:cNvSpPr/>
                <p:nvPr/>
              </p:nvSpPr>
              <p:spPr>
                <a:xfrm>
                  <a:off x="1368305" y="3277587"/>
                  <a:ext cx="6235629" cy="334382"/>
                </a:xfrm>
                <a:prstGeom prst="roundRect">
                  <a:avLst>
                    <a:gd name="adj" fmla="val 1282"/>
                  </a:avLst>
                </a:prstGeom>
                <a:solidFill>
                  <a:srgbClr val="EEECE1"/>
                </a:solidFill>
                <a:ln w="25400" cap="flat" cmpd="sng" algn="ctr">
                  <a:noFill/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" name="Rounded Rectangle 179"/>
                <p:cNvSpPr/>
                <p:nvPr/>
              </p:nvSpPr>
              <p:spPr>
                <a:xfrm>
                  <a:off x="1438612" y="3338874"/>
                  <a:ext cx="6096000" cy="227930"/>
                </a:xfrm>
                <a:prstGeom prst="roundRect">
                  <a:avLst/>
                </a:prstGeom>
                <a:solidFill>
                  <a:srgbClr val="C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api</a:t>
                  </a: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 layer</a:t>
                  </a:r>
                </a:p>
              </p:txBody>
            </p:sp>
          </p:grpSp>
          <p:grpSp>
            <p:nvGrpSpPr>
              <p:cNvPr id="112" name="Group 111"/>
              <p:cNvGrpSpPr/>
              <p:nvPr/>
            </p:nvGrpSpPr>
            <p:grpSpPr>
              <a:xfrm>
                <a:off x="3977630" y="751244"/>
                <a:ext cx="1053186" cy="472091"/>
                <a:chOff x="2496641" y="1174144"/>
                <a:chExt cx="1053186" cy="472091"/>
              </a:xfrm>
            </p:grpSpPr>
            <p:sp>
              <p:nvSpPr>
                <p:cNvPr id="177" name="Rounded Rectangle 176"/>
                <p:cNvSpPr/>
                <p:nvPr/>
              </p:nvSpPr>
              <p:spPr>
                <a:xfrm>
                  <a:off x="2496641" y="1174144"/>
                  <a:ext cx="1053186" cy="192836"/>
                </a:xfrm>
                <a:prstGeom prst="roundRect">
                  <a:avLst/>
                </a:prstGeom>
                <a:solidFill>
                  <a:sysClr val="windowText" lastClr="000000">
                    <a:lumMod val="50000"/>
                    <a:lumOff val="50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client request</a:t>
                  </a:r>
                </a:p>
              </p:txBody>
            </p:sp>
            <p:cxnSp>
              <p:nvCxnSpPr>
                <p:cNvPr id="178" name="Straight Arrow Connector 177"/>
                <p:cNvCxnSpPr>
                  <a:stCxn id="177" idx="2"/>
                </p:cNvCxnSpPr>
                <p:nvPr/>
              </p:nvCxnSpPr>
              <p:spPr>
                <a:xfrm flipH="1">
                  <a:off x="3019474" y="1366980"/>
                  <a:ext cx="3760" cy="279255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</p:grpSp>
          <p:grpSp>
            <p:nvGrpSpPr>
              <p:cNvPr id="113" name="Group 112"/>
              <p:cNvGrpSpPr/>
              <p:nvPr/>
            </p:nvGrpSpPr>
            <p:grpSpPr>
              <a:xfrm>
                <a:off x="437634" y="3817975"/>
                <a:ext cx="8239124" cy="321468"/>
                <a:chOff x="1063548" y="4901697"/>
                <a:chExt cx="5905499" cy="321468"/>
              </a:xfrm>
            </p:grpSpPr>
            <p:sp>
              <p:nvSpPr>
                <p:cNvPr id="175" name="Rounded Rectangle 174"/>
                <p:cNvSpPr/>
                <p:nvPr/>
              </p:nvSpPr>
              <p:spPr>
                <a:xfrm>
                  <a:off x="1063548" y="4901697"/>
                  <a:ext cx="5905499" cy="321468"/>
                </a:xfrm>
                <a:prstGeom prst="roundRect">
                  <a:avLst>
                    <a:gd name="adj" fmla="val 1282"/>
                  </a:avLst>
                </a:prstGeom>
                <a:solidFill>
                  <a:srgbClr val="EEECE1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6" name="Rounded Rectangle 175"/>
                <p:cNvSpPr/>
                <p:nvPr/>
              </p:nvSpPr>
              <p:spPr>
                <a:xfrm>
                  <a:off x="1122241" y="4965139"/>
                  <a:ext cx="5781166" cy="203974"/>
                </a:xfrm>
                <a:prstGeom prst="roundRect">
                  <a:avLst/>
                </a:prstGeom>
                <a:solidFill>
                  <a:srgbClr val="1F497D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message broker</a:t>
                  </a:r>
                </a:p>
              </p:txBody>
            </p:sp>
          </p:grpSp>
          <p:grpSp>
            <p:nvGrpSpPr>
              <p:cNvPr id="114" name="Group 113"/>
              <p:cNvGrpSpPr/>
              <p:nvPr/>
            </p:nvGrpSpPr>
            <p:grpSpPr>
              <a:xfrm>
                <a:off x="6181811" y="745283"/>
                <a:ext cx="1053186" cy="472091"/>
                <a:chOff x="1852690" y="1180215"/>
                <a:chExt cx="1053186" cy="472091"/>
              </a:xfrm>
            </p:grpSpPr>
            <p:sp>
              <p:nvSpPr>
                <p:cNvPr id="173" name="Rounded Rectangle 172"/>
                <p:cNvSpPr/>
                <p:nvPr/>
              </p:nvSpPr>
              <p:spPr>
                <a:xfrm>
                  <a:off x="1852690" y="1180215"/>
                  <a:ext cx="1053186" cy="192836"/>
                </a:xfrm>
                <a:prstGeom prst="roundRect">
                  <a:avLst/>
                </a:prstGeom>
                <a:solidFill>
                  <a:sysClr val="windowText" lastClr="000000">
                    <a:lumMod val="50000"/>
                    <a:lumOff val="50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client request</a:t>
                  </a:r>
                </a:p>
              </p:txBody>
            </p:sp>
            <p:cxnSp>
              <p:nvCxnSpPr>
                <p:cNvPr id="174" name="Straight Arrow Connector 173"/>
                <p:cNvCxnSpPr>
                  <a:stCxn id="173" idx="2"/>
                </p:cNvCxnSpPr>
                <p:nvPr/>
              </p:nvCxnSpPr>
              <p:spPr>
                <a:xfrm flipH="1">
                  <a:off x="2375523" y="1373051"/>
                  <a:ext cx="3760" cy="279255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</p:grpSp>
          <p:cxnSp>
            <p:nvCxnSpPr>
              <p:cNvPr id="115" name="Straight Arrow Connector 114"/>
              <p:cNvCxnSpPr/>
              <p:nvPr/>
            </p:nvCxnSpPr>
            <p:spPr>
              <a:xfrm flipH="1">
                <a:off x="1477848" y="3514276"/>
                <a:ext cx="6992" cy="305021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116" name="Straight Arrow Connector 115"/>
              <p:cNvCxnSpPr/>
              <p:nvPr/>
            </p:nvCxnSpPr>
            <p:spPr>
              <a:xfrm flipH="1">
                <a:off x="2960669" y="3514276"/>
                <a:ext cx="6992" cy="305021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117" name="Straight Arrow Connector 116"/>
              <p:cNvCxnSpPr/>
              <p:nvPr/>
            </p:nvCxnSpPr>
            <p:spPr>
              <a:xfrm flipH="1">
                <a:off x="4461267" y="3491492"/>
                <a:ext cx="6992" cy="305021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118" name="Straight Arrow Connector 117"/>
              <p:cNvCxnSpPr/>
              <p:nvPr/>
            </p:nvCxnSpPr>
            <p:spPr>
              <a:xfrm flipH="1">
                <a:off x="5963097" y="3512954"/>
                <a:ext cx="6992" cy="305021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119" name="Straight Arrow Connector 118"/>
              <p:cNvCxnSpPr/>
              <p:nvPr/>
            </p:nvCxnSpPr>
            <p:spPr>
              <a:xfrm flipH="1">
                <a:off x="7474796" y="3512954"/>
                <a:ext cx="6992" cy="305021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  <p:grpSp>
            <p:nvGrpSpPr>
              <p:cNvPr id="120" name="Group 119"/>
              <p:cNvGrpSpPr/>
              <p:nvPr/>
            </p:nvGrpSpPr>
            <p:grpSpPr>
              <a:xfrm>
                <a:off x="1707351" y="746814"/>
                <a:ext cx="1053186" cy="472091"/>
                <a:chOff x="2496641" y="1174144"/>
                <a:chExt cx="1053186" cy="472091"/>
              </a:xfrm>
            </p:grpSpPr>
            <p:sp>
              <p:nvSpPr>
                <p:cNvPr id="171" name="Rounded Rectangle 170"/>
                <p:cNvSpPr/>
                <p:nvPr/>
              </p:nvSpPr>
              <p:spPr>
                <a:xfrm>
                  <a:off x="2496641" y="1174144"/>
                  <a:ext cx="1053186" cy="192836"/>
                </a:xfrm>
                <a:prstGeom prst="roundRect">
                  <a:avLst/>
                </a:prstGeom>
                <a:solidFill>
                  <a:sysClr val="windowText" lastClr="000000">
                    <a:lumMod val="50000"/>
                    <a:lumOff val="50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client request</a:t>
                  </a:r>
                </a:p>
              </p:txBody>
            </p:sp>
            <p:cxnSp>
              <p:nvCxnSpPr>
                <p:cNvPr id="172" name="Straight Arrow Connector 171"/>
                <p:cNvCxnSpPr>
                  <a:stCxn id="171" idx="2"/>
                </p:cNvCxnSpPr>
                <p:nvPr/>
              </p:nvCxnSpPr>
              <p:spPr>
                <a:xfrm flipH="1">
                  <a:off x="3019474" y="1366980"/>
                  <a:ext cx="3760" cy="279255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</p:grpSp>
          <p:cxnSp>
            <p:nvCxnSpPr>
              <p:cNvPr id="121" name="Straight Arrow Connector 120"/>
              <p:cNvCxnSpPr/>
              <p:nvPr/>
            </p:nvCxnSpPr>
            <p:spPr>
              <a:xfrm>
                <a:off x="1530361" y="1553582"/>
                <a:ext cx="0" cy="263483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  <p:grpSp>
            <p:nvGrpSpPr>
              <p:cNvPr id="122" name="Group 121"/>
              <p:cNvGrpSpPr/>
              <p:nvPr/>
            </p:nvGrpSpPr>
            <p:grpSpPr>
              <a:xfrm>
                <a:off x="2437159" y="1553582"/>
                <a:ext cx="1068412" cy="2006367"/>
                <a:chOff x="331409" y="1553582"/>
                <a:chExt cx="1068412" cy="2006367"/>
              </a:xfrm>
            </p:grpSpPr>
            <p:cxnSp>
              <p:nvCxnSpPr>
                <p:cNvPr id="165" name="Straight Arrow Connector 164"/>
                <p:cNvCxnSpPr/>
                <p:nvPr/>
              </p:nvCxnSpPr>
              <p:spPr>
                <a:xfrm>
                  <a:off x="892534" y="1553582"/>
                  <a:ext cx="0" cy="263483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  <p:sp>
              <p:nvSpPr>
                <p:cNvPr id="166" name="Rounded Rectangle 165"/>
                <p:cNvSpPr/>
                <p:nvPr/>
              </p:nvSpPr>
              <p:spPr>
                <a:xfrm>
                  <a:off x="331409" y="1821695"/>
                  <a:ext cx="1068412" cy="1078242"/>
                </a:xfrm>
                <a:prstGeom prst="roundRect">
                  <a:avLst>
                    <a:gd name="adj" fmla="val 1282"/>
                  </a:avLst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Rounded Rectangle 166"/>
                <p:cNvSpPr/>
                <p:nvPr/>
              </p:nvSpPr>
              <p:spPr>
                <a:xfrm>
                  <a:off x="384629" y="1932608"/>
                  <a:ext cx="958434" cy="879687"/>
                </a:xfrm>
                <a:prstGeom prst="roundRect">
                  <a:avLst>
                    <a:gd name="adj" fmla="val 6173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200" dirty="0"/>
                    <a:t>service</a:t>
                  </a:r>
                </a:p>
                <a:p>
                  <a:pPr algn="ctr"/>
                  <a:r>
                    <a:rPr lang="en-US" sz="1200" dirty="0"/>
                    <a:t>component</a:t>
                  </a:r>
                </a:p>
              </p:txBody>
            </p:sp>
            <p:sp>
              <p:nvSpPr>
                <p:cNvPr id="168" name="Rounded Rectangle 167"/>
                <p:cNvSpPr/>
                <p:nvPr/>
              </p:nvSpPr>
              <p:spPr>
                <a:xfrm>
                  <a:off x="506234" y="2484398"/>
                  <a:ext cx="713006" cy="270745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module</a:t>
                  </a:r>
                </a:p>
              </p:txBody>
            </p:sp>
            <p:pic>
              <p:nvPicPr>
                <p:cNvPr id="169" name="Picture 16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5949" y="3101420"/>
                  <a:ext cx="413575" cy="458529"/>
                </a:xfrm>
                <a:prstGeom prst="rect">
                  <a:avLst/>
                </a:prstGeom>
              </p:spPr>
            </p:pic>
            <p:cxnSp>
              <p:nvCxnSpPr>
                <p:cNvPr id="170" name="Straight Arrow Connector 169"/>
                <p:cNvCxnSpPr>
                  <a:stCxn id="166" idx="2"/>
                  <a:endCxn id="169" idx="0"/>
                </p:cNvCxnSpPr>
                <p:nvPr/>
              </p:nvCxnSpPr>
              <p:spPr>
                <a:xfrm flipH="1">
                  <a:off x="862737" y="2899937"/>
                  <a:ext cx="2878" cy="20148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3" name="Group 122"/>
              <p:cNvGrpSpPr/>
              <p:nvPr/>
            </p:nvGrpSpPr>
            <p:grpSpPr>
              <a:xfrm>
                <a:off x="3943098" y="1553582"/>
                <a:ext cx="1068412" cy="2006367"/>
                <a:chOff x="331409" y="1553582"/>
                <a:chExt cx="1068412" cy="2006367"/>
              </a:xfrm>
            </p:grpSpPr>
            <p:cxnSp>
              <p:nvCxnSpPr>
                <p:cNvPr id="159" name="Straight Arrow Connector 158"/>
                <p:cNvCxnSpPr/>
                <p:nvPr/>
              </p:nvCxnSpPr>
              <p:spPr>
                <a:xfrm>
                  <a:off x="892534" y="1553582"/>
                  <a:ext cx="0" cy="263483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  <p:sp>
              <p:nvSpPr>
                <p:cNvPr id="160" name="Rounded Rectangle 159"/>
                <p:cNvSpPr/>
                <p:nvPr/>
              </p:nvSpPr>
              <p:spPr>
                <a:xfrm>
                  <a:off x="331409" y="1821695"/>
                  <a:ext cx="1068412" cy="1078242"/>
                </a:xfrm>
                <a:prstGeom prst="roundRect">
                  <a:avLst>
                    <a:gd name="adj" fmla="val 1282"/>
                  </a:avLst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Rounded Rectangle 160"/>
                <p:cNvSpPr/>
                <p:nvPr/>
              </p:nvSpPr>
              <p:spPr>
                <a:xfrm>
                  <a:off x="384629" y="1932608"/>
                  <a:ext cx="958434" cy="879687"/>
                </a:xfrm>
                <a:prstGeom prst="roundRect">
                  <a:avLst>
                    <a:gd name="adj" fmla="val 6173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200" dirty="0"/>
                    <a:t>service</a:t>
                  </a:r>
                </a:p>
                <a:p>
                  <a:pPr algn="ctr"/>
                  <a:r>
                    <a:rPr lang="en-US" sz="1200" dirty="0"/>
                    <a:t>component</a:t>
                  </a:r>
                </a:p>
              </p:txBody>
            </p:sp>
            <p:sp>
              <p:nvSpPr>
                <p:cNvPr id="162" name="Rounded Rectangle 161"/>
                <p:cNvSpPr/>
                <p:nvPr/>
              </p:nvSpPr>
              <p:spPr>
                <a:xfrm>
                  <a:off x="506234" y="2484398"/>
                  <a:ext cx="713006" cy="270745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module</a:t>
                  </a:r>
                </a:p>
              </p:txBody>
            </p:sp>
            <p:pic>
              <p:nvPicPr>
                <p:cNvPr id="163" name="Picture 162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5949" y="3101420"/>
                  <a:ext cx="413575" cy="458529"/>
                </a:xfrm>
                <a:prstGeom prst="rect">
                  <a:avLst/>
                </a:prstGeom>
              </p:spPr>
            </p:pic>
            <p:cxnSp>
              <p:nvCxnSpPr>
                <p:cNvPr id="164" name="Straight Arrow Connector 163"/>
                <p:cNvCxnSpPr>
                  <a:stCxn id="160" idx="2"/>
                  <a:endCxn id="163" idx="0"/>
                </p:cNvCxnSpPr>
                <p:nvPr/>
              </p:nvCxnSpPr>
              <p:spPr>
                <a:xfrm flipH="1">
                  <a:off x="862737" y="2899937"/>
                  <a:ext cx="2878" cy="20148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4" name="Group 123"/>
              <p:cNvGrpSpPr/>
              <p:nvPr/>
            </p:nvGrpSpPr>
            <p:grpSpPr>
              <a:xfrm>
                <a:off x="5443696" y="1555065"/>
                <a:ext cx="1068412" cy="2006367"/>
                <a:chOff x="331409" y="1553582"/>
                <a:chExt cx="1068412" cy="2006367"/>
              </a:xfrm>
            </p:grpSpPr>
            <p:cxnSp>
              <p:nvCxnSpPr>
                <p:cNvPr id="153" name="Straight Arrow Connector 152"/>
                <p:cNvCxnSpPr/>
                <p:nvPr/>
              </p:nvCxnSpPr>
              <p:spPr>
                <a:xfrm>
                  <a:off x="892534" y="1553582"/>
                  <a:ext cx="0" cy="263483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  <p:sp>
              <p:nvSpPr>
                <p:cNvPr id="154" name="Rounded Rectangle 153"/>
                <p:cNvSpPr/>
                <p:nvPr/>
              </p:nvSpPr>
              <p:spPr>
                <a:xfrm>
                  <a:off x="331409" y="1821695"/>
                  <a:ext cx="1068412" cy="1078242"/>
                </a:xfrm>
                <a:prstGeom prst="roundRect">
                  <a:avLst>
                    <a:gd name="adj" fmla="val 1282"/>
                  </a:avLst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Rounded Rectangle 154"/>
                <p:cNvSpPr/>
                <p:nvPr/>
              </p:nvSpPr>
              <p:spPr>
                <a:xfrm>
                  <a:off x="384629" y="1932608"/>
                  <a:ext cx="958434" cy="879687"/>
                </a:xfrm>
                <a:prstGeom prst="roundRect">
                  <a:avLst>
                    <a:gd name="adj" fmla="val 6173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200" dirty="0"/>
                    <a:t>service</a:t>
                  </a:r>
                </a:p>
                <a:p>
                  <a:pPr algn="ctr"/>
                  <a:r>
                    <a:rPr lang="en-US" sz="1200" dirty="0"/>
                    <a:t>component</a:t>
                  </a:r>
                </a:p>
              </p:txBody>
            </p:sp>
            <p:sp>
              <p:nvSpPr>
                <p:cNvPr id="156" name="Rounded Rectangle 155"/>
                <p:cNvSpPr/>
                <p:nvPr/>
              </p:nvSpPr>
              <p:spPr>
                <a:xfrm>
                  <a:off x="506234" y="2484398"/>
                  <a:ext cx="713006" cy="270745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module</a:t>
                  </a:r>
                </a:p>
              </p:txBody>
            </p:sp>
            <p:pic>
              <p:nvPicPr>
                <p:cNvPr id="157" name="Picture 156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5949" y="3101420"/>
                  <a:ext cx="413575" cy="458529"/>
                </a:xfrm>
                <a:prstGeom prst="rect">
                  <a:avLst/>
                </a:prstGeom>
              </p:spPr>
            </p:pic>
            <p:cxnSp>
              <p:nvCxnSpPr>
                <p:cNvPr id="158" name="Straight Arrow Connector 157"/>
                <p:cNvCxnSpPr>
                  <a:stCxn id="154" idx="2"/>
                  <a:endCxn id="157" idx="0"/>
                </p:cNvCxnSpPr>
                <p:nvPr/>
              </p:nvCxnSpPr>
              <p:spPr>
                <a:xfrm flipH="1">
                  <a:off x="862737" y="2899937"/>
                  <a:ext cx="2878" cy="20148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5" name="Group 124"/>
              <p:cNvGrpSpPr/>
              <p:nvPr/>
            </p:nvGrpSpPr>
            <p:grpSpPr>
              <a:xfrm>
                <a:off x="6941416" y="1555408"/>
                <a:ext cx="1068412" cy="2006367"/>
                <a:chOff x="331409" y="1553582"/>
                <a:chExt cx="1068412" cy="2006367"/>
              </a:xfrm>
            </p:grpSpPr>
            <p:cxnSp>
              <p:nvCxnSpPr>
                <p:cNvPr id="147" name="Straight Arrow Connector 146"/>
                <p:cNvCxnSpPr/>
                <p:nvPr/>
              </p:nvCxnSpPr>
              <p:spPr>
                <a:xfrm>
                  <a:off x="892534" y="1553582"/>
                  <a:ext cx="0" cy="263483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  <p:sp>
              <p:nvSpPr>
                <p:cNvPr id="148" name="Rounded Rectangle 147"/>
                <p:cNvSpPr/>
                <p:nvPr/>
              </p:nvSpPr>
              <p:spPr>
                <a:xfrm>
                  <a:off x="331409" y="1821695"/>
                  <a:ext cx="1068412" cy="1078242"/>
                </a:xfrm>
                <a:prstGeom prst="roundRect">
                  <a:avLst>
                    <a:gd name="adj" fmla="val 1282"/>
                  </a:avLst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Rounded Rectangle 148"/>
                <p:cNvSpPr/>
                <p:nvPr/>
              </p:nvSpPr>
              <p:spPr>
                <a:xfrm>
                  <a:off x="384629" y="1932608"/>
                  <a:ext cx="958434" cy="879687"/>
                </a:xfrm>
                <a:prstGeom prst="roundRect">
                  <a:avLst>
                    <a:gd name="adj" fmla="val 6173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200" dirty="0"/>
                    <a:t>service</a:t>
                  </a:r>
                </a:p>
                <a:p>
                  <a:pPr algn="ctr"/>
                  <a:r>
                    <a:rPr lang="en-US" sz="1200" dirty="0"/>
                    <a:t>component</a:t>
                  </a:r>
                </a:p>
              </p:txBody>
            </p:sp>
            <p:sp>
              <p:nvSpPr>
                <p:cNvPr id="150" name="Rounded Rectangle 149"/>
                <p:cNvSpPr/>
                <p:nvPr/>
              </p:nvSpPr>
              <p:spPr>
                <a:xfrm>
                  <a:off x="506234" y="2484398"/>
                  <a:ext cx="713006" cy="270745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module</a:t>
                  </a:r>
                </a:p>
              </p:txBody>
            </p:sp>
            <p:pic>
              <p:nvPicPr>
                <p:cNvPr id="151" name="Picture 150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5949" y="3101420"/>
                  <a:ext cx="413575" cy="458529"/>
                </a:xfrm>
                <a:prstGeom prst="rect">
                  <a:avLst/>
                </a:prstGeom>
              </p:spPr>
            </p:pic>
            <p:cxnSp>
              <p:nvCxnSpPr>
                <p:cNvPr id="152" name="Straight Arrow Connector 151"/>
                <p:cNvCxnSpPr>
                  <a:stCxn id="148" idx="2"/>
                  <a:endCxn id="151" idx="0"/>
                </p:cNvCxnSpPr>
                <p:nvPr/>
              </p:nvCxnSpPr>
              <p:spPr>
                <a:xfrm flipH="1">
                  <a:off x="862737" y="2899937"/>
                  <a:ext cx="2878" cy="20148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6" name="Group 125"/>
              <p:cNvGrpSpPr/>
              <p:nvPr/>
            </p:nvGrpSpPr>
            <p:grpSpPr>
              <a:xfrm>
                <a:off x="3217679" y="4139443"/>
                <a:ext cx="1068412" cy="2006367"/>
                <a:chOff x="331409" y="1553582"/>
                <a:chExt cx="1068412" cy="2006367"/>
              </a:xfrm>
            </p:grpSpPr>
            <p:cxnSp>
              <p:nvCxnSpPr>
                <p:cNvPr id="141" name="Straight Arrow Connector 140"/>
                <p:cNvCxnSpPr/>
                <p:nvPr/>
              </p:nvCxnSpPr>
              <p:spPr>
                <a:xfrm>
                  <a:off x="892534" y="1553582"/>
                  <a:ext cx="0" cy="263483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  <p:sp>
              <p:nvSpPr>
                <p:cNvPr id="142" name="Rounded Rectangle 141"/>
                <p:cNvSpPr/>
                <p:nvPr/>
              </p:nvSpPr>
              <p:spPr>
                <a:xfrm>
                  <a:off x="331409" y="1821695"/>
                  <a:ext cx="1068412" cy="1078242"/>
                </a:xfrm>
                <a:prstGeom prst="roundRect">
                  <a:avLst>
                    <a:gd name="adj" fmla="val 1282"/>
                  </a:avLst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Rounded Rectangle 142"/>
                <p:cNvSpPr/>
                <p:nvPr/>
              </p:nvSpPr>
              <p:spPr>
                <a:xfrm>
                  <a:off x="384629" y="1932608"/>
                  <a:ext cx="958434" cy="879687"/>
                </a:xfrm>
                <a:prstGeom prst="roundRect">
                  <a:avLst>
                    <a:gd name="adj" fmla="val 6173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200" dirty="0"/>
                    <a:t>service</a:t>
                  </a:r>
                </a:p>
                <a:p>
                  <a:pPr algn="ctr"/>
                  <a:r>
                    <a:rPr lang="en-US" sz="1200" dirty="0"/>
                    <a:t>component</a:t>
                  </a:r>
                </a:p>
              </p:txBody>
            </p:sp>
            <p:sp>
              <p:nvSpPr>
                <p:cNvPr id="144" name="Rounded Rectangle 143"/>
                <p:cNvSpPr/>
                <p:nvPr/>
              </p:nvSpPr>
              <p:spPr>
                <a:xfrm>
                  <a:off x="506234" y="2484398"/>
                  <a:ext cx="713006" cy="270745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module</a:t>
                  </a:r>
                </a:p>
              </p:txBody>
            </p:sp>
            <p:pic>
              <p:nvPicPr>
                <p:cNvPr id="145" name="Picture 14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5949" y="3101420"/>
                  <a:ext cx="413575" cy="458529"/>
                </a:xfrm>
                <a:prstGeom prst="rect">
                  <a:avLst/>
                </a:prstGeom>
              </p:spPr>
            </p:pic>
            <p:cxnSp>
              <p:nvCxnSpPr>
                <p:cNvPr id="146" name="Straight Arrow Connector 145"/>
                <p:cNvCxnSpPr>
                  <a:stCxn id="142" idx="2"/>
                  <a:endCxn id="145" idx="0"/>
                </p:cNvCxnSpPr>
                <p:nvPr/>
              </p:nvCxnSpPr>
              <p:spPr>
                <a:xfrm flipH="1">
                  <a:off x="862737" y="2899937"/>
                  <a:ext cx="2878" cy="20148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7" name="Group 126"/>
              <p:cNvGrpSpPr/>
              <p:nvPr/>
            </p:nvGrpSpPr>
            <p:grpSpPr>
              <a:xfrm>
                <a:off x="4817376" y="4139443"/>
                <a:ext cx="1068412" cy="2006367"/>
                <a:chOff x="331409" y="1553582"/>
                <a:chExt cx="1068412" cy="2006367"/>
              </a:xfrm>
            </p:grpSpPr>
            <p:cxnSp>
              <p:nvCxnSpPr>
                <p:cNvPr id="135" name="Straight Arrow Connector 134"/>
                <p:cNvCxnSpPr/>
                <p:nvPr/>
              </p:nvCxnSpPr>
              <p:spPr>
                <a:xfrm>
                  <a:off x="892534" y="1553582"/>
                  <a:ext cx="0" cy="263483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  <p:sp>
              <p:nvSpPr>
                <p:cNvPr id="136" name="Rounded Rectangle 135"/>
                <p:cNvSpPr/>
                <p:nvPr/>
              </p:nvSpPr>
              <p:spPr>
                <a:xfrm>
                  <a:off x="331409" y="1821695"/>
                  <a:ext cx="1068412" cy="1078242"/>
                </a:xfrm>
                <a:prstGeom prst="roundRect">
                  <a:avLst>
                    <a:gd name="adj" fmla="val 1282"/>
                  </a:avLst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Rounded Rectangle 136"/>
                <p:cNvSpPr/>
                <p:nvPr/>
              </p:nvSpPr>
              <p:spPr>
                <a:xfrm>
                  <a:off x="384629" y="1932608"/>
                  <a:ext cx="958434" cy="879687"/>
                </a:xfrm>
                <a:prstGeom prst="roundRect">
                  <a:avLst>
                    <a:gd name="adj" fmla="val 6173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200" dirty="0"/>
                    <a:t>service</a:t>
                  </a:r>
                </a:p>
                <a:p>
                  <a:pPr algn="ctr"/>
                  <a:r>
                    <a:rPr lang="en-US" sz="1200" dirty="0"/>
                    <a:t>component</a:t>
                  </a:r>
                </a:p>
              </p:txBody>
            </p:sp>
            <p:sp>
              <p:nvSpPr>
                <p:cNvPr id="138" name="Rounded Rectangle 137"/>
                <p:cNvSpPr/>
                <p:nvPr/>
              </p:nvSpPr>
              <p:spPr>
                <a:xfrm>
                  <a:off x="506234" y="2484398"/>
                  <a:ext cx="713006" cy="270745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module</a:t>
                  </a:r>
                </a:p>
              </p:txBody>
            </p:sp>
            <p:pic>
              <p:nvPicPr>
                <p:cNvPr id="139" name="Picture 13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5949" y="3101420"/>
                  <a:ext cx="413575" cy="458529"/>
                </a:xfrm>
                <a:prstGeom prst="rect">
                  <a:avLst/>
                </a:prstGeom>
              </p:spPr>
            </p:pic>
            <p:cxnSp>
              <p:nvCxnSpPr>
                <p:cNvPr id="140" name="Straight Arrow Connector 139"/>
                <p:cNvCxnSpPr>
                  <a:stCxn id="136" idx="2"/>
                  <a:endCxn id="139" idx="0"/>
                </p:cNvCxnSpPr>
                <p:nvPr/>
              </p:nvCxnSpPr>
              <p:spPr>
                <a:xfrm flipH="1">
                  <a:off x="862737" y="2899937"/>
                  <a:ext cx="2878" cy="20148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8" name="Group 127"/>
              <p:cNvGrpSpPr/>
              <p:nvPr/>
            </p:nvGrpSpPr>
            <p:grpSpPr>
              <a:xfrm>
                <a:off x="6312158" y="4139443"/>
                <a:ext cx="1068412" cy="2006367"/>
                <a:chOff x="331409" y="1553582"/>
                <a:chExt cx="1068412" cy="2006367"/>
              </a:xfrm>
            </p:grpSpPr>
            <p:cxnSp>
              <p:nvCxnSpPr>
                <p:cNvPr id="129" name="Straight Arrow Connector 128"/>
                <p:cNvCxnSpPr/>
                <p:nvPr/>
              </p:nvCxnSpPr>
              <p:spPr>
                <a:xfrm>
                  <a:off x="892534" y="1553582"/>
                  <a:ext cx="0" cy="263483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  <p:sp>
              <p:nvSpPr>
                <p:cNvPr id="130" name="Rounded Rectangle 129"/>
                <p:cNvSpPr/>
                <p:nvPr/>
              </p:nvSpPr>
              <p:spPr>
                <a:xfrm>
                  <a:off x="331409" y="1821695"/>
                  <a:ext cx="1068412" cy="1078242"/>
                </a:xfrm>
                <a:prstGeom prst="roundRect">
                  <a:avLst>
                    <a:gd name="adj" fmla="val 1282"/>
                  </a:avLst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Rounded Rectangle 130"/>
                <p:cNvSpPr/>
                <p:nvPr/>
              </p:nvSpPr>
              <p:spPr>
                <a:xfrm>
                  <a:off x="384629" y="1932608"/>
                  <a:ext cx="958434" cy="879687"/>
                </a:xfrm>
                <a:prstGeom prst="roundRect">
                  <a:avLst>
                    <a:gd name="adj" fmla="val 6173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200" dirty="0"/>
                    <a:t>service</a:t>
                  </a:r>
                </a:p>
                <a:p>
                  <a:pPr algn="ctr"/>
                  <a:r>
                    <a:rPr lang="en-US" sz="1200" dirty="0"/>
                    <a:t>component</a:t>
                  </a:r>
                </a:p>
              </p:txBody>
            </p:sp>
            <p:sp>
              <p:nvSpPr>
                <p:cNvPr id="132" name="Rounded Rectangle 131"/>
                <p:cNvSpPr/>
                <p:nvPr/>
              </p:nvSpPr>
              <p:spPr>
                <a:xfrm>
                  <a:off x="506234" y="2484398"/>
                  <a:ext cx="713006" cy="270745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module</a:t>
                  </a:r>
                </a:p>
              </p:txBody>
            </p:sp>
            <p:pic>
              <p:nvPicPr>
                <p:cNvPr id="133" name="Picture 132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5949" y="3101420"/>
                  <a:ext cx="413575" cy="458529"/>
                </a:xfrm>
                <a:prstGeom prst="rect">
                  <a:avLst/>
                </a:prstGeom>
              </p:spPr>
            </p:pic>
            <p:cxnSp>
              <p:nvCxnSpPr>
                <p:cNvPr id="134" name="Straight Arrow Connector 133"/>
                <p:cNvCxnSpPr>
                  <a:stCxn id="130" idx="2"/>
                  <a:endCxn id="133" idx="0"/>
                </p:cNvCxnSpPr>
                <p:nvPr/>
              </p:nvCxnSpPr>
              <p:spPr>
                <a:xfrm flipH="1">
                  <a:off x="862737" y="2899937"/>
                  <a:ext cx="2878" cy="20148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8" name="Rounded Rectangle 7"/>
          <p:cNvSpPr/>
          <p:nvPr/>
        </p:nvSpPr>
        <p:spPr>
          <a:xfrm>
            <a:off x="4974318" y="594395"/>
            <a:ext cx="1250771" cy="311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structure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71783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>
            <p:extLst/>
          </p:nvPr>
        </p:nvGraphicFramePr>
        <p:xfrm>
          <a:off x="457200" y="1219200"/>
          <a:ext cx="8229600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57200" y="507389"/>
            <a:ext cx="8213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organizational alignment is a direct influence on structure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537160" y="582647"/>
            <a:ext cx="1250771" cy="311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structure</a:t>
            </a:r>
            <a:endParaRPr lang="en-US" sz="1400" b="1" dirty="0"/>
          </a:p>
        </p:txBody>
      </p:sp>
      <p:pic>
        <p:nvPicPr>
          <p:cNvPr id="1028" name="Picture 4" descr="Image result for scrum agile imag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025" y="2667000"/>
            <a:ext cx="5565775" cy="3739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scaledagileframework.com/wp-content/uploads/2017/05/BP-4.5-Full-Not-title@2x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89" y="1447800"/>
            <a:ext cx="5562600" cy="389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agile kanban images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221524"/>
            <a:ext cx="6076950" cy="29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142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860256648"/>
              </p:ext>
            </p:extLst>
          </p:nvPr>
        </p:nvGraphicFramePr>
        <p:xfrm>
          <a:off x="457200" y="1219200"/>
          <a:ext cx="8229600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57200" y="507389"/>
            <a:ext cx="8213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organizational alignment is a direct influence on structure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537160" y="582647"/>
            <a:ext cx="1250771" cy="311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structure</a:t>
            </a:r>
            <a:endParaRPr lang="en-US" sz="1400" b="1" dirty="0"/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3751006451"/>
              </p:ext>
            </p:extLst>
          </p:nvPr>
        </p:nvGraphicFramePr>
        <p:xfrm>
          <a:off x="457200" y="1295400"/>
          <a:ext cx="8229600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05641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Graphic spid="16" grpId="0">
        <p:bldAsOne/>
      </p:bldGraphic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762000"/>
            <a:ext cx="8001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Characteristics of an Agile company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 (or rep) is on the product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external team dependencies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EVERYONE on the team knows the products (including managers)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Agile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 team origination 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Solutions follow the Open Source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Treating deliverables as an experiment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MVP</a:t>
            </a:r>
          </a:p>
        </p:txBody>
      </p:sp>
    </p:spTree>
    <p:extLst>
      <p:ext uri="{BB962C8B-B14F-4D97-AF65-F5344CB8AC3E}">
        <p14:creationId xmlns:p14="http://schemas.microsoft.com/office/powerpoint/2010/main" val="2077212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Pitfalls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838200" y="1752600"/>
            <a:ext cx="72390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pit·fall</a:t>
            </a:r>
            <a:endParaRPr lang="en-US" sz="3200" dirty="0"/>
          </a:p>
          <a:p>
            <a:pPr fontAlgn="base"/>
            <a:r>
              <a:rPr lang="en-US" dirty="0"/>
              <a:t>/ˈ</a:t>
            </a:r>
            <a:r>
              <a:rPr lang="en-US" dirty="0" err="1"/>
              <a:t>pitˌfôl</a:t>
            </a:r>
            <a:r>
              <a:rPr lang="en-US" dirty="0"/>
              <a:t>/</a:t>
            </a:r>
          </a:p>
          <a:p>
            <a:pPr fontAlgn="base"/>
            <a:r>
              <a:rPr lang="en-US" sz="1600" i="1" dirty="0"/>
              <a:t>noun</a:t>
            </a:r>
          </a:p>
          <a:p>
            <a:pPr fontAlgn="base"/>
            <a:endParaRPr lang="en-US" sz="1600" i="1" dirty="0"/>
          </a:p>
          <a:p>
            <a:pPr fontAlgn="base"/>
            <a:r>
              <a:rPr lang="en-US" i="1" dirty="0"/>
              <a:t>Definition</a:t>
            </a:r>
          </a:p>
          <a:p>
            <a:pPr fontAlgn="base"/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838200" y="3383816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1. a hidden or unsuspected danger or difficulty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38200" y="38100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2. something we know we shouldn’t be doing, but we do it anyway because it’s </a:t>
            </a:r>
          </a:p>
          <a:p>
            <a:r>
              <a:rPr lang="en-US" dirty="0"/>
              <a:t>         too tempting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24621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Unwarranted Changes</a:t>
            </a:r>
            <a:endParaRPr lang="en-US" sz="2800" dirty="0"/>
          </a:p>
          <a:p>
            <a:pPr algn="ctr"/>
            <a:r>
              <a:rPr lang="en-US" sz="3600" dirty="0"/>
              <a:t>making changes without checking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00074" y="5729866"/>
            <a:ext cx="1842987" cy="767475"/>
            <a:chOff x="486645" y="3157755"/>
            <a:chExt cx="1842987" cy="767475"/>
          </a:xfrm>
        </p:grpSpPr>
        <p:sp>
          <p:nvSpPr>
            <p:cNvPr id="17" name="Rounded Rectangle 16"/>
            <p:cNvSpPr/>
            <p:nvPr/>
          </p:nvSpPr>
          <p:spPr>
            <a:xfrm>
              <a:off x="512665" y="32004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4438" y="32509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working software</a:t>
              </a: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3157755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20" name="Group 19"/>
          <p:cNvGrpSpPr/>
          <p:nvPr/>
        </p:nvGrpSpPr>
        <p:grpSpPr>
          <a:xfrm rot="907033">
            <a:off x="6267445" y="5581495"/>
            <a:ext cx="1842987" cy="767475"/>
            <a:chOff x="486645" y="3993217"/>
            <a:chExt cx="1842987" cy="767475"/>
          </a:xfrm>
        </p:grpSpPr>
        <p:sp>
          <p:nvSpPr>
            <p:cNvPr id="21" name="Rounded Rectangle 20"/>
            <p:cNvSpPr/>
            <p:nvPr/>
          </p:nvSpPr>
          <p:spPr>
            <a:xfrm>
              <a:off x="516635" y="4026188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8408" y="4076701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customer collaboration</a:t>
              </a: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3993217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24" name="Group 23"/>
          <p:cNvGrpSpPr/>
          <p:nvPr/>
        </p:nvGrpSpPr>
        <p:grpSpPr>
          <a:xfrm rot="21290510">
            <a:off x="4194022" y="5798445"/>
            <a:ext cx="1842987" cy="767475"/>
            <a:chOff x="474609" y="4811138"/>
            <a:chExt cx="1842987" cy="767475"/>
          </a:xfrm>
        </p:grpSpPr>
        <p:sp>
          <p:nvSpPr>
            <p:cNvPr id="25" name="Rounded Rectangle 24"/>
            <p:cNvSpPr/>
            <p:nvPr/>
          </p:nvSpPr>
          <p:spPr>
            <a:xfrm>
              <a:off x="512665" y="4851976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54438" y="4902489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responding</a:t>
              </a:r>
            </a:p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to change</a:t>
              </a: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609" y="4811138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627857" y="1653746"/>
            <a:ext cx="7804150" cy="2110954"/>
            <a:chOff x="1251867" y="2479957"/>
            <a:chExt cx="6704509" cy="1597115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1867" y="2479957"/>
              <a:ext cx="6704509" cy="1597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Box 16"/>
            <p:cNvSpPr txBox="1">
              <a:spLocks noChangeArrowheads="1"/>
            </p:cNvSpPr>
            <p:nvPr/>
          </p:nvSpPr>
          <p:spPr bwMode="auto">
            <a:xfrm>
              <a:off x="1936552" y="2988241"/>
              <a:ext cx="5299744" cy="608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2000" b="1" dirty="0"/>
                <a:t>'Entire aisles are empty': </a:t>
              </a:r>
              <a:r>
                <a:rPr lang="en-US" sz="2000" i="1" dirty="0"/>
                <a:t>[enter name here] </a:t>
              </a:r>
              <a:r>
                <a:rPr lang="en-US" sz="2000" b="1" dirty="0"/>
                <a:t>employees reveal why stores are facing a crisis of food shortages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692900" y="3215600"/>
            <a:ext cx="14922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/>
              <a:t>- BUSINESS INSIDER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92183" y="3667111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Implemented an inventory-management system called order-to-self (OTS)</a:t>
            </a:r>
            <a:endParaRPr lang="en-US" u="sng" dirty="0"/>
          </a:p>
        </p:txBody>
      </p:sp>
      <p:sp>
        <p:nvSpPr>
          <p:cNvPr id="33" name="TextBox 32"/>
          <p:cNvSpPr txBox="1"/>
          <p:nvPr/>
        </p:nvSpPr>
        <p:spPr>
          <a:xfrm>
            <a:off x="300075" y="4366458"/>
            <a:ext cx="343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reduces unnecessary inventory</a:t>
            </a:r>
            <a:endParaRPr lang="en-US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0074" y="4735790"/>
            <a:ext cx="267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lower cost</a:t>
            </a:r>
            <a:endParaRPr lang="en-US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00074" y="5098591"/>
            <a:ext cx="3433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frees up employees to focus on customers</a:t>
            </a:r>
            <a:endParaRPr lang="en-US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446629" y="4342430"/>
            <a:ext cx="343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reduced employee moral</a:t>
            </a:r>
            <a:endParaRPr lang="en-US" u="sng" dirty="0">
              <a:solidFill>
                <a:srgbClr val="C0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446628" y="4711762"/>
            <a:ext cx="267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empty shelves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446627" y="5074563"/>
            <a:ext cx="4070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prepared-foods section not refreshed</a:t>
            </a:r>
            <a:endParaRPr lang="en-US" u="sng" dirty="0">
              <a:solidFill>
                <a:srgbClr val="C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46628" y="5419021"/>
            <a:ext cx="267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lost business</a:t>
            </a:r>
          </a:p>
        </p:txBody>
      </p:sp>
      <p:grpSp>
        <p:nvGrpSpPr>
          <p:cNvPr id="12" name="Group 11"/>
          <p:cNvGrpSpPr/>
          <p:nvPr/>
        </p:nvGrpSpPr>
        <p:grpSpPr>
          <a:xfrm rot="20922336">
            <a:off x="5115531" y="4532205"/>
            <a:ext cx="1842987" cy="767475"/>
            <a:chOff x="486645" y="2234624"/>
            <a:chExt cx="1842987" cy="767475"/>
          </a:xfrm>
        </p:grpSpPr>
        <p:sp>
          <p:nvSpPr>
            <p:cNvPr id="13" name="Rounded Rectangle 12"/>
            <p:cNvSpPr/>
            <p:nvPr/>
          </p:nvSpPr>
          <p:spPr>
            <a:xfrm>
              <a:off x="500629" y="22860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42402" y="23365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individuals and interactions</a:t>
              </a: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2234624"/>
              <a:ext cx="1842987" cy="76747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416331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1066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software ownership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2240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open source contribution models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415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implementing open source in the enterprise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" y="4665518"/>
            <a:ext cx="7848600" cy="838200"/>
            <a:chOff x="304800" y="1447800"/>
            <a:chExt cx="7848600" cy="838200"/>
          </a:xfrm>
        </p:grpSpPr>
        <p:sp>
          <p:nvSpPr>
            <p:cNvPr id="15" name="Rounded Rectangle 1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pitfalls &amp; anti-patterns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1774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Unwarranted Changes</a:t>
            </a:r>
            <a:endParaRPr lang="en-US" sz="2800" dirty="0"/>
          </a:p>
          <a:p>
            <a:pPr algn="ctr"/>
            <a:r>
              <a:rPr lang="en-US" sz="3600" dirty="0"/>
              <a:t>making changes without checking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2209800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Agile is NOT … </a:t>
            </a:r>
          </a:p>
        </p:txBody>
      </p:sp>
      <p:grpSp>
        <p:nvGrpSpPr>
          <p:cNvPr id="40" name="Group 39"/>
          <p:cNvGrpSpPr/>
          <p:nvPr/>
        </p:nvGrpSpPr>
        <p:grpSpPr>
          <a:xfrm rot="798357">
            <a:off x="3600210" y="3201471"/>
            <a:ext cx="5334000" cy="1447800"/>
            <a:chOff x="1752600" y="2133601"/>
            <a:chExt cx="5334000" cy="1447800"/>
          </a:xfrm>
        </p:grpSpPr>
        <p:sp>
          <p:nvSpPr>
            <p:cNvPr id="41" name="Rounded Rectangle 40"/>
            <p:cNvSpPr/>
            <p:nvPr/>
          </p:nvSpPr>
          <p:spPr>
            <a:xfrm>
              <a:off x="1792514" y="2205038"/>
              <a:ext cx="5257800" cy="1304926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874088" y="2318892"/>
              <a:ext cx="5100026" cy="107721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able to move quickly and easily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relating to a set of </a:t>
              </a:r>
              <a:r>
                <a:rPr lang="en-US" sz="1600" u="sng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values</a:t>
              </a:r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 and supporting </a:t>
              </a:r>
              <a:r>
                <a:rPr lang="en-US" sz="1600" u="sng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principles</a:t>
              </a:r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 that direct an individual’s or team’s focus towards </a:t>
              </a:r>
              <a:r>
                <a:rPr lang="en-US" sz="1600" u="sng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behaviors</a:t>
              </a:r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 that facilitate </a:t>
              </a:r>
              <a:r>
                <a:rPr lang="en-US" sz="1600" u="sng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success</a:t>
              </a:r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2600" y="2133601"/>
              <a:ext cx="5334000" cy="1447800"/>
            </a:xfrm>
            <a:prstGeom prst="rect">
              <a:avLst/>
            </a:prstGeom>
            <a:noFill/>
          </p:spPr>
        </p:pic>
      </p:grpSp>
      <p:sp>
        <p:nvSpPr>
          <p:cNvPr id="44" name="TextBox 43"/>
          <p:cNvSpPr txBox="1"/>
          <p:nvPr/>
        </p:nvSpPr>
        <p:spPr>
          <a:xfrm>
            <a:off x="457200" y="335280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development framework</a:t>
            </a:r>
            <a:endParaRPr lang="en-US" u="sng" dirty="0"/>
          </a:p>
        </p:txBody>
      </p:sp>
      <p:sp>
        <p:nvSpPr>
          <p:cNvPr id="45" name="TextBox 44"/>
          <p:cNvSpPr txBox="1"/>
          <p:nvPr/>
        </p:nvSpPr>
        <p:spPr>
          <a:xfrm>
            <a:off x="457200" y="3740705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methodology to reduce waste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58651" y="412861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of processes and procedures</a:t>
            </a:r>
          </a:p>
        </p:txBody>
      </p:sp>
    </p:spTree>
    <p:extLst>
      <p:ext uri="{BB962C8B-B14F-4D97-AF65-F5344CB8AC3E}">
        <p14:creationId xmlns:p14="http://schemas.microsoft.com/office/powerpoint/2010/main" val="254396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Refining Overload</a:t>
            </a:r>
            <a:endParaRPr lang="en-US" sz="2800" dirty="0"/>
          </a:p>
          <a:p>
            <a:pPr algn="ctr"/>
            <a:r>
              <a:rPr lang="en-US" sz="3600" dirty="0"/>
              <a:t> down in the weeds before its time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191529"/>
              </p:ext>
            </p:extLst>
          </p:nvPr>
        </p:nvGraphicFramePr>
        <p:xfrm>
          <a:off x="1524000" y="2133600"/>
          <a:ext cx="6172200" cy="4160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40">
                  <a:extLst>
                    <a:ext uri="{9D8B030D-6E8A-4147-A177-3AD203B41FA5}">
                      <a16:colId xmlns:a16="http://schemas.microsoft.com/office/drawing/2014/main" val="1471914834"/>
                    </a:ext>
                  </a:extLst>
                </a:gridCol>
                <a:gridCol w="293332">
                  <a:extLst>
                    <a:ext uri="{9D8B030D-6E8A-4147-A177-3AD203B41FA5}">
                      <a16:colId xmlns:a16="http://schemas.microsoft.com/office/drawing/2014/main" val="669240690"/>
                    </a:ext>
                  </a:extLst>
                </a:gridCol>
                <a:gridCol w="1444028">
                  <a:extLst>
                    <a:ext uri="{9D8B030D-6E8A-4147-A177-3AD203B41FA5}">
                      <a16:colId xmlns:a16="http://schemas.microsoft.com/office/drawing/2014/main" val="28342631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52468789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613691058"/>
                    </a:ext>
                  </a:extLst>
                </a:gridCol>
              </a:tblGrid>
              <a:tr h="948801">
                <a:tc rowSpan="3"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Investment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2986416"/>
                  </a:ext>
                </a:extLst>
              </a:tr>
              <a:tr h="94880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1111868"/>
                  </a:ext>
                </a:extLst>
              </a:tr>
              <a:tr h="94880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2868746"/>
                  </a:ext>
                </a:extLst>
              </a:tr>
              <a:tr h="319596">
                <a:tc rowSpan="2"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8406109"/>
                  </a:ext>
                </a:extLst>
              </a:tr>
              <a:tr h="948801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Time to Market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804708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 flipV="1">
            <a:off x="3048000" y="2133600"/>
            <a:ext cx="4648200" cy="2895600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6347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Refining Overload</a:t>
            </a:r>
            <a:endParaRPr lang="en-US" sz="2800" dirty="0"/>
          </a:p>
          <a:p>
            <a:pPr algn="ctr"/>
            <a:r>
              <a:rPr lang="en-US" sz="3600" dirty="0"/>
              <a:t> down in the weeds before its time</a:t>
            </a:r>
          </a:p>
        </p:txBody>
      </p:sp>
      <p:graphicFrame>
        <p:nvGraphicFramePr>
          <p:cNvPr id="42" name="Diagram 41"/>
          <p:cNvGraphicFramePr/>
          <p:nvPr>
            <p:extLst>
              <p:ext uri="{D42A27DB-BD31-4B8C-83A1-F6EECF244321}">
                <p14:modId xmlns:p14="http://schemas.microsoft.com/office/powerpoint/2010/main" val="374404878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533400" y="5867400"/>
            <a:ext cx="7848600" cy="441658"/>
            <a:chOff x="533400" y="5867400"/>
            <a:chExt cx="7848600" cy="441658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524000" y="5867400"/>
              <a:ext cx="5867400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3276600" y="5939726"/>
              <a:ext cx="1981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confidence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3400" y="5939726"/>
              <a:ext cx="1981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low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400800" y="5939726"/>
              <a:ext cx="1981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high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335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Refining Overload</a:t>
            </a:r>
            <a:endParaRPr lang="en-US" sz="2800" dirty="0"/>
          </a:p>
          <a:p>
            <a:pPr algn="ctr"/>
            <a:r>
              <a:rPr lang="en-US" sz="3600" dirty="0"/>
              <a:t> down in the weeds before its time</a:t>
            </a:r>
          </a:p>
        </p:txBody>
      </p:sp>
      <p:graphicFrame>
        <p:nvGraphicFramePr>
          <p:cNvPr id="42" name="Diagram 41"/>
          <p:cNvGraphicFramePr/>
          <p:nvPr>
            <p:extLst>
              <p:ext uri="{D42A27DB-BD31-4B8C-83A1-F6EECF244321}">
                <p14:modId xmlns:p14="http://schemas.microsoft.com/office/powerpoint/2010/main" val="4008398456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533400" y="5867400"/>
            <a:ext cx="7848600" cy="441658"/>
            <a:chOff x="533400" y="5867400"/>
            <a:chExt cx="7848600" cy="44165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524000" y="5867400"/>
              <a:ext cx="5867400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276600" y="5939726"/>
              <a:ext cx="1981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confidence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3400" y="5939726"/>
              <a:ext cx="1981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low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400800" y="5939726"/>
              <a:ext cx="1981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high</a:t>
              </a:r>
            </a:p>
          </p:txBody>
        </p:sp>
      </p:grpSp>
      <p:sp>
        <p:nvSpPr>
          <p:cNvPr id="9" name="Freeform 8"/>
          <p:cNvSpPr/>
          <p:nvPr/>
        </p:nvSpPr>
        <p:spPr>
          <a:xfrm>
            <a:off x="2743200" y="5094490"/>
            <a:ext cx="4380931" cy="682388"/>
          </a:xfrm>
          <a:custGeom>
            <a:avLst/>
            <a:gdLst>
              <a:gd name="connsiteX0" fmla="*/ 423080 w 4380931"/>
              <a:gd name="connsiteY0" fmla="*/ 573206 h 682388"/>
              <a:gd name="connsiteX1" fmla="*/ 2347415 w 4380931"/>
              <a:gd name="connsiteY1" fmla="*/ 218364 h 682388"/>
              <a:gd name="connsiteX2" fmla="*/ 4380931 w 4380931"/>
              <a:gd name="connsiteY2" fmla="*/ 0 h 682388"/>
              <a:gd name="connsiteX3" fmla="*/ 4380931 w 4380931"/>
              <a:gd name="connsiteY3" fmla="*/ 627797 h 682388"/>
              <a:gd name="connsiteX4" fmla="*/ 0 w 4380931"/>
              <a:gd name="connsiteY4" fmla="*/ 682388 h 682388"/>
              <a:gd name="connsiteX5" fmla="*/ 423080 w 4380931"/>
              <a:gd name="connsiteY5" fmla="*/ 573206 h 68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0931" h="682388">
                <a:moveTo>
                  <a:pt x="423080" y="573206"/>
                </a:moveTo>
                <a:lnTo>
                  <a:pt x="2347415" y="218364"/>
                </a:lnTo>
                <a:lnTo>
                  <a:pt x="4380931" y="0"/>
                </a:lnTo>
                <a:lnTo>
                  <a:pt x="4380931" y="627797"/>
                </a:lnTo>
                <a:lnTo>
                  <a:pt x="0" y="682388"/>
                </a:lnTo>
                <a:lnTo>
                  <a:pt x="423080" y="573206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rework </a:t>
            </a:r>
          </a:p>
        </p:txBody>
      </p:sp>
    </p:spTree>
    <p:extLst>
      <p:ext uri="{BB962C8B-B14F-4D97-AF65-F5344CB8AC3E}">
        <p14:creationId xmlns:p14="http://schemas.microsoft.com/office/powerpoint/2010/main" val="338631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Refining Overload</a:t>
            </a:r>
            <a:endParaRPr lang="en-US" sz="2800" dirty="0"/>
          </a:p>
          <a:p>
            <a:pPr algn="ctr"/>
            <a:r>
              <a:rPr lang="en-US" sz="3600" dirty="0"/>
              <a:t> down in the weeds before its time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2133600"/>
          <a:ext cx="6172200" cy="4160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40">
                  <a:extLst>
                    <a:ext uri="{9D8B030D-6E8A-4147-A177-3AD203B41FA5}">
                      <a16:colId xmlns:a16="http://schemas.microsoft.com/office/drawing/2014/main" val="1471914834"/>
                    </a:ext>
                  </a:extLst>
                </a:gridCol>
                <a:gridCol w="293332">
                  <a:extLst>
                    <a:ext uri="{9D8B030D-6E8A-4147-A177-3AD203B41FA5}">
                      <a16:colId xmlns:a16="http://schemas.microsoft.com/office/drawing/2014/main" val="669240690"/>
                    </a:ext>
                  </a:extLst>
                </a:gridCol>
                <a:gridCol w="1444028">
                  <a:extLst>
                    <a:ext uri="{9D8B030D-6E8A-4147-A177-3AD203B41FA5}">
                      <a16:colId xmlns:a16="http://schemas.microsoft.com/office/drawing/2014/main" val="28342631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52468789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613691058"/>
                    </a:ext>
                  </a:extLst>
                </a:gridCol>
              </a:tblGrid>
              <a:tr h="948801">
                <a:tc rowSpan="3"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Investment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2986416"/>
                  </a:ext>
                </a:extLst>
              </a:tr>
              <a:tr h="94880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1111868"/>
                  </a:ext>
                </a:extLst>
              </a:tr>
              <a:tr h="94880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2868746"/>
                  </a:ext>
                </a:extLst>
              </a:tr>
              <a:tr h="319596">
                <a:tc rowSpan="2"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8406109"/>
                  </a:ext>
                </a:extLst>
              </a:tr>
              <a:tr h="948801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Time to Market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804708"/>
                  </a:ext>
                </a:extLst>
              </a:tr>
            </a:tbl>
          </a:graphicData>
        </a:graphic>
      </p:graphicFrame>
      <p:grpSp>
        <p:nvGrpSpPr>
          <p:cNvPr id="24" name="Group 23"/>
          <p:cNvGrpSpPr/>
          <p:nvPr/>
        </p:nvGrpSpPr>
        <p:grpSpPr>
          <a:xfrm>
            <a:off x="3048000" y="2133600"/>
            <a:ext cx="4648200" cy="1219200"/>
            <a:chOff x="3048000" y="2133600"/>
            <a:chExt cx="4648200" cy="1219200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3048000" y="2438400"/>
              <a:ext cx="2286000" cy="914400"/>
            </a:xfrm>
            <a:prstGeom prst="line">
              <a:avLst/>
            </a:prstGeom>
            <a:ln>
              <a:solidFill>
                <a:srgbClr val="C00000"/>
              </a:solidFill>
              <a:prstDash val="sys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5334000" y="2133600"/>
              <a:ext cx="2362200" cy="304800"/>
            </a:xfrm>
            <a:prstGeom prst="line">
              <a:avLst/>
            </a:prstGeom>
            <a:ln>
              <a:solidFill>
                <a:srgbClr val="C00000"/>
              </a:solidFill>
              <a:prstDash val="sys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/>
          <p:cNvCxnSpPr>
            <a:stCxn id="19" idx="1"/>
          </p:cNvCxnSpPr>
          <p:nvPr/>
        </p:nvCxnSpPr>
        <p:spPr>
          <a:xfrm flipV="1">
            <a:off x="3057099" y="2133600"/>
            <a:ext cx="4639101" cy="2902424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Freeform 18"/>
          <p:cNvSpPr/>
          <p:nvPr/>
        </p:nvSpPr>
        <p:spPr>
          <a:xfrm>
            <a:off x="2988860" y="2197290"/>
            <a:ext cx="4558352" cy="2838734"/>
          </a:xfrm>
          <a:custGeom>
            <a:avLst/>
            <a:gdLst>
              <a:gd name="connsiteX0" fmla="*/ 68239 w 4558352"/>
              <a:gd name="connsiteY0" fmla="*/ 1187355 h 2838734"/>
              <a:gd name="connsiteX1" fmla="*/ 68239 w 4558352"/>
              <a:gd name="connsiteY1" fmla="*/ 2838734 h 2838734"/>
              <a:gd name="connsiteX2" fmla="*/ 4558352 w 4558352"/>
              <a:gd name="connsiteY2" fmla="*/ 0 h 2838734"/>
              <a:gd name="connsiteX3" fmla="*/ 2374710 w 4558352"/>
              <a:gd name="connsiteY3" fmla="*/ 286603 h 2838734"/>
              <a:gd name="connsiteX4" fmla="*/ 0 w 4558352"/>
              <a:gd name="connsiteY4" fmla="*/ 1214650 h 2838734"/>
              <a:gd name="connsiteX5" fmla="*/ 0 w 4558352"/>
              <a:gd name="connsiteY5" fmla="*/ 1214650 h 2838734"/>
              <a:gd name="connsiteX6" fmla="*/ 68239 w 4558352"/>
              <a:gd name="connsiteY6" fmla="*/ 1187355 h 2838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8352" h="2838734">
                <a:moveTo>
                  <a:pt x="68239" y="1187355"/>
                </a:moveTo>
                <a:lnTo>
                  <a:pt x="68239" y="2838734"/>
                </a:lnTo>
                <a:lnTo>
                  <a:pt x="4558352" y="0"/>
                </a:lnTo>
                <a:lnTo>
                  <a:pt x="2374710" y="286603"/>
                </a:lnTo>
                <a:lnTo>
                  <a:pt x="0" y="1214650"/>
                </a:lnTo>
                <a:lnTo>
                  <a:pt x="0" y="1214650"/>
                </a:lnTo>
                <a:lnTo>
                  <a:pt x="68239" y="1187355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6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Pigeon Holed Roles</a:t>
            </a:r>
            <a:endParaRPr lang="en-US" sz="2800" dirty="0"/>
          </a:p>
          <a:p>
            <a:pPr algn="ctr"/>
            <a:r>
              <a:rPr lang="en-US" sz="3600" dirty="0"/>
              <a:t> work assignments by SME</a:t>
            </a:r>
          </a:p>
        </p:txBody>
      </p:sp>
      <p:sp>
        <p:nvSpPr>
          <p:cNvPr id="3" name="Rectangle 2"/>
          <p:cNvSpPr/>
          <p:nvPr/>
        </p:nvSpPr>
        <p:spPr>
          <a:xfrm>
            <a:off x="5029200" y="2917492"/>
            <a:ext cx="1981200" cy="762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product</a:t>
            </a:r>
          </a:p>
          <a:p>
            <a:pPr algn="ctr"/>
            <a:r>
              <a:rPr lang="en-US" sz="2400" dirty="0"/>
              <a:t>team 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5280" y="2971800"/>
            <a:ext cx="21336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no team dependencies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4114800"/>
            <a:ext cx="5257800" cy="77164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04800" y="4319478"/>
            <a:ext cx="21336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team member dependencies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772400" y="2191050"/>
            <a:ext cx="6096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work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772400" y="1713864"/>
            <a:ext cx="6096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work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772400" y="2679485"/>
            <a:ext cx="6096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work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772400" y="2429960"/>
            <a:ext cx="6096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work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774577" y="1962450"/>
            <a:ext cx="6096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work</a:t>
            </a:r>
          </a:p>
        </p:txBody>
      </p:sp>
    </p:spTree>
    <p:extLst>
      <p:ext uri="{BB962C8B-B14F-4D97-AF65-F5344CB8AC3E}">
        <p14:creationId xmlns:p14="http://schemas.microsoft.com/office/powerpoint/2010/main" val="166385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007 C -0.03819 -0.0007 -0.14982 -0.01088 -0.18854 0.02361 C -0.22708 0.0581 -0.23211 0.15926 -0.23211 0.20625 C -0.23211 0.24074 -0.48333 0.43125 -0.48333 0.46666 " pathEditMode="relative" rAng="0" ptsTypes="AAAA">
                                      <p:cBhvr>
                                        <p:cTn id="1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67" y="2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22222E-6 L -0.14618 2.22222E-6 C -0.21146 2.22222E-6 -0.2382 0.08565 -0.2382 0.18217 C -0.2382 0.25393 -0.29184 0.35856 -0.29184 0.43055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01" y="2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C -0.0809 -1.11111E-6 -0.02743 0.00116 -0.10798 0.00116 C -0.21649 0.00116 -0.23281 0.0375 -0.23281 0.13658 C -0.23281 0.21019 -0.48333 0.36759 -0.48333 0.44167 " pathEditMode="relative" rAng="0" ptsTypes="AAAA">
                                      <p:cBhvr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67" y="2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45 0.00232 C -0.02569 0.00232 -0.13003 0.00857 -0.14409 0.00857 C -0.16284 0.00857 -0.24166 0.02825 -0.24166 0.10926 C -0.24166 0.16968 -0.09514 0.30394 -0.09514 0.36459 " pathEditMode="relative" rAng="0" ptsTypes="AAAA">
                                      <p:cBhvr>
                                        <p:cTn id="2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10" y="18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000"/>
                            </p:stCondLst>
                            <p:childTnLst>
                              <p:par>
                                <p:cTn id="22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0023 C -0.0809 -0.00023 -0.0243 -0.00278 -0.10486 -0.00278 C -0.21354 -0.00278 -0.2276 -0.01667 -0.2276 0.07639 C -0.2276 0.1456 -0.48333 0.34537 -0.48333 0.41481 " pathEditMode="relative" rAng="0" ptsTypes="AAAA">
                                      <p:cBhvr>
                                        <p:cTn id="2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67" y="20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7" grpId="0" animBg="1"/>
      <p:bldP spid="14" grpId="0" animBg="1"/>
      <p:bldP spid="15" grpId="0" animBg="1"/>
      <p:bldP spid="17" grpId="0" animBg="1"/>
      <p:bldP spid="1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Dropping the Ball</a:t>
            </a:r>
            <a:endParaRPr lang="en-US" sz="2800" dirty="0"/>
          </a:p>
          <a:p>
            <a:pPr algn="ctr"/>
            <a:r>
              <a:rPr lang="en-US" sz="3600" dirty="0"/>
              <a:t> not prioritizing or defining work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3000" y="2590800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“Agile doesn’t have requirements”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62203" y="3657600"/>
            <a:ext cx="3771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“We do Kanban, so we don’t need to prioritize.”</a:t>
            </a:r>
          </a:p>
        </p:txBody>
      </p:sp>
    </p:spTree>
    <p:extLst>
      <p:ext uri="{BB962C8B-B14F-4D97-AF65-F5344CB8AC3E}">
        <p14:creationId xmlns:p14="http://schemas.microsoft.com/office/powerpoint/2010/main" val="208397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Dropping the Ball</a:t>
            </a:r>
            <a:endParaRPr lang="en-US" sz="2800" dirty="0"/>
          </a:p>
          <a:p>
            <a:pPr algn="ctr"/>
            <a:r>
              <a:rPr lang="en-US" sz="3600" dirty="0"/>
              <a:t> not prioritizing or defining work</a:t>
            </a:r>
          </a:p>
        </p:txBody>
      </p:sp>
      <p:grpSp>
        <p:nvGrpSpPr>
          <p:cNvPr id="6" name="Group 5"/>
          <p:cNvGrpSpPr/>
          <p:nvPr/>
        </p:nvGrpSpPr>
        <p:grpSpPr>
          <a:xfrm rot="21269909">
            <a:off x="6019800" y="2409965"/>
            <a:ext cx="1842987" cy="767475"/>
            <a:chOff x="486645" y="3993217"/>
            <a:chExt cx="1842987" cy="767475"/>
          </a:xfrm>
        </p:grpSpPr>
        <p:sp>
          <p:nvSpPr>
            <p:cNvPr id="7" name="Rounded Rectangle 6"/>
            <p:cNvSpPr/>
            <p:nvPr/>
          </p:nvSpPr>
          <p:spPr>
            <a:xfrm>
              <a:off x="516635" y="4026188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58408" y="4076701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customer collaboration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3993217"/>
              <a:ext cx="1842987" cy="767475"/>
            </a:xfrm>
            <a:prstGeom prst="rect">
              <a:avLst/>
            </a:prstGeom>
            <a:noFill/>
          </p:spPr>
        </p:pic>
      </p:grpSp>
      <p:sp>
        <p:nvSpPr>
          <p:cNvPr id="14" name="Rounded Rectangle 13"/>
          <p:cNvSpPr/>
          <p:nvPr/>
        </p:nvSpPr>
        <p:spPr>
          <a:xfrm>
            <a:off x="3200400" y="2976536"/>
            <a:ext cx="2133600" cy="33777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3200400" y="3321803"/>
            <a:ext cx="2133600" cy="1010707"/>
            <a:chOff x="3200400" y="3321803"/>
            <a:chExt cx="2133600" cy="1010707"/>
          </a:xfrm>
        </p:grpSpPr>
        <p:sp>
          <p:nvSpPr>
            <p:cNvPr id="15" name="Rounded Rectangle 14"/>
            <p:cNvSpPr/>
            <p:nvPr/>
          </p:nvSpPr>
          <p:spPr>
            <a:xfrm>
              <a:off x="3200400" y="3321803"/>
              <a:ext cx="2133600" cy="33777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200400" y="3659574"/>
              <a:ext cx="2133600" cy="33777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200400" y="3994739"/>
              <a:ext cx="2133600" cy="33777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609600" y="3331186"/>
            <a:ext cx="2133600" cy="33777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00400" y="2392234"/>
            <a:ext cx="21336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queue</a:t>
            </a:r>
          </a:p>
        </p:txBody>
      </p:sp>
    </p:spTree>
    <p:extLst>
      <p:ext uri="{BB962C8B-B14F-4D97-AF65-F5344CB8AC3E}">
        <p14:creationId xmlns:p14="http://schemas.microsoft.com/office/powerpoint/2010/main" val="350999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81481E-6 L 0.28334 0.0002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6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3.33333E-6 0.0502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Dropping the Ball</a:t>
            </a:r>
            <a:endParaRPr lang="en-US" sz="2800" dirty="0"/>
          </a:p>
          <a:p>
            <a:pPr algn="ctr"/>
            <a:r>
              <a:rPr lang="en-US" sz="3600" dirty="0"/>
              <a:t> not prioritizing or defining work</a:t>
            </a:r>
          </a:p>
        </p:txBody>
      </p:sp>
      <p:grpSp>
        <p:nvGrpSpPr>
          <p:cNvPr id="10" name="Group 9"/>
          <p:cNvGrpSpPr/>
          <p:nvPr/>
        </p:nvGrpSpPr>
        <p:grpSpPr>
          <a:xfrm rot="517390">
            <a:off x="6248400" y="3012607"/>
            <a:ext cx="1842987" cy="767475"/>
            <a:chOff x="474609" y="4811138"/>
            <a:chExt cx="1842987" cy="767475"/>
          </a:xfrm>
        </p:grpSpPr>
        <p:sp>
          <p:nvSpPr>
            <p:cNvPr id="11" name="Rounded Rectangle 10"/>
            <p:cNvSpPr/>
            <p:nvPr/>
          </p:nvSpPr>
          <p:spPr>
            <a:xfrm>
              <a:off x="512665" y="4851976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4438" y="4902489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responding</a:t>
              </a:r>
            </a:p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to change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609" y="4811138"/>
              <a:ext cx="1842987" cy="767475"/>
            </a:xfrm>
            <a:prstGeom prst="rect">
              <a:avLst/>
            </a:prstGeom>
            <a:noFill/>
          </p:spPr>
        </p:pic>
      </p:grpSp>
      <p:sp>
        <p:nvSpPr>
          <p:cNvPr id="14" name="Rounded Rectangle 13"/>
          <p:cNvSpPr/>
          <p:nvPr/>
        </p:nvSpPr>
        <p:spPr>
          <a:xfrm>
            <a:off x="3200400" y="2976536"/>
            <a:ext cx="2133600" cy="33777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3213463" y="3650775"/>
            <a:ext cx="2133600" cy="1010707"/>
            <a:chOff x="3200400" y="3321803"/>
            <a:chExt cx="2133600" cy="1010707"/>
          </a:xfrm>
        </p:grpSpPr>
        <p:sp>
          <p:nvSpPr>
            <p:cNvPr id="15" name="Rounded Rectangle 14"/>
            <p:cNvSpPr/>
            <p:nvPr/>
          </p:nvSpPr>
          <p:spPr>
            <a:xfrm>
              <a:off x="3200400" y="3321803"/>
              <a:ext cx="2133600" cy="33777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200400" y="3659574"/>
              <a:ext cx="2133600" cy="33777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200400" y="3994739"/>
              <a:ext cx="2133600" cy="33777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3200400" y="3313004"/>
            <a:ext cx="2133600" cy="33777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00400" y="2392234"/>
            <a:ext cx="21336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queue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3200400" y="3320145"/>
            <a:ext cx="2133600" cy="1524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3205799" y="3484633"/>
            <a:ext cx="2133600" cy="1524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3211198" y="3485936"/>
            <a:ext cx="2133600" cy="1010707"/>
            <a:chOff x="3200400" y="3321803"/>
            <a:chExt cx="2133600" cy="1010707"/>
          </a:xfrm>
        </p:grpSpPr>
        <p:sp>
          <p:nvSpPr>
            <p:cNvPr id="23" name="Rounded Rectangle 22"/>
            <p:cNvSpPr/>
            <p:nvPr/>
          </p:nvSpPr>
          <p:spPr>
            <a:xfrm>
              <a:off x="3200400" y="3321803"/>
              <a:ext cx="2133600" cy="33777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200400" y="3659574"/>
              <a:ext cx="2133600" cy="33777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3200400" y="3994739"/>
              <a:ext cx="2133600" cy="33777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928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96296E-6 L -0.00052 0.1474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736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1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5943600" y="4680721"/>
            <a:ext cx="2743200" cy="204882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Shared Services</a:t>
            </a:r>
            <a:endParaRPr lang="en-US" sz="2800" dirty="0"/>
          </a:p>
          <a:p>
            <a:pPr algn="ctr"/>
            <a:r>
              <a:rPr lang="en-US" sz="3600" dirty="0"/>
              <a:t>forgoing of true product teams</a:t>
            </a:r>
          </a:p>
        </p:txBody>
      </p:sp>
      <p:graphicFrame>
        <p:nvGraphicFramePr>
          <p:cNvPr id="3" name="Diagram 2"/>
          <p:cNvGraphicFramePr/>
          <p:nvPr>
            <p:extLst/>
          </p:nvPr>
        </p:nvGraphicFramePr>
        <p:xfrm>
          <a:off x="152400" y="1981200"/>
          <a:ext cx="55626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769043"/>
              </p:ext>
            </p:extLst>
          </p:nvPr>
        </p:nvGraphicFramePr>
        <p:xfrm>
          <a:off x="6019800" y="1981200"/>
          <a:ext cx="2590800" cy="264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182029354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3775368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cost of 4</a:t>
                      </a:r>
                      <a:r>
                        <a:rPr lang="en-US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products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645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Category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Headcount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427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product teams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132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shared</a:t>
                      </a:r>
                      <a:r>
                        <a:rPr lang="en-US" sz="1600" baseline="0" dirty="0"/>
                        <a:t> services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6743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managers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9643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58365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19800" y="4656772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loses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19800" y="5075872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team dependencies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32810" y="5445204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isolated of knowledge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45820" y="5814536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increased cost of delay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58830" y="6183868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decreased agility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447800" y="2590800"/>
            <a:ext cx="4343400" cy="3200400"/>
          </a:xfrm>
          <a:prstGeom prst="roundRect">
            <a:avLst>
              <a:gd name="adj" fmla="val 7143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10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/>
      <p:bldP spid="6" grpId="0"/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software ownership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51D269-ABC6-4CA7-9E0F-EB4FB4325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21" y="2310590"/>
            <a:ext cx="1295400" cy="12954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AF2FFCBF-B64C-401B-833F-965C3FAAA24B}"/>
              </a:ext>
            </a:extLst>
          </p:cNvPr>
          <p:cNvGrpSpPr/>
          <p:nvPr/>
        </p:nvGrpSpPr>
        <p:grpSpPr>
          <a:xfrm>
            <a:off x="2209800" y="1295400"/>
            <a:ext cx="2969204" cy="1524000"/>
            <a:chOff x="2669596" y="1600200"/>
            <a:chExt cx="3886200" cy="1948934"/>
          </a:xfrm>
        </p:grpSpPr>
        <p:sp>
          <p:nvSpPr>
            <p:cNvPr id="6" name="Thought Bubble: Cloud 5">
              <a:extLst>
                <a:ext uri="{FF2B5EF4-FFF2-40B4-BE49-F238E27FC236}">
                  <a16:creationId xmlns:a16="http://schemas.microsoft.com/office/drawing/2014/main" id="{953432AF-30D9-40E0-BBC6-574793FE1954}"/>
                </a:ext>
              </a:extLst>
            </p:cNvPr>
            <p:cNvSpPr/>
            <p:nvPr/>
          </p:nvSpPr>
          <p:spPr>
            <a:xfrm>
              <a:off x="2669596" y="1600200"/>
              <a:ext cx="3886200" cy="1948934"/>
            </a:xfrm>
            <a:prstGeom prst="cloudCallout">
              <a:avLst>
                <a:gd name="adj1" fmla="val -55619"/>
                <a:gd name="adj2" fmla="val 33536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5A96E22-6924-40E5-91E7-83D353F3DD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2400" y="1981200"/>
              <a:ext cx="1300593" cy="1300593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9D34417-933B-4CE8-A946-622D8BC64850}"/>
              </a:ext>
            </a:extLst>
          </p:cNvPr>
          <p:cNvSpPr txBox="1"/>
          <p:nvPr/>
        </p:nvSpPr>
        <p:spPr>
          <a:xfrm>
            <a:off x="2209800" y="3200400"/>
            <a:ext cx="34290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  Cost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development / purchase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infrastructure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implementation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maintenance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CF4DC6-C3C7-4723-B1CC-0C3C2C1E885B}"/>
              </a:ext>
            </a:extLst>
          </p:cNvPr>
          <p:cNvSpPr txBox="1"/>
          <p:nvPr/>
        </p:nvSpPr>
        <p:spPr>
          <a:xfrm>
            <a:off x="5638800" y="3200400"/>
            <a:ext cx="3429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   People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knowledge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maintenance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retention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D32581-6181-4D05-8A96-9A7D7AAA2F27}"/>
              </a:ext>
            </a:extLst>
          </p:cNvPr>
          <p:cNvSpPr txBox="1"/>
          <p:nvPr/>
        </p:nvSpPr>
        <p:spPr>
          <a:xfrm>
            <a:off x="3962400" y="4935617"/>
            <a:ext cx="3429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   Adoption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technology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functionality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customization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longevity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329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6019800" y="4419600"/>
            <a:ext cx="2743200" cy="204882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Shared Services</a:t>
            </a:r>
            <a:endParaRPr lang="en-US" sz="2800" dirty="0"/>
          </a:p>
          <a:p>
            <a:pPr algn="ctr"/>
            <a:r>
              <a:rPr lang="en-US" sz="3600" dirty="0"/>
              <a:t>forgoing of true product teams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056215209"/>
              </p:ext>
            </p:extLst>
          </p:nvPr>
        </p:nvGraphicFramePr>
        <p:xfrm>
          <a:off x="152400" y="1981200"/>
          <a:ext cx="55626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998392"/>
              </p:ext>
            </p:extLst>
          </p:nvPr>
        </p:nvGraphicFramePr>
        <p:xfrm>
          <a:off x="6019800" y="1981200"/>
          <a:ext cx="2590800" cy="20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182029354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3775368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cost of 4</a:t>
                      </a:r>
                      <a:r>
                        <a:rPr lang="en-US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products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645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Category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Headcount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427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product teams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132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managers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9643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58365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19800" y="44196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gains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58830" y="5996504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increased productivity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32810" y="4868228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shared knowledge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45820" y="5237560"/>
            <a:ext cx="271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decreased cost of delay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58830" y="5606892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increased agility</a:t>
            </a:r>
          </a:p>
        </p:txBody>
      </p:sp>
    </p:spTree>
    <p:extLst>
      <p:ext uri="{BB962C8B-B14F-4D97-AF65-F5344CB8AC3E}">
        <p14:creationId xmlns:p14="http://schemas.microsoft.com/office/powerpoint/2010/main" val="73392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/>
      <p:bldP spid="6" grpId="0"/>
      <p:bldP spid="7" grpId="0"/>
      <p:bldP spid="8" grpId="0"/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2857500" y="4832728"/>
            <a:ext cx="2095500" cy="1187072"/>
          </a:xfrm>
          <a:prstGeom prst="roundRect">
            <a:avLst>
              <a:gd name="adj" fmla="val 7143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943600" y="4680721"/>
            <a:ext cx="2743200" cy="156767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Shared Systems</a:t>
            </a:r>
            <a:endParaRPr lang="en-US" sz="2800" dirty="0"/>
          </a:p>
          <a:p>
            <a:pPr algn="ctr"/>
            <a:r>
              <a:rPr lang="en-US" sz="3600" dirty="0"/>
              <a:t>forgoing of team independence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040693006"/>
              </p:ext>
            </p:extLst>
          </p:nvPr>
        </p:nvGraphicFramePr>
        <p:xfrm>
          <a:off x="152400" y="1981200"/>
          <a:ext cx="54102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090174"/>
              </p:ext>
            </p:extLst>
          </p:nvPr>
        </p:nvGraphicFramePr>
        <p:xfrm>
          <a:off x="6019800" y="1981200"/>
          <a:ext cx="2590800" cy="227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182029354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3775368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cost of system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645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Category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Cost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($K)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427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product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132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shared</a:t>
                      </a:r>
                      <a:r>
                        <a:rPr lang="en-US" sz="1600" baseline="0" dirty="0"/>
                        <a:t> systems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6743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58365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19800" y="4656772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loses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19800" y="5075872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system dependencies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32810" y="5445204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reduced innovation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45820" y="5790587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decreased agility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031" y="5075872"/>
            <a:ext cx="802437" cy="80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/>
      <p:bldP spid="6" grpId="0"/>
      <p:bldP spid="7" grpId="0"/>
      <p:bldP spid="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2057400" y="4038600"/>
            <a:ext cx="5334000" cy="381000"/>
          </a:xfrm>
          <a:prstGeom prst="roundRect">
            <a:avLst>
              <a:gd name="adj" fmla="val 7143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Shared Systems</a:t>
            </a:r>
            <a:endParaRPr lang="en-US" sz="2800" dirty="0"/>
          </a:p>
          <a:p>
            <a:pPr algn="ctr"/>
            <a:r>
              <a:rPr lang="en-US" sz="3600" dirty="0"/>
              <a:t>forgoing of team independence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975078"/>
            <a:ext cx="508044" cy="5080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507" y="3975078"/>
            <a:ext cx="508044" cy="50804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985" y="3975078"/>
            <a:ext cx="508044" cy="50804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037" y="3978707"/>
            <a:ext cx="508044" cy="50804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616507" y="5515905"/>
            <a:ext cx="11430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product B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24" y="5373030"/>
            <a:ext cx="1092200" cy="8191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658" y="3975078"/>
            <a:ext cx="508044" cy="50804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692050" y="4486751"/>
            <a:ext cx="1000267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development</a:t>
            </a:r>
          </a:p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platform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8470" y="4470492"/>
            <a:ext cx="83377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database</a:t>
            </a:r>
          </a:p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platform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343172" y="4479493"/>
            <a:ext cx="83377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build tool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97642" y="4470492"/>
            <a:ext cx="83377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runtime platform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847535" y="4486751"/>
            <a:ext cx="833773" cy="6001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customer</a:t>
            </a:r>
          </a:p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</a:p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system</a:t>
            </a:r>
          </a:p>
        </p:txBody>
      </p:sp>
      <p:sp>
        <p:nvSpPr>
          <p:cNvPr id="29" name="Rounded Rectangular Callout 28"/>
          <p:cNvSpPr/>
          <p:nvPr/>
        </p:nvSpPr>
        <p:spPr>
          <a:xfrm>
            <a:off x="457200" y="4929189"/>
            <a:ext cx="625250" cy="315452"/>
          </a:xfrm>
          <a:prstGeom prst="wedgeRoundRectCallout">
            <a:avLst>
              <a:gd name="adj1" fmla="val -8066"/>
              <a:gd name="adj2" fmla="val 90107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1921307" y="5706405"/>
            <a:ext cx="533400" cy="152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1933985" y="3762304"/>
            <a:ext cx="533400" cy="1524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57200" y="2195899"/>
            <a:ext cx="81534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u="sng" dirty="0"/>
              <a:t>assumption</a:t>
            </a:r>
            <a:r>
              <a:rPr lang="en-US" dirty="0"/>
              <a:t>: conveyor-belt is automated with no delays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57200" y="2571012"/>
            <a:ext cx="81534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reduced costs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ensure security and compliance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 maintenance</a:t>
            </a:r>
          </a:p>
        </p:txBody>
      </p:sp>
    </p:spTree>
    <p:extLst>
      <p:ext uri="{BB962C8B-B14F-4D97-AF65-F5344CB8AC3E}">
        <p14:creationId xmlns:p14="http://schemas.microsoft.com/office/powerpoint/2010/main" val="353861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96296E-6 L 0.00104 -0.28773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1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22222E-6 L 0.55105 0.00139 " pathEditMode="relative" rAng="0" ptsTypes="AA">
                                      <p:cBhvr>
                                        <p:cTn id="42" dur="3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52" y="69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1" grpId="1" animBg="1"/>
      <p:bldP spid="31" grpId="2" animBg="1"/>
      <p:bldP spid="33" grpId="0" animBg="1"/>
      <p:bldP spid="33" grpId="1" animBg="1"/>
      <p:bldP spid="34" grpId="0"/>
      <p:bldP spid="3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2057400" y="4038600"/>
            <a:ext cx="5334000" cy="381000"/>
          </a:xfrm>
          <a:prstGeom prst="roundRect">
            <a:avLst>
              <a:gd name="adj" fmla="val 7143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Shared Systems</a:t>
            </a:r>
            <a:endParaRPr lang="en-US" sz="2800" dirty="0"/>
          </a:p>
          <a:p>
            <a:pPr algn="ctr"/>
            <a:r>
              <a:rPr lang="en-US" sz="3600" dirty="0"/>
              <a:t>forgoing of team independence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975078"/>
            <a:ext cx="508044" cy="5080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507" y="3975078"/>
            <a:ext cx="508044" cy="50804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985" y="3975078"/>
            <a:ext cx="508044" cy="50804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037" y="3978707"/>
            <a:ext cx="508044" cy="50804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616507" y="5515905"/>
            <a:ext cx="11430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product B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24" y="5373030"/>
            <a:ext cx="1092200" cy="8191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658" y="3975078"/>
            <a:ext cx="508044" cy="50804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692050" y="4486751"/>
            <a:ext cx="1000267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development</a:t>
            </a:r>
          </a:p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platform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8470" y="4470492"/>
            <a:ext cx="83377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database</a:t>
            </a:r>
          </a:p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platform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343172" y="4479493"/>
            <a:ext cx="83377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build tool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97642" y="4470492"/>
            <a:ext cx="83377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runtime platform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847535" y="4486751"/>
            <a:ext cx="833773" cy="6001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customer</a:t>
            </a:r>
          </a:p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</a:p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system</a:t>
            </a:r>
          </a:p>
        </p:txBody>
      </p:sp>
      <p:sp>
        <p:nvSpPr>
          <p:cNvPr id="29" name="Rounded Rectangular Callout 28"/>
          <p:cNvSpPr/>
          <p:nvPr/>
        </p:nvSpPr>
        <p:spPr>
          <a:xfrm>
            <a:off x="457200" y="4929189"/>
            <a:ext cx="625250" cy="315452"/>
          </a:xfrm>
          <a:prstGeom prst="wedgeRoundRectCallout">
            <a:avLst>
              <a:gd name="adj1" fmla="val -8066"/>
              <a:gd name="adj2" fmla="val 90107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6995886" y="3744664"/>
            <a:ext cx="533400" cy="152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488850" y="2044206"/>
            <a:ext cx="6116258" cy="369332"/>
            <a:chOff x="1488850" y="2044206"/>
            <a:chExt cx="6116258" cy="369332"/>
          </a:xfrm>
        </p:grpSpPr>
        <p:sp>
          <p:nvSpPr>
            <p:cNvPr id="27" name="Rounded Rectangle 26"/>
            <p:cNvSpPr/>
            <p:nvPr/>
          </p:nvSpPr>
          <p:spPr>
            <a:xfrm>
              <a:off x="1488850" y="2152672"/>
              <a:ext cx="533400" cy="152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057400" y="2044206"/>
              <a:ext cx="55477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better aligned product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578380" y="2437004"/>
            <a:ext cx="6026728" cy="369332"/>
            <a:chOff x="1578380" y="2393860"/>
            <a:chExt cx="6026728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2057400" y="2393860"/>
              <a:ext cx="55477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innovation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578380" y="2393860"/>
              <a:ext cx="351976" cy="351976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1541675" y="2845343"/>
            <a:ext cx="6063433" cy="425385"/>
            <a:chOff x="1541675" y="2788848"/>
            <a:chExt cx="6063433" cy="425385"/>
          </a:xfrm>
        </p:grpSpPr>
        <p:sp>
          <p:nvSpPr>
            <p:cNvPr id="36" name="TextBox 35"/>
            <p:cNvSpPr txBox="1"/>
            <p:nvPr/>
          </p:nvSpPr>
          <p:spPr>
            <a:xfrm>
              <a:off x="2057400" y="2823085"/>
              <a:ext cx="55477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bottlenecks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1675" y="2788848"/>
              <a:ext cx="425385" cy="4253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208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942488" y="5299526"/>
            <a:ext cx="1323543" cy="1037272"/>
          </a:xfrm>
          <a:prstGeom prst="roundRect">
            <a:avLst>
              <a:gd name="adj" fmla="val 7143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942489" y="4126468"/>
            <a:ext cx="1323543" cy="1037272"/>
          </a:xfrm>
          <a:prstGeom prst="roundRect">
            <a:avLst>
              <a:gd name="adj" fmla="val 7143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Shared Systems</a:t>
            </a:r>
            <a:endParaRPr lang="en-US" sz="2800" dirty="0"/>
          </a:p>
          <a:p>
            <a:pPr algn="ctr"/>
            <a:r>
              <a:rPr lang="en-US" sz="3600" dirty="0"/>
              <a:t>forgoing of team independence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057281676"/>
              </p:ext>
            </p:extLst>
          </p:nvPr>
        </p:nvGraphicFramePr>
        <p:xfrm>
          <a:off x="914400" y="2069068"/>
          <a:ext cx="4154069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764416"/>
              </p:ext>
            </p:extLst>
          </p:nvPr>
        </p:nvGraphicFramePr>
        <p:xfrm>
          <a:off x="6019800" y="1981200"/>
          <a:ext cx="2590800" cy="227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182029354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3775368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cost of system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645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Category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Cost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($K)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427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product A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132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product</a:t>
                      </a:r>
                      <a:r>
                        <a:rPr lang="en-US" sz="1600" baseline="0" dirty="0"/>
                        <a:t> B systems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6743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583658"/>
                  </a:ext>
                </a:extLst>
              </a:tr>
            </a:tbl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1" y="4243885"/>
            <a:ext cx="802437" cy="8024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318" y="5453109"/>
            <a:ext cx="778211" cy="752530"/>
          </a:xfrm>
          <a:prstGeom prst="rect">
            <a:avLst/>
          </a:prstGeom>
        </p:spPr>
      </p:pic>
      <p:sp>
        <p:nvSpPr>
          <p:cNvPr id="21" name="Rounded Rectangle 20"/>
          <p:cNvSpPr/>
          <p:nvPr/>
        </p:nvSpPr>
        <p:spPr>
          <a:xfrm>
            <a:off x="5943600" y="4680721"/>
            <a:ext cx="2743200" cy="156767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19800" y="4656772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gains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19800" y="5075872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system flexibility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32810" y="5445204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increased innovation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45820" y="5790587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increased agility</a:t>
            </a:r>
          </a:p>
        </p:txBody>
      </p:sp>
    </p:spTree>
    <p:extLst>
      <p:ext uri="{BB962C8B-B14F-4D97-AF65-F5344CB8AC3E}">
        <p14:creationId xmlns:p14="http://schemas.microsoft.com/office/powerpoint/2010/main" val="367408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3" grpId="0"/>
      <p:bldP spid="24" grpId="0"/>
      <p:bldP spid="2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entagon 102"/>
          <p:cNvSpPr/>
          <p:nvPr/>
        </p:nvSpPr>
        <p:spPr>
          <a:xfrm>
            <a:off x="2362200" y="2438400"/>
            <a:ext cx="3810000" cy="91440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</a:t>
            </a:r>
          </a:p>
          <a:p>
            <a:pPr algn="ctr"/>
            <a:r>
              <a:rPr lang="en-US" sz="3600" dirty="0"/>
              <a:t>Shared Services &amp; Shared Systems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246" y="2120679"/>
            <a:ext cx="1853903" cy="1549842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0" y="2058868"/>
            <a:ext cx="2481432" cy="1624574"/>
          </a:xfrm>
          <a:prstGeom prst="rect">
            <a:avLst/>
          </a:prstGeom>
        </p:spPr>
      </p:pic>
      <p:grpSp>
        <p:nvGrpSpPr>
          <p:cNvPr id="104" name="Group 103"/>
          <p:cNvGrpSpPr/>
          <p:nvPr/>
        </p:nvGrpSpPr>
        <p:grpSpPr>
          <a:xfrm>
            <a:off x="2590800" y="4355847"/>
            <a:ext cx="3175298" cy="1624408"/>
            <a:chOff x="2768303" y="4700192"/>
            <a:chExt cx="3175298" cy="1624408"/>
          </a:xfrm>
        </p:grpSpPr>
        <p:sp>
          <p:nvSpPr>
            <p:cNvPr id="11" name="Rounded Rectangle 10"/>
            <p:cNvSpPr/>
            <p:nvPr/>
          </p:nvSpPr>
          <p:spPr>
            <a:xfrm>
              <a:off x="2768303" y="4700192"/>
              <a:ext cx="3175298" cy="162440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008970" y="4701740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chemeClr val="accent3">
                      <a:lumMod val="50000"/>
                    </a:schemeClr>
                  </a:solidFill>
                </a:rPr>
                <a:t>Microservices</a:t>
              </a:r>
              <a:endParaRPr lang="en-US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008970" y="5120840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improved stability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008970" y="5501384"/>
              <a:ext cx="27060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decreased cost of delay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008970" y="5909272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increased agility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48119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entagon 102"/>
          <p:cNvSpPr/>
          <p:nvPr/>
        </p:nvSpPr>
        <p:spPr>
          <a:xfrm>
            <a:off x="2362200" y="2438400"/>
            <a:ext cx="3810000" cy="91440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</a:t>
            </a:r>
          </a:p>
          <a:p>
            <a:pPr algn="ctr"/>
            <a:r>
              <a:rPr lang="en-US" sz="3600" dirty="0"/>
              <a:t>Shared Services &amp; Shared Systems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2590800" y="4355847"/>
            <a:ext cx="3175298" cy="1624408"/>
            <a:chOff x="2768303" y="4700192"/>
            <a:chExt cx="3175298" cy="1624408"/>
          </a:xfrm>
        </p:grpSpPr>
        <p:sp>
          <p:nvSpPr>
            <p:cNvPr id="11" name="Rounded Rectangle 10"/>
            <p:cNvSpPr/>
            <p:nvPr/>
          </p:nvSpPr>
          <p:spPr>
            <a:xfrm>
              <a:off x="2768303" y="4700192"/>
              <a:ext cx="3175298" cy="162440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008970" y="4701740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3">
                      <a:lumMod val="50000"/>
                    </a:schemeClr>
                  </a:solidFill>
                </a:rPr>
                <a:t>Product teams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008970" y="5120840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improved stability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008970" y="5512546"/>
              <a:ext cx="27060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decreased cost of delay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008970" y="5909272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increased agility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1" y="2001445"/>
            <a:ext cx="2209800" cy="18313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7262" y="2001445"/>
            <a:ext cx="2809875" cy="92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8169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entagon 102"/>
          <p:cNvSpPr/>
          <p:nvPr/>
        </p:nvSpPr>
        <p:spPr>
          <a:xfrm>
            <a:off x="2362200" y="2438400"/>
            <a:ext cx="3810000" cy="91440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</a:t>
            </a:r>
          </a:p>
          <a:p>
            <a:pPr algn="ctr"/>
            <a:r>
              <a:rPr lang="en-US" sz="3600" dirty="0"/>
              <a:t>Shared Services &amp; Shared Systems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2590800" y="4355847"/>
            <a:ext cx="3175298" cy="1624408"/>
            <a:chOff x="2768303" y="4700192"/>
            <a:chExt cx="3175298" cy="1624408"/>
          </a:xfrm>
        </p:grpSpPr>
        <p:sp>
          <p:nvSpPr>
            <p:cNvPr id="11" name="Rounded Rectangle 10"/>
            <p:cNvSpPr/>
            <p:nvPr/>
          </p:nvSpPr>
          <p:spPr>
            <a:xfrm>
              <a:off x="2768303" y="4700192"/>
              <a:ext cx="3175298" cy="162440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008970" y="4701740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3">
                      <a:lumMod val="50000"/>
                    </a:schemeClr>
                  </a:solidFill>
                </a:rPr>
                <a:t>Product development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008970" y="5120840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improved stability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002937" y="5512396"/>
              <a:ext cx="27060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decreased cost of delay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008970" y="5909272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increased agility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044272"/>
            <a:ext cx="2085975" cy="17948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4634" y="1931199"/>
            <a:ext cx="1384663" cy="202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3055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Anti-Pattern: Code Name </a:t>
            </a:r>
            <a:r>
              <a:rPr lang="en-US" sz="4800" i="1" dirty="0">
                <a:latin typeface="+mj-lt"/>
              </a:rPr>
              <a:t>Agile</a:t>
            </a:r>
            <a:endParaRPr lang="en-US" sz="2800" i="1" dirty="0">
              <a:latin typeface="+mj-lt"/>
            </a:endParaRPr>
          </a:p>
          <a:p>
            <a:pPr algn="ctr"/>
            <a:r>
              <a:rPr lang="en-US" sz="3600" dirty="0"/>
              <a:t>Agile – a company objective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33198073"/>
              </p:ext>
            </p:extLst>
          </p:nvPr>
        </p:nvGraphicFramePr>
        <p:xfrm>
          <a:off x="474372" y="2133600"/>
          <a:ext cx="501202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Pentagon 4"/>
          <p:cNvSpPr/>
          <p:nvPr/>
        </p:nvSpPr>
        <p:spPr>
          <a:xfrm rot="5400000">
            <a:off x="5029200" y="3708400"/>
            <a:ext cx="3810000" cy="91440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72150" y="2119699"/>
            <a:ext cx="23241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by EOY 60% of company will be Agile</a:t>
            </a:r>
            <a:endParaRPr lang="en-US" b="1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43550" y="3137979"/>
            <a:ext cx="27813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by Nov application development department will be Agile</a:t>
            </a:r>
            <a:endParaRPr lang="en-US" b="1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93187" y="4276634"/>
            <a:ext cx="27813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by July team A will be Agile</a:t>
            </a:r>
          </a:p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by Oct team B will be Agile</a:t>
            </a:r>
            <a:endParaRPr lang="en-US" b="1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93187" y="5294914"/>
            <a:ext cx="27813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team will deliver 80% of committed stories</a:t>
            </a:r>
            <a:endParaRPr lang="en-US" b="1" u="sng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32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Anti-Pattern: Code Name </a:t>
            </a:r>
            <a:r>
              <a:rPr lang="en-US" sz="4800" i="1" dirty="0">
                <a:latin typeface="+mj-lt"/>
              </a:rPr>
              <a:t>Agile</a:t>
            </a:r>
            <a:endParaRPr lang="en-US" sz="2800" i="1" dirty="0">
              <a:latin typeface="+mj-lt"/>
            </a:endParaRPr>
          </a:p>
          <a:p>
            <a:pPr algn="ctr"/>
            <a:r>
              <a:rPr lang="en-US" sz="3600" dirty="0"/>
              <a:t>Agile – a company objective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600" y="2667000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company objective (e.g.: 60% of development team will be agile by end of year)</a:t>
            </a:r>
            <a:endParaRPr lang="en-US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2354" y="3313331"/>
            <a:ext cx="7162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standardized the framework and it’s processes across all the departments and their teams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" y="3959662"/>
            <a:ext cx="7162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team metrics (e.g.: average velocity) are measurements for employee goals and objectives</a:t>
            </a:r>
            <a:endParaRPr lang="en-US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599" y="4605993"/>
            <a:ext cx="7162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third party or specialized company team determines agile approach for the company</a:t>
            </a:r>
            <a:endParaRPr lang="en-US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2354" y="5252324"/>
            <a:ext cx="7162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company structure doesn’t reflect agile values and principles</a:t>
            </a:r>
            <a:endParaRPr lang="en-US" u="sng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430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software ownership</a:t>
            </a:r>
            <a:endParaRPr lang="en-US" sz="36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DF005E4-4807-47AC-AC20-2397CC89603B}"/>
              </a:ext>
            </a:extLst>
          </p:cNvPr>
          <p:cNvGrpSpPr/>
          <p:nvPr/>
        </p:nvGrpSpPr>
        <p:grpSpPr>
          <a:xfrm>
            <a:off x="664421" y="1295400"/>
            <a:ext cx="4514583" cy="2310590"/>
            <a:chOff x="664421" y="1295400"/>
            <a:chExt cx="4514583" cy="231059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751D269-ABC6-4CA7-9E0F-EB4FB4325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421" y="2310590"/>
              <a:ext cx="1295400" cy="1295400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F2FFCBF-B64C-401B-833F-965C3FAAA24B}"/>
                </a:ext>
              </a:extLst>
            </p:cNvPr>
            <p:cNvGrpSpPr/>
            <p:nvPr/>
          </p:nvGrpSpPr>
          <p:grpSpPr>
            <a:xfrm>
              <a:off x="2209800" y="1295400"/>
              <a:ext cx="2969204" cy="1524000"/>
              <a:chOff x="2669596" y="1600200"/>
              <a:chExt cx="3886200" cy="1948934"/>
            </a:xfrm>
          </p:grpSpPr>
          <p:sp>
            <p:nvSpPr>
              <p:cNvPr id="6" name="Thought Bubble: Cloud 5">
                <a:extLst>
                  <a:ext uri="{FF2B5EF4-FFF2-40B4-BE49-F238E27FC236}">
                    <a16:creationId xmlns:a16="http://schemas.microsoft.com/office/drawing/2014/main" id="{953432AF-30D9-40E0-BBC6-574793FE1954}"/>
                  </a:ext>
                </a:extLst>
              </p:cNvPr>
              <p:cNvSpPr/>
              <p:nvPr/>
            </p:nvSpPr>
            <p:spPr>
              <a:xfrm>
                <a:off x="2669596" y="1600200"/>
                <a:ext cx="3886200" cy="1948934"/>
              </a:xfrm>
              <a:prstGeom prst="cloudCallout">
                <a:avLst>
                  <a:gd name="adj1" fmla="val -55619"/>
                  <a:gd name="adj2" fmla="val 33536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25A96E22-6924-40E5-91E7-83D353F3DD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62400" y="1981200"/>
                <a:ext cx="1300593" cy="1300593"/>
              </a:xfrm>
              <a:prstGeom prst="rect">
                <a:avLst/>
              </a:prstGeom>
            </p:spPr>
          </p:pic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DBF726B-1688-4D65-AD07-5498069E8129}"/>
              </a:ext>
            </a:extLst>
          </p:cNvPr>
          <p:cNvGrpSpPr/>
          <p:nvPr/>
        </p:nvGrpSpPr>
        <p:grpSpPr>
          <a:xfrm>
            <a:off x="1905000" y="2559733"/>
            <a:ext cx="1209087" cy="1536628"/>
            <a:chOff x="1905000" y="2559733"/>
            <a:chExt cx="1209087" cy="153662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B7B5B4B-9806-4FA3-88F2-8BFD5AD35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5000" y="2559733"/>
              <a:ext cx="1209087" cy="1209087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D009ED-2FB6-4156-AD3C-D67FF56E8574}"/>
                </a:ext>
              </a:extLst>
            </p:cNvPr>
            <p:cNvSpPr txBox="1"/>
            <p:nvPr/>
          </p:nvSpPr>
          <p:spPr>
            <a:xfrm>
              <a:off x="1951130" y="3788584"/>
              <a:ext cx="11232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home grown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EF62785-4CC3-4190-B65E-0050D782EB8A}"/>
              </a:ext>
            </a:extLst>
          </p:cNvPr>
          <p:cNvGrpSpPr/>
          <p:nvPr/>
        </p:nvGrpSpPr>
        <p:grpSpPr>
          <a:xfrm>
            <a:off x="7215607" y="2530704"/>
            <a:ext cx="1394993" cy="1516864"/>
            <a:chOff x="7215607" y="2530704"/>
            <a:chExt cx="1394993" cy="151686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5DD2F8F-119E-4DCA-9B9B-346CBB022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8679" y="2530704"/>
              <a:ext cx="1228851" cy="12288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C2D84EA-D20B-4148-96C0-A6AE8BA636D9}"/>
                </a:ext>
              </a:extLst>
            </p:cNvPr>
            <p:cNvSpPr txBox="1"/>
            <p:nvPr/>
          </p:nvSpPr>
          <p:spPr>
            <a:xfrm>
              <a:off x="7215607" y="3739791"/>
              <a:ext cx="1394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vendor product</a:t>
              </a:r>
            </a:p>
          </p:txBody>
        </p:sp>
      </p:grp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9BDC943-E24D-4F0B-B3E3-663F49C19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801620"/>
              </p:ext>
            </p:extLst>
          </p:nvPr>
        </p:nvGraphicFramePr>
        <p:xfrm>
          <a:off x="457200" y="4180840"/>
          <a:ext cx="8153400" cy="2473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4382195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97766426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1974819557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381413293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1821080529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1269415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Home Grown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Vendor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205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meets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8853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customizable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478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time to market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9444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6344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2062273"/>
                  </a:ext>
                </a:extLst>
              </a:tr>
            </a:tbl>
          </a:graphicData>
        </a:graphic>
      </p:graphicFrame>
      <p:sp>
        <p:nvSpPr>
          <p:cNvPr id="30" name="Rectangle 29">
            <a:extLst>
              <a:ext uri="{FF2B5EF4-FFF2-40B4-BE49-F238E27FC236}">
                <a16:creationId xmlns:a16="http://schemas.microsoft.com/office/drawing/2014/main" id="{711AA10B-1033-4638-B9FA-4C67A41F41C7}"/>
              </a:ext>
            </a:extLst>
          </p:cNvPr>
          <p:cNvSpPr/>
          <p:nvPr/>
        </p:nvSpPr>
        <p:spPr>
          <a:xfrm>
            <a:off x="304800" y="4532085"/>
            <a:ext cx="86106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7229832-006C-4AD0-A0D0-C89D857565B8}"/>
              </a:ext>
            </a:extLst>
          </p:cNvPr>
          <p:cNvSpPr/>
          <p:nvPr/>
        </p:nvSpPr>
        <p:spPr>
          <a:xfrm>
            <a:off x="312057" y="5023888"/>
            <a:ext cx="8610600" cy="433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6DF6F67-D28B-4CC5-AF84-9CACD5F0B2F0}"/>
              </a:ext>
            </a:extLst>
          </p:cNvPr>
          <p:cNvSpPr/>
          <p:nvPr/>
        </p:nvSpPr>
        <p:spPr>
          <a:xfrm>
            <a:off x="228600" y="5423522"/>
            <a:ext cx="8610600" cy="433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60153EC-D295-46B3-8DEA-A6ADD632A811}"/>
              </a:ext>
            </a:extLst>
          </p:cNvPr>
          <p:cNvSpPr/>
          <p:nvPr/>
        </p:nvSpPr>
        <p:spPr>
          <a:xfrm>
            <a:off x="228600" y="5814487"/>
            <a:ext cx="8610600" cy="433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DB44AE2-7251-4E67-9896-4CC5FA7090EC}"/>
              </a:ext>
            </a:extLst>
          </p:cNvPr>
          <p:cNvSpPr/>
          <p:nvPr/>
        </p:nvSpPr>
        <p:spPr>
          <a:xfrm>
            <a:off x="228600" y="6248400"/>
            <a:ext cx="8610600" cy="433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A972B3B-0875-4D8E-8B83-EC10E2D9D16D}"/>
              </a:ext>
            </a:extLst>
          </p:cNvPr>
          <p:cNvSpPr/>
          <p:nvPr/>
        </p:nvSpPr>
        <p:spPr>
          <a:xfrm>
            <a:off x="3187509" y="3060628"/>
            <a:ext cx="4040607" cy="37211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4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07407E-6 L -0.06406 4.07407E-6 C -0.09288 4.07407E-6 -0.12795 -0.02824 -0.12795 -0.05093 L -0.12795 -0.10162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06" y="-50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Anti-Pattern: Code Name </a:t>
            </a:r>
            <a:r>
              <a:rPr lang="en-US" sz="4800" i="1" dirty="0">
                <a:latin typeface="+mj-lt"/>
              </a:rPr>
              <a:t>Agile</a:t>
            </a:r>
            <a:endParaRPr lang="en-US" sz="2800" i="1" dirty="0">
              <a:latin typeface="+mj-lt"/>
            </a:endParaRPr>
          </a:p>
          <a:p>
            <a:pPr algn="ctr"/>
            <a:r>
              <a:rPr lang="en-US" sz="3600" dirty="0"/>
              <a:t>Agile – a company objective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474372" y="2133600"/>
          <a:ext cx="501202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Pentagon 4"/>
          <p:cNvSpPr/>
          <p:nvPr/>
        </p:nvSpPr>
        <p:spPr>
          <a:xfrm rot="5400000">
            <a:off x="5029200" y="3708400"/>
            <a:ext cx="3810000" cy="91440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72150" y="2244345"/>
            <a:ext cx="23241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15% increase in customer retention</a:t>
            </a:r>
            <a:endParaRPr lang="en-US" b="1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43550" y="3276479"/>
            <a:ext cx="27813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30% increase in customer satisfaction</a:t>
            </a:r>
            <a:endParaRPr lang="en-US" b="1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93187" y="4276634"/>
            <a:ext cx="27813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50% increase in </a:t>
            </a:r>
          </a:p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product usage</a:t>
            </a:r>
            <a:endParaRPr lang="en-US" b="1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93187" y="5294914"/>
            <a:ext cx="27813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80% of deliverables are actively used by customers</a:t>
            </a:r>
            <a:endParaRPr lang="en-US" b="1" u="sng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50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Anti-Pattern: Code Name </a:t>
            </a:r>
            <a:r>
              <a:rPr lang="en-US" sz="4800" i="1" dirty="0">
                <a:latin typeface="+mj-lt"/>
              </a:rPr>
              <a:t>Agile</a:t>
            </a:r>
            <a:endParaRPr lang="en-US" sz="2800" i="1" dirty="0">
              <a:latin typeface="+mj-lt"/>
            </a:endParaRPr>
          </a:p>
          <a:p>
            <a:pPr algn="ctr"/>
            <a:r>
              <a:rPr lang="en-US" sz="3600" dirty="0"/>
              <a:t>Agile – a company objective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2667000"/>
            <a:ext cx="7315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Being Agile is NOT an objective. </a:t>
            </a:r>
          </a:p>
          <a:p>
            <a:endParaRPr lang="en-US" sz="3200" dirty="0"/>
          </a:p>
          <a:p>
            <a:r>
              <a:rPr lang="en-US" sz="3200" dirty="0"/>
              <a:t>However, achieving your goals is an objective, and Agile can help you do that. </a:t>
            </a:r>
          </a:p>
        </p:txBody>
      </p:sp>
    </p:spTree>
    <p:extLst>
      <p:ext uri="{BB962C8B-B14F-4D97-AF65-F5344CB8AC3E}">
        <p14:creationId xmlns:p14="http://schemas.microsoft.com/office/powerpoint/2010/main" val="7713439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Anti-Pattern: Framework Frenzy</a:t>
            </a:r>
            <a:endParaRPr lang="en-US" sz="2800" i="1" dirty="0">
              <a:latin typeface="+mj-lt"/>
            </a:endParaRPr>
          </a:p>
          <a:p>
            <a:pPr algn="ctr"/>
            <a:r>
              <a:rPr lang="en-US" sz="3600" dirty="0"/>
              <a:t>applying frameworks without structure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838200" y="5105400"/>
            <a:ext cx="1186543" cy="64633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culture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838200" y="2587625"/>
            <a:ext cx="1186543" cy="6463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processes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3267598" y="2486924"/>
            <a:ext cx="4733401" cy="1780275"/>
            <a:chOff x="4128128" y="2241292"/>
            <a:chExt cx="3185890" cy="1253572"/>
          </a:xfrm>
        </p:grpSpPr>
        <p:grpSp>
          <p:nvGrpSpPr>
            <p:cNvPr id="29" name="Group 28"/>
            <p:cNvGrpSpPr/>
            <p:nvPr/>
          </p:nvGrpSpPr>
          <p:grpSpPr>
            <a:xfrm>
              <a:off x="4128129" y="2241292"/>
              <a:ext cx="3185889" cy="847732"/>
              <a:chOff x="4488636" y="2314513"/>
              <a:chExt cx="3185889" cy="847732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81800" y="2314513"/>
                <a:ext cx="892725" cy="781135"/>
              </a:xfrm>
              <a:prstGeom prst="rect">
                <a:avLst/>
              </a:prstGeom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88636" y="2314513"/>
                <a:ext cx="847732" cy="847732"/>
              </a:xfrm>
              <a:prstGeom prst="rect">
                <a:avLst/>
              </a:prstGeom>
            </p:spPr>
          </p:pic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77667" y="2314513"/>
                <a:ext cx="800100" cy="800100"/>
              </a:xfrm>
              <a:prstGeom prst="rect">
                <a:avLst/>
              </a:prstGeom>
            </p:spPr>
          </p:pic>
        </p:grpSp>
        <p:sp>
          <p:nvSpPr>
            <p:cNvPr id="30" name="TextBox 29"/>
            <p:cNvSpPr txBox="1"/>
            <p:nvPr/>
          </p:nvSpPr>
          <p:spPr>
            <a:xfrm>
              <a:off x="4128128" y="3125532"/>
              <a:ext cx="318588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framework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527108" y="4709532"/>
            <a:ext cx="2147535" cy="1861375"/>
            <a:chOff x="4527108" y="4709532"/>
            <a:chExt cx="2147535" cy="1861375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1329" y="4709532"/>
              <a:ext cx="1371600" cy="1438065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4527108" y="6201575"/>
              <a:ext cx="214753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training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582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Anti-Pattern: Framework Frenzy</a:t>
            </a:r>
            <a:endParaRPr lang="en-US" sz="2800" i="1" dirty="0">
              <a:latin typeface="+mj-lt"/>
            </a:endParaRPr>
          </a:p>
          <a:p>
            <a:pPr algn="ctr"/>
            <a:r>
              <a:rPr lang="en-US" sz="3600" dirty="0"/>
              <a:t>applying frameworks without structure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85800" y="4486643"/>
            <a:ext cx="1186543" cy="64633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culture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02972" y="3543177"/>
            <a:ext cx="1186543" cy="6463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38400" y="2597497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“I understand what we’re suppose to do, but I don’t see how it has made the process any faster.”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08349" y="3350621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“The issue is that we are not following the framework. If we did we’d be managing our dependencies better.”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08349" y="5650691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“The problem is that we didn’t write down the Definition Of Done, so we delivered the wrong feature.”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08349" y="4884001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“We need to focus on MVP (minimal viable product) so let’s get this out the door and refactor it later.”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408349" y="4117311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“We have more meeting now than we did before becoming Agile”</a:t>
            </a:r>
          </a:p>
        </p:txBody>
      </p:sp>
    </p:spTree>
    <p:extLst>
      <p:ext uri="{BB962C8B-B14F-4D97-AF65-F5344CB8AC3E}">
        <p14:creationId xmlns:p14="http://schemas.microsoft.com/office/powerpoint/2010/main" val="357030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3" grpId="0"/>
      <p:bldP spid="15" grpId="0"/>
      <p:bldP spid="16" grpId="0"/>
      <p:bldP spid="17" grpId="0"/>
      <p:bldP spid="1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Anti-Pattern: Framework Frenzy</a:t>
            </a:r>
            <a:endParaRPr lang="en-US" sz="2800" i="1" dirty="0">
              <a:latin typeface="+mj-lt"/>
            </a:endParaRPr>
          </a:p>
          <a:p>
            <a:pPr algn="ctr"/>
            <a:r>
              <a:rPr lang="en-US" sz="3600" dirty="0"/>
              <a:t>applying frameworks without structure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5486400"/>
            <a:ext cx="2177603" cy="940493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1143227" y="4521205"/>
            <a:ext cx="1186543" cy="646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structure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619729" y="4521206"/>
            <a:ext cx="1186543" cy="64633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culture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096231" y="4521204"/>
            <a:ext cx="1186543" cy="6463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processes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784" y="3362430"/>
            <a:ext cx="1269425" cy="83108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427" y="2323935"/>
            <a:ext cx="1862137" cy="61584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473" y="3362430"/>
            <a:ext cx="863053" cy="904875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5301803" y="3391001"/>
            <a:ext cx="3185889" cy="847732"/>
            <a:chOff x="4488636" y="2314513"/>
            <a:chExt cx="3185889" cy="847732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1800" y="2314513"/>
              <a:ext cx="892725" cy="781135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8636" y="2314513"/>
              <a:ext cx="847732" cy="847732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7667" y="2314513"/>
              <a:ext cx="800100" cy="800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7537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Anti-Pattern: Software Hero</a:t>
            </a:r>
            <a:endParaRPr lang="en-US" sz="2800" i="1" dirty="0">
              <a:latin typeface="+mj-lt"/>
            </a:endParaRPr>
          </a:p>
          <a:p>
            <a:pPr algn="ctr"/>
            <a:r>
              <a:rPr lang="en-US" sz="3600" dirty="0"/>
              <a:t>applying software to implement Agile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22" y="3124200"/>
            <a:ext cx="2590800" cy="259080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644722" y="4311311"/>
            <a:ext cx="2895599" cy="995124"/>
            <a:chOff x="4128128" y="2241292"/>
            <a:chExt cx="3185890" cy="1253572"/>
          </a:xfrm>
        </p:grpSpPr>
        <p:grpSp>
          <p:nvGrpSpPr>
            <p:cNvPr id="10" name="Group 9"/>
            <p:cNvGrpSpPr/>
            <p:nvPr/>
          </p:nvGrpSpPr>
          <p:grpSpPr>
            <a:xfrm>
              <a:off x="4128129" y="2241292"/>
              <a:ext cx="3185889" cy="847732"/>
              <a:chOff x="4488636" y="2314513"/>
              <a:chExt cx="3185889" cy="847732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81800" y="2314513"/>
                <a:ext cx="892725" cy="781135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88636" y="2314513"/>
                <a:ext cx="847732" cy="847732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77667" y="2314513"/>
                <a:ext cx="800100" cy="800100"/>
              </a:xfrm>
              <a:prstGeom prst="rect">
                <a:avLst/>
              </a:prstGeom>
            </p:spPr>
          </p:pic>
        </p:grpSp>
        <p:sp>
          <p:nvSpPr>
            <p:cNvPr id="11" name="TextBox 10"/>
            <p:cNvSpPr txBox="1"/>
            <p:nvPr/>
          </p:nvSpPr>
          <p:spPr>
            <a:xfrm>
              <a:off x="4128128" y="3125532"/>
              <a:ext cx="318588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framework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 rot="201996">
            <a:off x="4147267" y="4894073"/>
            <a:ext cx="1842987" cy="767475"/>
            <a:chOff x="486645" y="2234624"/>
            <a:chExt cx="1842987" cy="767475"/>
          </a:xfrm>
        </p:grpSpPr>
        <p:sp>
          <p:nvSpPr>
            <p:cNvPr id="16" name="Rounded Rectangle 15"/>
            <p:cNvSpPr/>
            <p:nvPr/>
          </p:nvSpPr>
          <p:spPr>
            <a:xfrm>
              <a:off x="500629" y="22860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2402" y="23365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individuals and interactions</a:t>
              </a: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2234624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19" name="Group 18"/>
          <p:cNvGrpSpPr/>
          <p:nvPr/>
        </p:nvGrpSpPr>
        <p:grpSpPr>
          <a:xfrm rot="21007353">
            <a:off x="6147103" y="4437940"/>
            <a:ext cx="1842987" cy="767475"/>
            <a:chOff x="474609" y="4811138"/>
            <a:chExt cx="1842987" cy="767475"/>
          </a:xfrm>
        </p:grpSpPr>
        <p:sp>
          <p:nvSpPr>
            <p:cNvPr id="20" name="Rounded Rectangle 19"/>
            <p:cNvSpPr/>
            <p:nvPr/>
          </p:nvSpPr>
          <p:spPr>
            <a:xfrm>
              <a:off x="512665" y="4851976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4438" y="4902489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responding</a:t>
              </a:r>
            </a:p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to change</a:t>
              </a: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609" y="4811138"/>
              <a:ext cx="1842987" cy="76747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85828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0.39861 -0.2655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31" y="-1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Anti-Pattern: Software Hero</a:t>
            </a:r>
            <a:endParaRPr lang="en-US" sz="2800" i="1" dirty="0">
              <a:latin typeface="+mj-lt"/>
            </a:endParaRPr>
          </a:p>
          <a:p>
            <a:pPr algn="ctr"/>
            <a:r>
              <a:rPr lang="en-US" sz="3600" dirty="0"/>
              <a:t>applying software to implement Agile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22" y="3124200"/>
            <a:ext cx="2590800" cy="25908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219200" y="4114800"/>
            <a:ext cx="1066800" cy="1219200"/>
            <a:chOff x="5106757" y="2362200"/>
            <a:chExt cx="1671939" cy="1910412"/>
          </a:xfrm>
        </p:grpSpPr>
        <p:grpSp>
          <p:nvGrpSpPr>
            <p:cNvPr id="6" name="Group 5"/>
            <p:cNvGrpSpPr/>
            <p:nvPr/>
          </p:nvGrpSpPr>
          <p:grpSpPr>
            <a:xfrm>
              <a:off x="5257800" y="2362200"/>
              <a:ext cx="1520896" cy="1524000"/>
              <a:chOff x="5257800" y="2362200"/>
              <a:chExt cx="1520896" cy="1524000"/>
            </a:xfrm>
          </p:grpSpPr>
          <p:sp>
            <p:nvSpPr>
              <p:cNvPr id="5" name="Rounded Rectangle 4"/>
              <p:cNvSpPr/>
              <p:nvPr/>
            </p:nvSpPr>
            <p:spPr>
              <a:xfrm rot="18857809">
                <a:off x="5392645" y="2741801"/>
                <a:ext cx="1077549" cy="893429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57800" y="2362200"/>
                <a:ext cx="1520896" cy="1524000"/>
              </a:xfrm>
              <a:prstGeom prst="rect">
                <a:avLst/>
              </a:prstGeom>
            </p:spPr>
          </p:pic>
        </p:grpSp>
        <p:sp>
          <p:nvSpPr>
            <p:cNvPr id="15" name="TextBox 14"/>
            <p:cNvSpPr txBox="1"/>
            <p:nvPr/>
          </p:nvSpPr>
          <p:spPr>
            <a:xfrm>
              <a:off x="5106757" y="3903280"/>
              <a:ext cx="16719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price tag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 rot="406426">
            <a:off x="6728784" y="4342662"/>
            <a:ext cx="1842987" cy="767475"/>
            <a:chOff x="474609" y="4811138"/>
            <a:chExt cx="1842987" cy="767475"/>
          </a:xfrm>
        </p:grpSpPr>
        <p:sp>
          <p:nvSpPr>
            <p:cNvPr id="17" name="Rounded Rectangle 16"/>
            <p:cNvSpPr/>
            <p:nvPr/>
          </p:nvSpPr>
          <p:spPr>
            <a:xfrm>
              <a:off x="512665" y="4851976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4438" y="4902489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responding</a:t>
              </a:r>
            </a:p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to change</a:t>
              </a: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609" y="4811138"/>
              <a:ext cx="1842987" cy="767475"/>
            </a:xfrm>
            <a:prstGeom prst="rect">
              <a:avLst/>
            </a:prstGeom>
            <a:noFill/>
          </p:spPr>
        </p:pic>
      </p:grpSp>
      <p:sp>
        <p:nvSpPr>
          <p:cNvPr id="8" name="TextBox 7"/>
          <p:cNvSpPr txBox="1"/>
          <p:nvPr/>
        </p:nvSpPr>
        <p:spPr>
          <a:xfrm>
            <a:off x="4209650" y="5069033"/>
            <a:ext cx="345235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/>
              <a:t>financial guilt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43400" y="4006601"/>
            <a:ext cx="345235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/>
              <a:t>cost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343400" y="4343400"/>
            <a:ext cx="345235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/>
              <a:t>time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43400" y="4686720"/>
            <a:ext cx="345235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/>
              <a:t>effort</a:t>
            </a:r>
          </a:p>
        </p:txBody>
      </p:sp>
      <p:grpSp>
        <p:nvGrpSpPr>
          <p:cNvPr id="23" name="Group 22"/>
          <p:cNvGrpSpPr/>
          <p:nvPr/>
        </p:nvGrpSpPr>
        <p:grpSpPr>
          <a:xfrm rot="21183600">
            <a:off x="3612407" y="5575919"/>
            <a:ext cx="1842987" cy="767475"/>
            <a:chOff x="486645" y="3157755"/>
            <a:chExt cx="1842987" cy="767475"/>
          </a:xfrm>
        </p:grpSpPr>
        <p:sp>
          <p:nvSpPr>
            <p:cNvPr id="24" name="Rounded Rectangle 23"/>
            <p:cNvSpPr/>
            <p:nvPr/>
          </p:nvSpPr>
          <p:spPr>
            <a:xfrm>
              <a:off x="512665" y="32004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54438" y="32509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working software</a:t>
              </a: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3157755"/>
              <a:ext cx="1842987" cy="76747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54389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0.45 -0.2555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00" y="-1277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0" grpId="0"/>
      <p:bldP spid="21" grpId="0"/>
      <p:bldP spid="2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Anti-Pattern: Software Hero</a:t>
            </a:r>
            <a:endParaRPr lang="en-US" sz="2800" i="1" dirty="0">
              <a:latin typeface="+mj-lt"/>
            </a:endParaRPr>
          </a:p>
          <a:p>
            <a:pPr algn="ctr"/>
            <a:r>
              <a:rPr lang="en-US" sz="3600" dirty="0"/>
              <a:t>applying software to implement Agile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22" y="3124200"/>
            <a:ext cx="2590800" cy="2590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51138" y="3200400"/>
            <a:ext cx="42308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Implement software using agile architecture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784" y="3385066"/>
            <a:ext cx="3354016" cy="2195848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151138" y="4067491"/>
            <a:ext cx="4230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experiment with functionality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151138" y="4527010"/>
            <a:ext cx="42308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change functionality as needed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151138" y="5355861"/>
            <a:ext cx="4230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mature</a:t>
            </a:r>
          </a:p>
        </p:txBody>
      </p:sp>
    </p:spTree>
    <p:extLst>
      <p:ext uri="{BB962C8B-B14F-4D97-AF65-F5344CB8AC3E}">
        <p14:creationId xmlns:p14="http://schemas.microsoft.com/office/powerpoint/2010/main" val="314374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Anti-Pattern: Software Hero</a:t>
            </a:r>
            <a:endParaRPr lang="en-US" sz="2800" i="1" dirty="0">
              <a:latin typeface="+mj-lt"/>
            </a:endParaRPr>
          </a:p>
          <a:p>
            <a:pPr algn="ctr"/>
            <a:r>
              <a:rPr lang="en-US" sz="3600" dirty="0"/>
              <a:t>applying software to implement Agile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22" y="3124200"/>
            <a:ext cx="2590800" cy="2590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51138" y="3200400"/>
            <a:ext cx="42308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Reduce the investment: cost, time, effort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126453" y="4065345"/>
            <a:ext cx="4230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try open source first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126453" y="4527010"/>
            <a:ext cx="4230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 plugins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126453" y="4988675"/>
            <a:ext cx="4230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stay objective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697587"/>
            <a:ext cx="1752600" cy="169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42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Anti-Pattern: Software Hero</a:t>
            </a:r>
            <a:endParaRPr lang="en-US" sz="2800" i="1" dirty="0">
              <a:latin typeface="+mj-lt"/>
            </a:endParaRPr>
          </a:p>
          <a:p>
            <a:pPr algn="ctr"/>
            <a:r>
              <a:rPr lang="en-US" sz="3600" dirty="0"/>
              <a:t>applying software to implement Agile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22" y="3124200"/>
            <a:ext cx="2590800" cy="2590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51138" y="3200400"/>
            <a:ext cx="42308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Don’t be afraid of manual efforts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126452" y="4065345"/>
            <a:ext cx="44841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pilot it manually, then automate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126452" y="4896342"/>
            <a:ext cx="42308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make customer interactions manual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151138" y="5727339"/>
            <a:ext cx="42308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be able to do it manually when the system is down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200552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25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software ownership</a:t>
            </a:r>
            <a:endParaRPr lang="en-US" sz="36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C84080A-2B70-49A9-9236-05A4651D221A}"/>
              </a:ext>
            </a:extLst>
          </p:cNvPr>
          <p:cNvGrpSpPr/>
          <p:nvPr/>
        </p:nvGrpSpPr>
        <p:grpSpPr>
          <a:xfrm>
            <a:off x="1930400" y="1524000"/>
            <a:ext cx="1209087" cy="1536628"/>
            <a:chOff x="5658564" y="2991564"/>
            <a:chExt cx="1209087" cy="153662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B7B5B4B-9806-4FA3-88F2-8BFD5AD35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8564" y="2991564"/>
              <a:ext cx="1209087" cy="1209087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D009ED-2FB6-4156-AD3C-D67FF56E8574}"/>
                </a:ext>
              </a:extLst>
            </p:cNvPr>
            <p:cNvSpPr txBox="1"/>
            <p:nvPr/>
          </p:nvSpPr>
          <p:spPr>
            <a:xfrm>
              <a:off x="5704694" y="4220415"/>
              <a:ext cx="11232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home grown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CD7EB0F-BF8E-4B23-863B-F3EBBF390C46}"/>
              </a:ext>
            </a:extLst>
          </p:cNvPr>
          <p:cNvGrpSpPr/>
          <p:nvPr/>
        </p:nvGrpSpPr>
        <p:grpSpPr>
          <a:xfrm>
            <a:off x="7241007" y="1494971"/>
            <a:ext cx="1394993" cy="1516864"/>
            <a:chOff x="6851128" y="2991564"/>
            <a:chExt cx="1394993" cy="151686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5DD2F8F-119E-4DCA-9B9B-346CBB022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4200" y="2991564"/>
              <a:ext cx="1228851" cy="12288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C2D84EA-D20B-4148-96C0-A6AE8BA636D9}"/>
                </a:ext>
              </a:extLst>
            </p:cNvPr>
            <p:cNvSpPr txBox="1"/>
            <p:nvPr/>
          </p:nvSpPr>
          <p:spPr>
            <a:xfrm>
              <a:off x="6851128" y="4200651"/>
              <a:ext cx="1394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vendor product</a:t>
              </a:r>
            </a:p>
          </p:txBody>
        </p:sp>
      </p:grp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9BDC943-E24D-4F0B-B3E3-663F49C19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162173"/>
              </p:ext>
            </p:extLst>
          </p:nvPr>
        </p:nvGraphicFramePr>
        <p:xfrm>
          <a:off x="482600" y="3145107"/>
          <a:ext cx="8153400" cy="351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4382195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97766426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1974819557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381413293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1821080529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1269415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Home Grown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Vendor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205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meets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8853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customizable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478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time to market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9444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6344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2062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financially vested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9839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technical direction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259089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314A7E50-D385-4FBA-9E34-F4CFAFE517BA}"/>
              </a:ext>
            </a:extLst>
          </p:cNvPr>
          <p:cNvSpPr/>
          <p:nvPr/>
        </p:nvSpPr>
        <p:spPr>
          <a:xfrm>
            <a:off x="254000" y="5624286"/>
            <a:ext cx="8610600" cy="515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980999-845C-465E-89C7-C7A1C60A1053}"/>
              </a:ext>
            </a:extLst>
          </p:cNvPr>
          <p:cNvSpPr/>
          <p:nvPr/>
        </p:nvSpPr>
        <p:spPr>
          <a:xfrm>
            <a:off x="304800" y="6140130"/>
            <a:ext cx="8610600" cy="599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5A03D9-9C5D-47AE-BBA3-03A3BE7A8A0E}"/>
              </a:ext>
            </a:extLst>
          </p:cNvPr>
          <p:cNvSpPr/>
          <p:nvPr/>
        </p:nvSpPr>
        <p:spPr>
          <a:xfrm>
            <a:off x="3207658" y="3018694"/>
            <a:ext cx="4061993" cy="37211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1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Return on Investment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5800" y="2057400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1. “Is it worth it?”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62600" y="2057400"/>
            <a:ext cx="3030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ROI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2703731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2. “What influences ROI?”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62600" y="2703731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expenses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" y="3350062"/>
            <a:ext cx="487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3. “What can we do to reduce </a:t>
            </a:r>
          </a:p>
          <a:p>
            <a:r>
              <a:rPr lang="en-US" sz="2800" dirty="0"/>
              <a:t>      expenses?”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62600" y="3350062"/>
            <a:ext cx="30522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reduce costs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automate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5749" y="4427280"/>
            <a:ext cx="487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3. “What can we do measure </a:t>
            </a:r>
          </a:p>
          <a:p>
            <a:r>
              <a:rPr lang="en-US" sz="2800" dirty="0"/>
              <a:t>      cost of development?”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60453" y="4304169"/>
            <a:ext cx="32787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velocity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burn-down rates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automated CI/CD</a:t>
            </a:r>
          </a:p>
        </p:txBody>
      </p:sp>
      <p:grpSp>
        <p:nvGrpSpPr>
          <p:cNvPr id="16" name="Group 15"/>
          <p:cNvGrpSpPr/>
          <p:nvPr/>
        </p:nvGrpSpPr>
        <p:grpSpPr>
          <a:xfrm rot="21169897">
            <a:off x="3352800" y="3039339"/>
            <a:ext cx="2971800" cy="1290887"/>
            <a:chOff x="4445358" y="3847308"/>
            <a:chExt cx="2971800" cy="1290887"/>
          </a:xfrm>
        </p:grpSpPr>
        <p:sp>
          <p:nvSpPr>
            <p:cNvPr id="17" name="Rounded Rectangle 16"/>
            <p:cNvSpPr/>
            <p:nvPr/>
          </p:nvSpPr>
          <p:spPr>
            <a:xfrm>
              <a:off x="4533856" y="3876526"/>
              <a:ext cx="2781344" cy="1228874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53405" y="4175917"/>
              <a:ext cx="272235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assumptions</a:t>
              </a:r>
              <a:endParaRPr lang="en-US" sz="1400" dirty="0">
                <a:solidFill>
                  <a:srgbClr val="C00000"/>
                </a:solidFill>
                <a:latin typeface="Franklin Gothic Heavy" panose="020B0903020102020204" pitchFamily="34" charset="0"/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5358" y="3847308"/>
              <a:ext cx="2971800" cy="1290887"/>
            </a:xfrm>
            <a:prstGeom prst="rect">
              <a:avLst/>
            </a:prstGeom>
            <a:noFill/>
          </p:spPr>
        </p:pic>
      </p:grpSp>
      <p:grpSp>
        <p:nvGrpSpPr>
          <p:cNvPr id="20" name="Group 19"/>
          <p:cNvGrpSpPr/>
          <p:nvPr/>
        </p:nvGrpSpPr>
        <p:grpSpPr>
          <a:xfrm rot="199281">
            <a:off x="2213436" y="3497422"/>
            <a:ext cx="2971800" cy="1290887"/>
            <a:chOff x="4428684" y="3854004"/>
            <a:chExt cx="2971800" cy="1290887"/>
          </a:xfrm>
        </p:grpSpPr>
        <p:sp>
          <p:nvSpPr>
            <p:cNvPr id="21" name="Rounded Rectangle 20"/>
            <p:cNvSpPr/>
            <p:nvPr/>
          </p:nvSpPr>
          <p:spPr>
            <a:xfrm>
              <a:off x="4533856" y="3876526"/>
              <a:ext cx="2781344" cy="1228874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553405" y="4175917"/>
              <a:ext cx="272235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inaccurate</a:t>
              </a:r>
              <a:endParaRPr lang="en-US" sz="1400" dirty="0">
                <a:solidFill>
                  <a:srgbClr val="C00000"/>
                </a:solidFill>
                <a:latin typeface="Franklin Gothic Heavy" panose="020B0903020102020204" pitchFamily="34" charset="0"/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8684" y="3854004"/>
              <a:ext cx="2971800" cy="1290887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458856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8" grpId="0"/>
      <p:bldP spid="10" grpId="0"/>
      <p:bldP spid="11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entagon 23"/>
          <p:cNvSpPr/>
          <p:nvPr/>
        </p:nvSpPr>
        <p:spPr>
          <a:xfrm>
            <a:off x="2002429" y="3276600"/>
            <a:ext cx="6248400" cy="91440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Return on Investment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667000" y="2941749"/>
            <a:ext cx="1600200" cy="1981200"/>
            <a:chOff x="685800" y="2895600"/>
            <a:chExt cx="1600200" cy="19812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" y="2895600"/>
              <a:ext cx="1600200" cy="16002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85800" y="4495800"/>
              <a:ext cx="16002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ROI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04800" y="2819400"/>
            <a:ext cx="1861601" cy="2103549"/>
            <a:chOff x="304800" y="2819400"/>
            <a:chExt cx="1861601" cy="2103549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2819400"/>
              <a:ext cx="1861601" cy="1861601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435500" y="4541949"/>
              <a:ext cx="16002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idea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934990" y="2892380"/>
            <a:ext cx="1676400" cy="2035935"/>
            <a:chOff x="5257800" y="2887014"/>
            <a:chExt cx="1676400" cy="2035935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7800" y="2887014"/>
              <a:ext cx="1676400" cy="167640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5257800" y="4541949"/>
              <a:ext cx="16002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development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883807" y="3081507"/>
            <a:ext cx="1829774" cy="1829774"/>
            <a:chOff x="6883807" y="3081507"/>
            <a:chExt cx="1829774" cy="1829774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3807" y="3081507"/>
              <a:ext cx="1829774" cy="1829774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6998594" y="4541949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delivery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57600" y="2156675"/>
            <a:ext cx="1219200" cy="1219200"/>
            <a:chOff x="3657600" y="1600200"/>
            <a:chExt cx="1219200" cy="1219200"/>
          </a:xfrm>
        </p:grpSpPr>
        <p:sp>
          <p:nvSpPr>
            <p:cNvPr id="6" name="Oval 5"/>
            <p:cNvSpPr/>
            <p:nvPr/>
          </p:nvSpPr>
          <p:spPr>
            <a:xfrm>
              <a:off x="3657600" y="1600200"/>
              <a:ext cx="1219200" cy="12192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3695700" y="1699317"/>
              <a:ext cx="1143000" cy="986491"/>
              <a:chOff x="3695700" y="1746570"/>
              <a:chExt cx="1143000" cy="986491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66065" y="1746570"/>
                <a:ext cx="602271" cy="602271"/>
              </a:xfrm>
              <a:prstGeom prst="rect">
                <a:avLst/>
              </a:prstGeom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3695700" y="2394507"/>
                <a:ext cx="1143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predictive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792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6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Return on Investment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477000" y="1787098"/>
            <a:ext cx="1600200" cy="1981200"/>
            <a:chOff x="685800" y="2895600"/>
            <a:chExt cx="1600200" cy="1981200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" y="2895600"/>
              <a:ext cx="1600200" cy="1600200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685800" y="4495800"/>
              <a:ext cx="16002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ROI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457200" y="6324600"/>
            <a:ext cx="81534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100" dirty="0"/>
              <a:t>https://www.cio.com/article/2438748/it-organization/the-it-measurement-inversion.html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3400" y="1790685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1. “Was it worth it?”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66800" y="2313905"/>
            <a:ext cx="3030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ROI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33400" y="2837125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2. “What influences ROI?”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66800" y="338729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Did it get to the customer?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66800" y="3916100"/>
            <a:ext cx="5257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To what degree is the customer using it?</a:t>
            </a:r>
          </a:p>
        </p:txBody>
      </p:sp>
    </p:spTree>
    <p:extLst>
      <p:ext uri="{BB962C8B-B14F-4D97-AF65-F5344CB8AC3E}">
        <p14:creationId xmlns:p14="http://schemas.microsoft.com/office/powerpoint/2010/main" val="140165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Return on Investment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4800" y="2819400"/>
            <a:ext cx="8502574" cy="2103549"/>
            <a:chOff x="304800" y="2819400"/>
            <a:chExt cx="8502574" cy="2103549"/>
          </a:xfrm>
        </p:grpSpPr>
        <p:sp>
          <p:nvSpPr>
            <p:cNvPr id="24" name="Pentagon 23"/>
            <p:cNvSpPr/>
            <p:nvPr/>
          </p:nvSpPr>
          <p:spPr>
            <a:xfrm>
              <a:off x="2002429" y="3276600"/>
              <a:ext cx="6248400" cy="914400"/>
            </a:xfrm>
            <a:prstGeom prst="homePlat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7207174" y="2941749"/>
              <a:ext cx="1600200" cy="1981200"/>
              <a:chOff x="685800" y="2895600"/>
              <a:chExt cx="1600200" cy="1981200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800" y="2895600"/>
                <a:ext cx="1600200" cy="1600200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685800" y="4495800"/>
                <a:ext cx="16002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ROI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04800" y="2819400"/>
              <a:ext cx="1861601" cy="2103549"/>
              <a:chOff x="304800" y="2819400"/>
              <a:chExt cx="1861601" cy="2103549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800" y="2819400"/>
                <a:ext cx="1861601" cy="1861601"/>
              </a:xfrm>
              <a:prstGeom prst="rect">
                <a:avLst/>
              </a:prstGeom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435500" y="4541949"/>
                <a:ext cx="16002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idea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2590800" y="2887014"/>
              <a:ext cx="1676400" cy="2035935"/>
              <a:chOff x="5257800" y="2887014"/>
              <a:chExt cx="1676400" cy="2035935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57800" y="2887014"/>
                <a:ext cx="1676400" cy="1676400"/>
              </a:xfrm>
              <a:prstGeom prst="rect">
                <a:avLst/>
              </a:prstGeom>
            </p:spPr>
          </p:pic>
          <p:sp>
            <p:nvSpPr>
              <p:cNvPr id="27" name="TextBox 26"/>
              <p:cNvSpPr txBox="1"/>
              <p:nvPr/>
            </p:nvSpPr>
            <p:spPr>
              <a:xfrm>
                <a:off x="5257800" y="4541949"/>
                <a:ext cx="16002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development</a:t>
                </a: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4822300" y="3093175"/>
              <a:ext cx="1829774" cy="1829774"/>
              <a:chOff x="6883807" y="3081507"/>
              <a:chExt cx="1829774" cy="1829774"/>
            </a:xfrm>
          </p:grpSpPr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83807" y="3081507"/>
                <a:ext cx="1829774" cy="1829774"/>
              </a:xfrm>
              <a:prstGeom prst="rect">
                <a:avLst/>
              </a:prstGeom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6998594" y="4541949"/>
                <a:ext cx="16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delivery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7772400" y="2277414"/>
            <a:ext cx="1219200" cy="1219200"/>
            <a:chOff x="6883807" y="1280375"/>
            <a:chExt cx="1219200" cy="1219200"/>
          </a:xfrm>
        </p:grpSpPr>
        <p:sp>
          <p:nvSpPr>
            <p:cNvPr id="6" name="Oval 5"/>
            <p:cNvSpPr/>
            <p:nvPr/>
          </p:nvSpPr>
          <p:spPr>
            <a:xfrm>
              <a:off x="6883807" y="1280375"/>
              <a:ext cx="1219200" cy="12192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921907" y="2027429"/>
              <a:ext cx="1143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actual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21907" y="1461702"/>
              <a:ext cx="114299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 Demi" panose="020E0802020502020306" pitchFamily="34" charset="0"/>
                </a:rPr>
                <a:t>1 =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2823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Return on Investment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59757" y="2654357"/>
            <a:ext cx="716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Reduce </a:t>
            </a:r>
            <a:r>
              <a:rPr lang="en-US" sz="2400" b="1" dirty="0"/>
              <a:t>Cost of Delay</a:t>
            </a:r>
            <a:r>
              <a:rPr lang="en-US" sz="2400" dirty="0"/>
              <a:t> so that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9757" y="4458623"/>
            <a:ext cx="716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determine </a:t>
            </a:r>
            <a:r>
              <a:rPr lang="en-US" sz="2400" b="1" dirty="0"/>
              <a:t>ROI</a:t>
            </a:r>
            <a:r>
              <a:rPr lang="en-US" sz="2400" dirty="0"/>
              <a:t> as quickly as possible.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52500" y="3255779"/>
            <a:ext cx="716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know if customer </a:t>
            </a:r>
            <a:r>
              <a:rPr lang="en-US" sz="2400" b="1" dirty="0"/>
              <a:t>received</a:t>
            </a:r>
            <a:r>
              <a:rPr lang="en-US" sz="2400" dirty="0"/>
              <a:t> it, and 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2500" y="3857201"/>
            <a:ext cx="716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record product </a:t>
            </a:r>
            <a:r>
              <a:rPr lang="en-US" sz="2400" b="1" dirty="0"/>
              <a:t>utilization</a:t>
            </a:r>
            <a:r>
              <a:rPr lang="en-US" sz="2400" dirty="0"/>
              <a:t>, so that …</a:t>
            </a:r>
          </a:p>
        </p:txBody>
      </p:sp>
    </p:spTree>
    <p:extLst>
      <p:ext uri="{BB962C8B-B14F-4D97-AF65-F5344CB8AC3E}">
        <p14:creationId xmlns:p14="http://schemas.microsoft.com/office/powerpoint/2010/main" val="401837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4548" y="380359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Return on Investment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48913" y="1825018"/>
            <a:ext cx="3234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Minimal Viable Product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07901" y="1559688"/>
            <a:ext cx="5189508" cy="4447627"/>
            <a:chOff x="307901" y="1559688"/>
            <a:chExt cx="5189508" cy="4447627"/>
          </a:xfrm>
        </p:grpSpPr>
        <p:grpSp>
          <p:nvGrpSpPr>
            <p:cNvPr id="7" name="Group 6"/>
            <p:cNvGrpSpPr/>
            <p:nvPr/>
          </p:nvGrpSpPr>
          <p:grpSpPr>
            <a:xfrm>
              <a:off x="310771" y="1559688"/>
              <a:ext cx="5175629" cy="1190874"/>
              <a:chOff x="310771" y="1559688"/>
              <a:chExt cx="5175629" cy="1190874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310771" y="1559688"/>
                <a:ext cx="914400" cy="1063571"/>
                <a:chOff x="304800" y="2819400"/>
                <a:chExt cx="1861601" cy="2329161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4800" y="2819400"/>
                  <a:ext cx="1861601" cy="1861601"/>
                </a:xfrm>
                <a:prstGeom prst="rect">
                  <a:avLst/>
                </a:prstGeom>
              </p:spPr>
            </p:pic>
            <p:sp>
              <p:nvSpPr>
                <p:cNvPr id="38" name="TextBox 37"/>
                <p:cNvSpPr txBox="1"/>
                <p:nvPr/>
              </p:nvSpPr>
              <p:spPr>
                <a:xfrm>
                  <a:off x="435501" y="4541949"/>
                  <a:ext cx="1600199" cy="6066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idea</a:t>
                  </a:r>
                </a:p>
              </p:txBody>
            </p:sp>
          </p:grpSp>
          <p:sp>
            <p:nvSpPr>
              <p:cNvPr id="24" name="Pentagon 23"/>
              <p:cNvSpPr/>
              <p:nvPr/>
            </p:nvSpPr>
            <p:spPr>
              <a:xfrm>
                <a:off x="990600" y="1947551"/>
                <a:ext cx="4495800" cy="304800"/>
              </a:xfrm>
              <a:prstGeom prst="homePlat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4541248" y="1766272"/>
                <a:ext cx="597335" cy="984290"/>
                <a:chOff x="685800" y="2895600"/>
                <a:chExt cx="1600200" cy="2226891"/>
              </a:xfrm>
            </p:grpSpPr>
            <p:pic>
              <p:nvPicPr>
                <p:cNvPr id="9" name="Picture 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5800" y="2895600"/>
                  <a:ext cx="1600200" cy="1600200"/>
                </a:xfrm>
                <a:prstGeom prst="rect">
                  <a:avLst/>
                </a:prstGeom>
              </p:spPr>
            </p:pic>
            <p:sp>
              <p:nvSpPr>
                <p:cNvPr id="12" name="TextBox 11"/>
                <p:cNvSpPr txBox="1"/>
                <p:nvPr/>
              </p:nvSpPr>
              <p:spPr>
                <a:xfrm>
                  <a:off x="685800" y="4495799"/>
                  <a:ext cx="1600200" cy="6266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ROI</a:t>
                  </a:r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3074889" y="1701232"/>
                <a:ext cx="839174" cy="922027"/>
                <a:chOff x="6883807" y="3081507"/>
                <a:chExt cx="1829774" cy="2087612"/>
              </a:xfrm>
            </p:grpSpPr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83807" y="3081507"/>
                  <a:ext cx="1829774" cy="1829774"/>
                </a:xfrm>
                <a:prstGeom prst="rect">
                  <a:avLst/>
                </a:prstGeom>
              </p:spPr>
            </p:pic>
            <p:sp>
              <p:nvSpPr>
                <p:cNvPr id="30" name="TextBox 29"/>
                <p:cNvSpPr txBox="1"/>
                <p:nvPr/>
              </p:nvSpPr>
              <p:spPr>
                <a:xfrm>
                  <a:off x="6998594" y="4541950"/>
                  <a:ext cx="1600199" cy="6271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delivery</a:t>
                  </a:r>
                </a:p>
              </p:txBody>
            </p:sp>
          </p:grpSp>
          <p:grpSp>
            <p:nvGrpSpPr>
              <p:cNvPr id="5" name="Group 4"/>
              <p:cNvGrpSpPr/>
              <p:nvPr/>
            </p:nvGrpSpPr>
            <p:grpSpPr>
              <a:xfrm>
                <a:off x="1583932" y="1741940"/>
                <a:ext cx="1132196" cy="902707"/>
                <a:chOff x="1763404" y="1884265"/>
                <a:chExt cx="1132196" cy="902707"/>
              </a:xfrm>
            </p:grpSpPr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30104" y="1884265"/>
                  <a:ext cx="598796" cy="615709"/>
                </a:xfrm>
                <a:prstGeom prst="rect">
                  <a:avLst/>
                </a:prstGeom>
              </p:spPr>
            </p:pic>
            <p:sp>
              <p:nvSpPr>
                <p:cNvPr id="41" name="TextBox 40"/>
                <p:cNvSpPr txBox="1"/>
                <p:nvPr/>
              </p:nvSpPr>
              <p:spPr>
                <a:xfrm>
                  <a:off x="1763404" y="2509973"/>
                  <a:ext cx="113219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development</a:t>
                  </a:r>
                </a:p>
              </p:txBody>
            </p:sp>
          </p:grpSp>
        </p:grpSp>
        <p:grpSp>
          <p:nvGrpSpPr>
            <p:cNvPr id="42" name="Group 41"/>
            <p:cNvGrpSpPr/>
            <p:nvPr/>
          </p:nvGrpSpPr>
          <p:grpSpPr>
            <a:xfrm>
              <a:off x="321780" y="3167105"/>
              <a:ext cx="5175629" cy="1190874"/>
              <a:chOff x="310771" y="1559688"/>
              <a:chExt cx="5175629" cy="1190874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310771" y="1559688"/>
                <a:ext cx="914400" cy="1063571"/>
                <a:chOff x="304800" y="2819400"/>
                <a:chExt cx="1861601" cy="2329161"/>
              </a:xfrm>
            </p:grpSpPr>
            <p:pic>
              <p:nvPicPr>
                <p:cNvPr id="54" name="Picture 53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4800" y="2819400"/>
                  <a:ext cx="1861601" cy="1861601"/>
                </a:xfrm>
                <a:prstGeom prst="rect">
                  <a:avLst/>
                </a:prstGeom>
              </p:spPr>
            </p:pic>
            <p:sp>
              <p:nvSpPr>
                <p:cNvPr id="55" name="TextBox 54"/>
                <p:cNvSpPr txBox="1"/>
                <p:nvPr/>
              </p:nvSpPr>
              <p:spPr>
                <a:xfrm>
                  <a:off x="435501" y="4541949"/>
                  <a:ext cx="1600199" cy="6066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idea</a:t>
                  </a:r>
                </a:p>
              </p:txBody>
            </p:sp>
          </p:grpSp>
          <p:sp>
            <p:nvSpPr>
              <p:cNvPr id="44" name="Pentagon 43"/>
              <p:cNvSpPr/>
              <p:nvPr/>
            </p:nvSpPr>
            <p:spPr>
              <a:xfrm>
                <a:off x="990600" y="1947551"/>
                <a:ext cx="4495800" cy="304800"/>
              </a:xfrm>
              <a:prstGeom prst="homePlat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5" name="Group 44"/>
              <p:cNvGrpSpPr/>
              <p:nvPr/>
            </p:nvGrpSpPr>
            <p:grpSpPr>
              <a:xfrm>
                <a:off x="4541248" y="1766272"/>
                <a:ext cx="597335" cy="984290"/>
                <a:chOff x="685800" y="2895600"/>
                <a:chExt cx="1600200" cy="2226891"/>
              </a:xfrm>
            </p:grpSpPr>
            <p:pic>
              <p:nvPicPr>
                <p:cNvPr id="52" name="Picture 51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5800" y="2895600"/>
                  <a:ext cx="1600200" cy="1600200"/>
                </a:xfrm>
                <a:prstGeom prst="rect">
                  <a:avLst/>
                </a:prstGeom>
              </p:spPr>
            </p:pic>
            <p:sp>
              <p:nvSpPr>
                <p:cNvPr id="53" name="TextBox 52"/>
                <p:cNvSpPr txBox="1"/>
                <p:nvPr/>
              </p:nvSpPr>
              <p:spPr>
                <a:xfrm>
                  <a:off x="685800" y="4495799"/>
                  <a:ext cx="1600200" cy="6266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ROI</a:t>
                  </a:r>
                </a:p>
              </p:txBody>
            </p:sp>
          </p:grpSp>
          <p:grpSp>
            <p:nvGrpSpPr>
              <p:cNvPr id="46" name="Group 45"/>
              <p:cNvGrpSpPr/>
              <p:nvPr/>
            </p:nvGrpSpPr>
            <p:grpSpPr>
              <a:xfrm>
                <a:off x="3074889" y="1701232"/>
                <a:ext cx="839174" cy="922027"/>
                <a:chOff x="6883807" y="3081507"/>
                <a:chExt cx="1829774" cy="2087612"/>
              </a:xfrm>
            </p:grpSpPr>
            <p:pic>
              <p:nvPicPr>
                <p:cNvPr id="50" name="Picture 49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83807" y="3081507"/>
                  <a:ext cx="1829774" cy="1829774"/>
                </a:xfrm>
                <a:prstGeom prst="rect">
                  <a:avLst/>
                </a:prstGeom>
              </p:spPr>
            </p:pic>
            <p:sp>
              <p:nvSpPr>
                <p:cNvPr id="51" name="TextBox 50"/>
                <p:cNvSpPr txBox="1"/>
                <p:nvPr/>
              </p:nvSpPr>
              <p:spPr>
                <a:xfrm>
                  <a:off x="6998594" y="4541950"/>
                  <a:ext cx="1600199" cy="6271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delivery</a:t>
                  </a:r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1583932" y="1741940"/>
                <a:ext cx="1132196" cy="902707"/>
                <a:chOff x="1763404" y="1884265"/>
                <a:chExt cx="1132196" cy="902707"/>
              </a:xfrm>
            </p:grpSpPr>
            <p:pic>
              <p:nvPicPr>
                <p:cNvPr id="48" name="Picture 47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30104" y="1884265"/>
                  <a:ext cx="598796" cy="615709"/>
                </a:xfrm>
                <a:prstGeom prst="rect">
                  <a:avLst/>
                </a:prstGeom>
              </p:spPr>
            </p:pic>
            <p:sp>
              <p:nvSpPr>
                <p:cNvPr id="49" name="TextBox 48"/>
                <p:cNvSpPr txBox="1"/>
                <p:nvPr/>
              </p:nvSpPr>
              <p:spPr>
                <a:xfrm>
                  <a:off x="1763404" y="2509973"/>
                  <a:ext cx="113219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development</a:t>
                  </a:r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307901" y="4816441"/>
              <a:ext cx="5175629" cy="1190874"/>
              <a:chOff x="310771" y="1559688"/>
              <a:chExt cx="5175629" cy="1190874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310771" y="1559688"/>
                <a:ext cx="914400" cy="1063571"/>
                <a:chOff x="304800" y="2819400"/>
                <a:chExt cx="1861601" cy="2329161"/>
              </a:xfrm>
            </p:grpSpPr>
            <p:pic>
              <p:nvPicPr>
                <p:cNvPr id="68" name="Picture 67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4800" y="2819400"/>
                  <a:ext cx="1861601" cy="1861601"/>
                </a:xfrm>
                <a:prstGeom prst="rect">
                  <a:avLst/>
                </a:prstGeom>
              </p:spPr>
            </p:pic>
            <p:sp>
              <p:nvSpPr>
                <p:cNvPr id="69" name="TextBox 68"/>
                <p:cNvSpPr txBox="1"/>
                <p:nvPr/>
              </p:nvSpPr>
              <p:spPr>
                <a:xfrm>
                  <a:off x="435501" y="4541949"/>
                  <a:ext cx="1600199" cy="6066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idea</a:t>
                  </a:r>
                </a:p>
              </p:txBody>
            </p:sp>
          </p:grpSp>
          <p:sp>
            <p:nvSpPr>
              <p:cNvPr id="58" name="Pentagon 57"/>
              <p:cNvSpPr/>
              <p:nvPr/>
            </p:nvSpPr>
            <p:spPr>
              <a:xfrm>
                <a:off x="990600" y="1947551"/>
                <a:ext cx="4495800" cy="304800"/>
              </a:xfrm>
              <a:prstGeom prst="homePlat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4541248" y="1766272"/>
                <a:ext cx="597335" cy="984290"/>
                <a:chOff x="685800" y="2895600"/>
                <a:chExt cx="1600200" cy="2226891"/>
              </a:xfrm>
            </p:grpSpPr>
            <p:pic>
              <p:nvPicPr>
                <p:cNvPr id="66" name="Picture 6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5800" y="2895600"/>
                  <a:ext cx="1600200" cy="1600200"/>
                </a:xfrm>
                <a:prstGeom prst="rect">
                  <a:avLst/>
                </a:prstGeom>
              </p:spPr>
            </p:pic>
            <p:sp>
              <p:nvSpPr>
                <p:cNvPr id="67" name="TextBox 66"/>
                <p:cNvSpPr txBox="1"/>
                <p:nvPr/>
              </p:nvSpPr>
              <p:spPr>
                <a:xfrm>
                  <a:off x="685800" y="4495799"/>
                  <a:ext cx="1600200" cy="6266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ROI</a:t>
                  </a:r>
                </a:p>
              </p:txBody>
            </p:sp>
          </p:grpSp>
          <p:grpSp>
            <p:nvGrpSpPr>
              <p:cNvPr id="60" name="Group 59"/>
              <p:cNvGrpSpPr/>
              <p:nvPr/>
            </p:nvGrpSpPr>
            <p:grpSpPr>
              <a:xfrm>
                <a:off x="3074889" y="1701232"/>
                <a:ext cx="839174" cy="922027"/>
                <a:chOff x="6883807" y="3081507"/>
                <a:chExt cx="1829774" cy="2087612"/>
              </a:xfrm>
            </p:grpSpPr>
            <p:pic>
              <p:nvPicPr>
                <p:cNvPr id="64" name="Picture 63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83807" y="3081507"/>
                  <a:ext cx="1829774" cy="1829774"/>
                </a:xfrm>
                <a:prstGeom prst="rect">
                  <a:avLst/>
                </a:prstGeom>
              </p:spPr>
            </p:pic>
            <p:sp>
              <p:nvSpPr>
                <p:cNvPr id="65" name="TextBox 64"/>
                <p:cNvSpPr txBox="1"/>
                <p:nvPr/>
              </p:nvSpPr>
              <p:spPr>
                <a:xfrm>
                  <a:off x="6998594" y="4541950"/>
                  <a:ext cx="1600199" cy="6271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delivery</a:t>
                  </a:r>
                </a:p>
              </p:txBody>
            </p:sp>
          </p:grpSp>
          <p:grpSp>
            <p:nvGrpSpPr>
              <p:cNvPr id="61" name="Group 60"/>
              <p:cNvGrpSpPr/>
              <p:nvPr/>
            </p:nvGrpSpPr>
            <p:grpSpPr>
              <a:xfrm>
                <a:off x="1583932" y="1741940"/>
                <a:ext cx="1132196" cy="902707"/>
                <a:chOff x="1763404" y="1884265"/>
                <a:chExt cx="1132196" cy="902707"/>
              </a:xfrm>
            </p:grpSpPr>
            <p:pic>
              <p:nvPicPr>
                <p:cNvPr id="62" name="Picture 61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30104" y="1884265"/>
                  <a:ext cx="598796" cy="615709"/>
                </a:xfrm>
                <a:prstGeom prst="rect">
                  <a:avLst/>
                </a:prstGeom>
              </p:spPr>
            </p:pic>
            <p:sp>
              <p:nvSpPr>
                <p:cNvPr id="63" name="TextBox 62"/>
                <p:cNvSpPr txBox="1"/>
                <p:nvPr/>
              </p:nvSpPr>
              <p:spPr>
                <a:xfrm>
                  <a:off x="1763404" y="2509973"/>
                  <a:ext cx="113219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development</a:t>
                  </a:r>
                </a:p>
              </p:txBody>
            </p:sp>
          </p:grpSp>
        </p:grpSp>
      </p:grpSp>
      <p:grpSp>
        <p:nvGrpSpPr>
          <p:cNvPr id="70" name="Group 69"/>
          <p:cNvGrpSpPr/>
          <p:nvPr/>
        </p:nvGrpSpPr>
        <p:grpSpPr>
          <a:xfrm>
            <a:off x="287091" y="2649341"/>
            <a:ext cx="8502574" cy="2103549"/>
            <a:chOff x="304800" y="2819400"/>
            <a:chExt cx="8502574" cy="2103549"/>
          </a:xfrm>
        </p:grpSpPr>
        <p:sp>
          <p:nvSpPr>
            <p:cNvPr id="71" name="Pentagon 70"/>
            <p:cNvSpPr/>
            <p:nvPr/>
          </p:nvSpPr>
          <p:spPr>
            <a:xfrm>
              <a:off x="2002429" y="3276600"/>
              <a:ext cx="6248400" cy="914400"/>
            </a:xfrm>
            <a:prstGeom prst="homePlat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7207174" y="2941749"/>
              <a:ext cx="1600200" cy="1981200"/>
              <a:chOff x="685800" y="2895600"/>
              <a:chExt cx="1600200" cy="1981200"/>
            </a:xfrm>
          </p:grpSpPr>
          <p:pic>
            <p:nvPicPr>
              <p:cNvPr id="82" name="Picture 8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800" y="2895600"/>
                <a:ext cx="1600200" cy="1600200"/>
              </a:xfrm>
              <a:prstGeom prst="rect">
                <a:avLst/>
              </a:prstGeom>
            </p:spPr>
          </p:pic>
          <p:sp>
            <p:nvSpPr>
              <p:cNvPr id="83" name="TextBox 82"/>
              <p:cNvSpPr txBox="1"/>
              <p:nvPr/>
            </p:nvSpPr>
            <p:spPr>
              <a:xfrm>
                <a:off x="685800" y="4495800"/>
                <a:ext cx="16002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ROI</a:t>
                </a: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304800" y="2819400"/>
              <a:ext cx="1861601" cy="2103549"/>
              <a:chOff x="304800" y="2819400"/>
              <a:chExt cx="1861601" cy="2103549"/>
            </a:xfrm>
          </p:grpSpPr>
          <p:pic>
            <p:nvPicPr>
              <p:cNvPr id="80" name="Picture 7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800" y="2819400"/>
                <a:ext cx="1861601" cy="1861601"/>
              </a:xfrm>
              <a:prstGeom prst="rect">
                <a:avLst/>
              </a:prstGeom>
            </p:spPr>
          </p:pic>
          <p:sp>
            <p:nvSpPr>
              <p:cNvPr id="81" name="TextBox 80"/>
              <p:cNvSpPr txBox="1"/>
              <p:nvPr/>
            </p:nvSpPr>
            <p:spPr>
              <a:xfrm>
                <a:off x="435500" y="4541949"/>
                <a:ext cx="16002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idea</a:t>
                </a: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2590800" y="2887014"/>
              <a:ext cx="1676400" cy="2035935"/>
              <a:chOff x="5257800" y="2887014"/>
              <a:chExt cx="1676400" cy="2035935"/>
            </a:xfrm>
          </p:grpSpPr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57800" y="2887014"/>
                <a:ext cx="1676400" cy="1676400"/>
              </a:xfrm>
              <a:prstGeom prst="rect">
                <a:avLst/>
              </a:prstGeom>
            </p:spPr>
          </p:pic>
          <p:sp>
            <p:nvSpPr>
              <p:cNvPr id="79" name="TextBox 78"/>
              <p:cNvSpPr txBox="1"/>
              <p:nvPr/>
            </p:nvSpPr>
            <p:spPr>
              <a:xfrm>
                <a:off x="5257800" y="4541949"/>
                <a:ext cx="16002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development</a:t>
                </a: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4822300" y="3093175"/>
              <a:ext cx="1829774" cy="1829774"/>
              <a:chOff x="6883807" y="3081507"/>
              <a:chExt cx="1829774" cy="1829774"/>
            </a:xfrm>
          </p:grpSpPr>
          <p:pic>
            <p:nvPicPr>
              <p:cNvPr id="76" name="Picture 7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83807" y="3081507"/>
                <a:ext cx="1829774" cy="1829774"/>
              </a:xfrm>
              <a:prstGeom prst="rect">
                <a:avLst/>
              </a:prstGeom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6998594" y="4541949"/>
                <a:ext cx="16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delivery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777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4548" y="380359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Return on Investment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48913" y="1825018"/>
            <a:ext cx="32346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CI / CD</a:t>
            </a:r>
          </a:p>
          <a:p>
            <a:pPr algn="ctr"/>
            <a:r>
              <a:rPr lang="en-US" sz="2000" dirty="0"/>
              <a:t>(faster time to market)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10771" y="1559688"/>
            <a:ext cx="914400" cy="1063571"/>
            <a:chOff x="304800" y="2819400"/>
            <a:chExt cx="1861601" cy="2329161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2819400"/>
              <a:ext cx="1861601" cy="1861601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435501" y="4541949"/>
              <a:ext cx="1600199" cy="606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idea</a:t>
              </a:r>
            </a:p>
          </p:txBody>
        </p:sp>
      </p:grpSp>
      <p:sp>
        <p:nvSpPr>
          <p:cNvPr id="24" name="Pentagon 23"/>
          <p:cNvSpPr/>
          <p:nvPr/>
        </p:nvSpPr>
        <p:spPr>
          <a:xfrm>
            <a:off x="990600" y="1947551"/>
            <a:ext cx="4495800" cy="30480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541248" y="1766272"/>
            <a:ext cx="597335" cy="984290"/>
            <a:chOff x="685800" y="2895600"/>
            <a:chExt cx="1600200" cy="222689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" y="2895600"/>
              <a:ext cx="1600200" cy="16002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85800" y="4495799"/>
              <a:ext cx="1600200" cy="626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ROI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583932" y="1741940"/>
            <a:ext cx="1132196" cy="902707"/>
            <a:chOff x="1763404" y="1884265"/>
            <a:chExt cx="1132196" cy="902707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0104" y="1884265"/>
              <a:ext cx="598796" cy="615709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1763404" y="2509973"/>
              <a:ext cx="11321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development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21780" y="3167105"/>
            <a:ext cx="914400" cy="1063571"/>
            <a:chOff x="304800" y="2819400"/>
            <a:chExt cx="1861601" cy="2329161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2819400"/>
              <a:ext cx="1861601" cy="1861601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35501" y="4541949"/>
              <a:ext cx="1600199" cy="606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idea</a:t>
              </a:r>
            </a:p>
          </p:txBody>
        </p:sp>
      </p:grpSp>
      <p:sp>
        <p:nvSpPr>
          <p:cNvPr id="44" name="Pentagon 43"/>
          <p:cNvSpPr/>
          <p:nvPr/>
        </p:nvSpPr>
        <p:spPr>
          <a:xfrm>
            <a:off x="1001609" y="3554968"/>
            <a:ext cx="4495800" cy="30480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4552257" y="3373689"/>
            <a:ext cx="597335" cy="984290"/>
            <a:chOff x="685800" y="2895600"/>
            <a:chExt cx="1600200" cy="2226891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" y="2895600"/>
              <a:ext cx="1600200" cy="1600200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685800" y="4495799"/>
              <a:ext cx="1600200" cy="626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ROI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594941" y="3349357"/>
            <a:ext cx="1132196" cy="902707"/>
            <a:chOff x="1763404" y="1884265"/>
            <a:chExt cx="1132196" cy="902707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0104" y="1884265"/>
              <a:ext cx="598796" cy="615709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1763404" y="2509973"/>
              <a:ext cx="11321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development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07901" y="4816441"/>
            <a:ext cx="914400" cy="1063571"/>
            <a:chOff x="304800" y="2819400"/>
            <a:chExt cx="1861601" cy="2329161"/>
          </a:xfrm>
        </p:grpSpPr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2819400"/>
              <a:ext cx="1861601" cy="1861601"/>
            </a:xfrm>
            <a:prstGeom prst="rect">
              <a:avLst/>
            </a:prstGeom>
          </p:spPr>
        </p:pic>
        <p:sp>
          <p:nvSpPr>
            <p:cNvPr id="69" name="TextBox 68"/>
            <p:cNvSpPr txBox="1"/>
            <p:nvPr/>
          </p:nvSpPr>
          <p:spPr>
            <a:xfrm>
              <a:off x="435501" y="4541949"/>
              <a:ext cx="1600199" cy="606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idea</a:t>
              </a:r>
            </a:p>
          </p:txBody>
        </p:sp>
      </p:grpSp>
      <p:sp>
        <p:nvSpPr>
          <p:cNvPr id="58" name="Pentagon 57"/>
          <p:cNvSpPr/>
          <p:nvPr/>
        </p:nvSpPr>
        <p:spPr>
          <a:xfrm>
            <a:off x="987730" y="5204304"/>
            <a:ext cx="4495800" cy="30480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4538378" y="5023025"/>
            <a:ext cx="597335" cy="984290"/>
            <a:chOff x="685800" y="2895600"/>
            <a:chExt cx="1600200" cy="2226891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" y="2895600"/>
              <a:ext cx="1600200" cy="1600200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685800" y="4495799"/>
              <a:ext cx="1600200" cy="626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ROI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072019" y="1701232"/>
            <a:ext cx="853053" cy="4178780"/>
            <a:chOff x="3072019" y="1701232"/>
            <a:chExt cx="853053" cy="4178780"/>
          </a:xfrm>
        </p:grpSpPr>
        <p:grpSp>
          <p:nvGrpSpPr>
            <p:cNvPr id="31" name="Group 30"/>
            <p:cNvGrpSpPr/>
            <p:nvPr/>
          </p:nvGrpSpPr>
          <p:grpSpPr>
            <a:xfrm>
              <a:off x="3074889" y="1701232"/>
              <a:ext cx="839174" cy="922027"/>
              <a:chOff x="6883807" y="3081507"/>
              <a:chExt cx="1829774" cy="2087612"/>
            </a:xfrm>
          </p:grpSpPr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83807" y="3081507"/>
                <a:ext cx="1829774" cy="1829774"/>
              </a:xfrm>
              <a:prstGeom prst="rect">
                <a:avLst/>
              </a:prstGeom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6998594" y="4541950"/>
                <a:ext cx="1600199" cy="627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delivery</a:t>
                </a: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3085898" y="3308649"/>
              <a:ext cx="839174" cy="922027"/>
              <a:chOff x="6883807" y="3081507"/>
              <a:chExt cx="1829774" cy="2087612"/>
            </a:xfrm>
          </p:grpSpPr>
          <p:pic>
            <p:nvPicPr>
              <p:cNvPr id="50" name="Picture 49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83807" y="3081507"/>
                <a:ext cx="1829774" cy="1829774"/>
              </a:xfrm>
              <a:prstGeom prst="rect">
                <a:avLst/>
              </a:prstGeom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6998594" y="4541950"/>
                <a:ext cx="1600199" cy="627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delivery</a:t>
                </a: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3072019" y="4957985"/>
              <a:ext cx="839174" cy="922027"/>
              <a:chOff x="6883807" y="3081507"/>
              <a:chExt cx="1829774" cy="2087612"/>
            </a:xfrm>
          </p:grpSpPr>
          <p:pic>
            <p:nvPicPr>
              <p:cNvPr id="64" name="Picture 6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83807" y="3081507"/>
                <a:ext cx="1829774" cy="1829774"/>
              </a:xfrm>
              <a:prstGeom prst="rect">
                <a:avLst/>
              </a:prstGeom>
            </p:spPr>
          </p:pic>
          <p:sp>
            <p:nvSpPr>
              <p:cNvPr id="65" name="TextBox 64"/>
              <p:cNvSpPr txBox="1"/>
              <p:nvPr/>
            </p:nvSpPr>
            <p:spPr>
              <a:xfrm>
                <a:off x="6998594" y="4541950"/>
                <a:ext cx="1600199" cy="627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delivery</a:t>
                </a:r>
              </a:p>
            </p:txBody>
          </p:sp>
        </p:grpSp>
      </p:grpSp>
      <p:grpSp>
        <p:nvGrpSpPr>
          <p:cNvPr id="61" name="Group 60"/>
          <p:cNvGrpSpPr/>
          <p:nvPr/>
        </p:nvGrpSpPr>
        <p:grpSpPr>
          <a:xfrm>
            <a:off x="1581062" y="4998693"/>
            <a:ext cx="1132196" cy="902707"/>
            <a:chOff x="1763404" y="1884265"/>
            <a:chExt cx="1132196" cy="902707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0104" y="1884265"/>
              <a:ext cx="598796" cy="615709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1763404" y="2509973"/>
              <a:ext cx="11321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development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234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2000" accel="50000" decel="5000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22222E-6 L 0.1151 0.000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7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0"/>
                            </p:stCondLst>
                            <p:childTnLst>
                              <p:par>
                                <p:cTn id="8" presetID="63" presetClass="path" presetSubtype="0" repeatCount="2000" accel="50000" decel="50000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22222E-6 L 0.1151 0.00278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7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0"/>
                            </p:stCondLst>
                            <p:childTnLst>
                              <p:par>
                                <p:cTn id="11" presetID="63" presetClass="path" presetSubtype="0" repeatCount="2000" accel="50000" decel="50000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22222E-6 L 0.1151 0.00278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7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4548" y="380359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Return on Investment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48913" y="1825018"/>
            <a:ext cx="32346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Customer collaboration</a:t>
            </a:r>
          </a:p>
          <a:p>
            <a:pPr algn="ctr"/>
            <a:r>
              <a:rPr lang="en-US" sz="2000" dirty="0"/>
              <a:t>(delivery what’s expected)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10771" y="1559688"/>
            <a:ext cx="914400" cy="1063571"/>
            <a:chOff x="304800" y="2819400"/>
            <a:chExt cx="1861601" cy="2329161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2819400"/>
              <a:ext cx="1861601" cy="1861601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435501" y="4541949"/>
              <a:ext cx="1600199" cy="606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idea</a:t>
              </a:r>
            </a:p>
          </p:txBody>
        </p:sp>
      </p:grpSp>
      <p:sp>
        <p:nvSpPr>
          <p:cNvPr id="24" name="Pentagon 23"/>
          <p:cNvSpPr/>
          <p:nvPr/>
        </p:nvSpPr>
        <p:spPr>
          <a:xfrm>
            <a:off x="990600" y="1947551"/>
            <a:ext cx="4495800" cy="30480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541248" y="1766272"/>
            <a:ext cx="597335" cy="984290"/>
            <a:chOff x="685800" y="2895600"/>
            <a:chExt cx="1600200" cy="222689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" y="2895600"/>
              <a:ext cx="1600200" cy="16002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85800" y="4495799"/>
              <a:ext cx="1600200" cy="626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ROI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583932" y="1741940"/>
            <a:ext cx="1132196" cy="902707"/>
            <a:chOff x="1763404" y="1884265"/>
            <a:chExt cx="1132196" cy="902707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0104" y="1884265"/>
              <a:ext cx="598796" cy="615709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1763404" y="2509973"/>
              <a:ext cx="11321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development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21780" y="3167105"/>
            <a:ext cx="914400" cy="1063571"/>
            <a:chOff x="304800" y="2819400"/>
            <a:chExt cx="1861601" cy="2329161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2819400"/>
              <a:ext cx="1861601" cy="1861601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35501" y="4541949"/>
              <a:ext cx="1600199" cy="606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idea</a:t>
              </a:r>
            </a:p>
          </p:txBody>
        </p:sp>
      </p:grpSp>
      <p:sp>
        <p:nvSpPr>
          <p:cNvPr id="44" name="Pentagon 43"/>
          <p:cNvSpPr/>
          <p:nvPr/>
        </p:nvSpPr>
        <p:spPr>
          <a:xfrm>
            <a:off x="1001609" y="3554968"/>
            <a:ext cx="4495800" cy="30480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4552257" y="3373689"/>
            <a:ext cx="597335" cy="984290"/>
            <a:chOff x="685800" y="2895600"/>
            <a:chExt cx="1600200" cy="2226891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" y="2895600"/>
              <a:ext cx="1600200" cy="1600200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685800" y="4495799"/>
              <a:ext cx="1600200" cy="626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ROI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594941" y="3349357"/>
            <a:ext cx="1132196" cy="902707"/>
            <a:chOff x="1763404" y="1884265"/>
            <a:chExt cx="1132196" cy="902707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0104" y="1884265"/>
              <a:ext cx="598796" cy="615709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1763404" y="2509973"/>
              <a:ext cx="11321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development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07901" y="4816441"/>
            <a:ext cx="914400" cy="1063571"/>
            <a:chOff x="304800" y="2819400"/>
            <a:chExt cx="1861601" cy="2329161"/>
          </a:xfrm>
        </p:grpSpPr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2819400"/>
              <a:ext cx="1861601" cy="1861601"/>
            </a:xfrm>
            <a:prstGeom prst="rect">
              <a:avLst/>
            </a:prstGeom>
          </p:spPr>
        </p:pic>
        <p:sp>
          <p:nvSpPr>
            <p:cNvPr id="69" name="TextBox 68"/>
            <p:cNvSpPr txBox="1"/>
            <p:nvPr/>
          </p:nvSpPr>
          <p:spPr>
            <a:xfrm>
              <a:off x="435501" y="4541949"/>
              <a:ext cx="1600199" cy="606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idea</a:t>
              </a:r>
            </a:p>
          </p:txBody>
        </p:sp>
      </p:grpSp>
      <p:sp>
        <p:nvSpPr>
          <p:cNvPr id="58" name="Pentagon 57"/>
          <p:cNvSpPr/>
          <p:nvPr/>
        </p:nvSpPr>
        <p:spPr>
          <a:xfrm>
            <a:off x="987730" y="5204304"/>
            <a:ext cx="4495800" cy="30480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4538378" y="5023025"/>
            <a:ext cx="597335" cy="984290"/>
            <a:chOff x="685800" y="2895600"/>
            <a:chExt cx="1600200" cy="2226891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" y="2895600"/>
              <a:ext cx="1600200" cy="1600200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685800" y="4495799"/>
              <a:ext cx="1600200" cy="626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ROI</a:t>
              </a:r>
            </a:p>
          </p:txBody>
        </p:sp>
      </p:grpSp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889" y="1701232"/>
            <a:ext cx="839174" cy="80814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127533" y="2346260"/>
            <a:ext cx="733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delivery</a:t>
            </a: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898" y="3308649"/>
            <a:ext cx="839174" cy="808149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3138542" y="3953677"/>
            <a:ext cx="733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delivery</a:t>
            </a: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019" y="4957985"/>
            <a:ext cx="839174" cy="808149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3124663" y="5603013"/>
            <a:ext cx="733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delivery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1581062" y="4998693"/>
            <a:ext cx="1132196" cy="902707"/>
            <a:chOff x="1763404" y="1884265"/>
            <a:chExt cx="1132196" cy="902707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0104" y="1884265"/>
              <a:ext cx="598796" cy="615709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1763404" y="2509973"/>
              <a:ext cx="11321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development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798" y="1719782"/>
            <a:ext cx="806795" cy="8067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090" y="4910790"/>
            <a:ext cx="866982" cy="86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24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4548" y="380359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Return on Investment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4549" y="1825018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Think experiments</a:t>
            </a:r>
            <a:endParaRPr lang="en-US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946807"/>
              </p:ext>
            </p:extLst>
          </p:nvPr>
        </p:nvGraphicFramePr>
        <p:xfrm>
          <a:off x="914400" y="2743200"/>
          <a:ext cx="31242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4201918425"/>
                    </a:ext>
                  </a:extLst>
                </a:gridCol>
              </a:tblGrid>
              <a:tr h="1328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Scientific Method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3460603"/>
                  </a:ext>
                </a:extLst>
              </a:tr>
              <a:tr h="1415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question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8308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hypothesis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86548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testable prediction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0515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8638836"/>
                  </a:ext>
                </a:extLst>
              </a:tr>
              <a:tr h="126274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observations 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2414513"/>
                  </a:ext>
                </a:extLst>
              </a:tr>
              <a:tr h="1415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analysis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7740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conclusion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573551"/>
                  </a:ext>
                </a:extLst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216401"/>
              </p:ext>
            </p:extLst>
          </p:nvPr>
        </p:nvGraphicFramePr>
        <p:xfrm>
          <a:off x="4876800" y="2743200"/>
          <a:ext cx="3124200" cy="2926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4201918425"/>
                    </a:ext>
                  </a:extLst>
                </a:gridCol>
              </a:tblGrid>
              <a:tr h="1328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Product Delivery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3460603"/>
                  </a:ext>
                </a:extLst>
              </a:tr>
              <a:tr h="1415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request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8308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expectations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86548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development &amp; testing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0515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deliver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8638836"/>
                  </a:ext>
                </a:extLst>
              </a:tr>
              <a:tr h="126274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 monitor and follow-up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2414513"/>
                  </a:ext>
                </a:extLst>
              </a:tr>
              <a:tr h="1415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analysis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7740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573551"/>
                  </a:ext>
                </a:extLst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4800600" y="4495800"/>
            <a:ext cx="3276600" cy="12954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56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4548" y="380359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Customer Satisfaction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676400" y="1952171"/>
            <a:ext cx="19050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We’re seeing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257800" y="1952171"/>
            <a:ext cx="1905000" cy="762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They’re “Saying”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6400" y="3085654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monitoring of usage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57800" y="3085654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perceived value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76400" y="3457137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record system issues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57800" y="3454986"/>
            <a:ext cx="336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feedback on functionality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76400" y="382431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trends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57800" y="3841873"/>
            <a:ext cx="336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 roadmap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76400" y="4970838"/>
            <a:ext cx="54864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validation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76400" y="5355574"/>
            <a:ext cx="54864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clarification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76400" y="5730471"/>
            <a:ext cx="54864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determination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32830" y="5725796"/>
            <a:ext cx="838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/>
              <a:t>on ROI</a:t>
            </a:r>
          </a:p>
        </p:txBody>
      </p:sp>
    </p:spTree>
    <p:extLst>
      <p:ext uri="{BB962C8B-B14F-4D97-AF65-F5344CB8AC3E}">
        <p14:creationId xmlns:p14="http://schemas.microsoft.com/office/powerpoint/2010/main" val="136518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5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86DECA3-719F-4667-A9BD-DA501130A5AC}"/>
              </a:ext>
            </a:extLst>
          </p:cNvPr>
          <p:cNvGrpSpPr/>
          <p:nvPr/>
        </p:nvGrpSpPr>
        <p:grpSpPr>
          <a:xfrm>
            <a:off x="4572001" y="1800468"/>
            <a:ext cx="1394993" cy="1208039"/>
            <a:chOff x="4572001" y="1800468"/>
            <a:chExt cx="1394993" cy="120803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80A0107-1E43-47F3-B886-455C651BCB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3588" y="1800468"/>
              <a:ext cx="847851" cy="847851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5206CA6-B089-4FAA-9042-CBBC842AFAAD}"/>
                </a:ext>
              </a:extLst>
            </p:cNvPr>
            <p:cNvSpPr txBox="1"/>
            <p:nvPr/>
          </p:nvSpPr>
          <p:spPr>
            <a:xfrm>
              <a:off x="4572001" y="2700730"/>
              <a:ext cx="1394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open source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software ownership</a:t>
            </a:r>
            <a:endParaRPr lang="en-US" sz="36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C84080A-2B70-49A9-9236-05A4651D221A}"/>
              </a:ext>
            </a:extLst>
          </p:cNvPr>
          <p:cNvGrpSpPr/>
          <p:nvPr/>
        </p:nvGrpSpPr>
        <p:grpSpPr>
          <a:xfrm>
            <a:off x="1930400" y="1524000"/>
            <a:ext cx="1209087" cy="1536628"/>
            <a:chOff x="5658564" y="2991564"/>
            <a:chExt cx="1209087" cy="153662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B7B5B4B-9806-4FA3-88F2-8BFD5AD35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8564" y="2991564"/>
              <a:ext cx="1209087" cy="1209087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D009ED-2FB6-4156-AD3C-D67FF56E8574}"/>
                </a:ext>
              </a:extLst>
            </p:cNvPr>
            <p:cNvSpPr txBox="1"/>
            <p:nvPr/>
          </p:nvSpPr>
          <p:spPr>
            <a:xfrm>
              <a:off x="5704694" y="4220415"/>
              <a:ext cx="11232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home grown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CD7EB0F-BF8E-4B23-863B-F3EBBF390C46}"/>
              </a:ext>
            </a:extLst>
          </p:cNvPr>
          <p:cNvGrpSpPr/>
          <p:nvPr/>
        </p:nvGrpSpPr>
        <p:grpSpPr>
          <a:xfrm>
            <a:off x="7241007" y="1494971"/>
            <a:ext cx="1394993" cy="1516864"/>
            <a:chOff x="6851128" y="2991564"/>
            <a:chExt cx="1394993" cy="151686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5DD2F8F-119E-4DCA-9B9B-346CBB022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4200" y="2991564"/>
              <a:ext cx="1228851" cy="12288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C2D84EA-D20B-4148-96C0-A6AE8BA636D9}"/>
                </a:ext>
              </a:extLst>
            </p:cNvPr>
            <p:cNvSpPr txBox="1"/>
            <p:nvPr/>
          </p:nvSpPr>
          <p:spPr>
            <a:xfrm>
              <a:off x="6851128" y="4200651"/>
              <a:ext cx="1394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vendor product</a:t>
              </a:r>
            </a:p>
          </p:txBody>
        </p:sp>
      </p:grp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9BDC943-E24D-4F0B-B3E3-663F49C19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657127"/>
              </p:ext>
            </p:extLst>
          </p:nvPr>
        </p:nvGraphicFramePr>
        <p:xfrm>
          <a:off x="482600" y="3145107"/>
          <a:ext cx="8153400" cy="351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4382195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97766426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1974819557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381413293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1821080529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1269415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Home Grown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Internal OS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Open Source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Enterprise OS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Vendor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205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meets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8853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customizable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478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time to market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9444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6344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2062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financially vested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9839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technical direction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259089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25887DAF-4329-415C-92BD-882E0CA194B4}"/>
              </a:ext>
            </a:extLst>
          </p:cNvPr>
          <p:cNvSpPr/>
          <p:nvPr/>
        </p:nvSpPr>
        <p:spPr>
          <a:xfrm>
            <a:off x="4573704" y="1618520"/>
            <a:ext cx="1331026" cy="5216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73C829-FA19-4A95-8A7E-1B56BF5295E6}"/>
              </a:ext>
            </a:extLst>
          </p:cNvPr>
          <p:cNvSpPr/>
          <p:nvPr/>
        </p:nvSpPr>
        <p:spPr>
          <a:xfrm>
            <a:off x="5900440" y="1526339"/>
            <a:ext cx="1361375" cy="5216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861BE7-5122-4DD8-9F14-43F990BEDC4B}"/>
              </a:ext>
            </a:extLst>
          </p:cNvPr>
          <p:cNvSpPr/>
          <p:nvPr/>
        </p:nvSpPr>
        <p:spPr>
          <a:xfrm>
            <a:off x="3210565" y="1494971"/>
            <a:ext cx="1361375" cy="5216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C07873-8586-490B-9087-A811EBCAE7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2332" y="3137673"/>
            <a:ext cx="1647825" cy="4476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7346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3" grpId="0" animBg="1"/>
      <p:bldP spid="2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entagon 20"/>
          <p:cNvSpPr/>
          <p:nvPr/>
        </p:nvSpPr>
        <p:spPr>
          <a:xfrm>
            <a:off x="2133600" y="3333750"/>
            <a:ext cx="5029200" cy="30480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64548" y="380359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Employee Satisfaction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667000" y="3105150"/>
            <a:ext cx="39624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delivery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1833" y="1981200"/>
            <a:ext cx="731882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How does employee satisfaction influence ROI?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048000"/>
            <a:ext cx="1092200" cy="8191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800" y="3105150"/>
            <a:ext cx="802437" cy="802437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048000" y="4214336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policies and regulations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48000" y="4585819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technologies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48000" y="49530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people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314700" y="5322332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motivation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325586" y="566951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knowledge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314700" y="6016704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vested interest</a:t>
            </a:r>
          </a:p>
        </p:txBody>
      </p:sp>
    </p:spTree>
    <p:extLst>
      <p:ext uri="{BB962C8B-B14F-4D97-AF65-F5344CB8AC3E}">
        <p14:creationId xmlns:p14="http://schemas.microsoft.com/office/powerpoint/2010/main" val="26687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8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4" grpId="0" animBg="1"/>
      <p:bldP spid="5" grpId="0"/>
      <p:bldP spid="22" grpId="0"/>
      <p:bldP spid="23" grpId="0"/>
      <p:bldP spid="24" grpId="0"/>
      <p:bldP spid="24" grpId="1"/>
      <p:bldP spid="25" grpId="0"/>
      <p:bldP spid="25" grpId="1"/>
      <p:bldP spid="26" grpId="0"/>
      <p:bldP spid="27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Return on Investment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6324600"/>
            <a:ext cx="81534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100" dirty="0"/>
              <a:t>https://www.cio.com/article/2438748/it-organization/the-it-measurement-inversion.html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66800" y="338729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Did it get to the customer?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33400" y="1752600"/>
            <a:ext cx="7543800" cy="3083109"/>
            <a:chOff x="533400" y="1752600"/>
            <a:chExt cx="7543800" cy="3083109"/>
          </a:xfrm>
        </p:grpSpPr>
        <p:grpSp>
          <p:nvGrpSpPr>
            <p:cNvPr id="21" name="Group 20"/>
            <p:cNvGrpSpPr/>
            <p:nvPr/>
          </p:nvGrpSpPr>
          <p:grpSpPr>
            <a:xfrm>
              <a:off x="6477000" y="1752600"/>
              <a:ext cx="1600200" cy="1981200"/>
              <a:chOff x="685800" y="2895600"/>
              <a:chExt cx="1600200" cy="1981200"/>
            </a:xfrm>
          </p:grpSpPr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800" y="2895600"/>
                <a:ext cx="1600200" cy="1600200"/>
              </a:xfrm>
              <a:prstGeom prst="rect">
                <a:avLst/>
              </a:prstGeom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685800" y="4495800"/>
                <a:ext cx="16002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ROI</a:t>
                </a: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533400" y="1756187"/>
              <a:ext cx="4876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1. “Was it worth it?”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66800" y="2279407"/>
              <a:ext cx="30308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>
                      <a:lumMod val="50000"/>
                    </a:schemeClr>
                  </a:solidFill>
                </a:rPr>
                <a:t>ROI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33400" y="2802627"/>
              <a:ext cx="4876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2. “What influences ROI?”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066800" y="3881602"/>
              <a:ext cx="52578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bg1">
                      <a:lumMod val="50000"/>
                    </a:schemeClr>
                  </a:solidFill>
                </a:rPr>
                <a:t>To what degree is the customer using it?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964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L 0.10416 -0.1173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08" y="-588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5" grpId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Measuring Success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233798" y="1908355"/>
            <a:ext cx="1524000" cy="1176754"/>
            <a:chOff x="876300" y="3048000"/>
            <a:chExt cx="1524000" cy="1176754"/>
          </a:xfrm>
        </p:grpSpPr>
        <p:sp>
          <p:nvSpPr>
            <p:cNvPr id="4" name="Oval 3"/>
            <p:cNvSpPr/>
            <p:nvPr/>
          </p:nvSpPr>
          <p:spPr>
            <a:xfrm>
              <a:off x="1219200" y="3048000"/>
              <a:ext cx="838200" cy="838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Britannic Bold" panose="020B0903060703020204" pitchFamily="34" charset="0"/>
                </a:rPr>
                <a:t>&lt; / &gt;</a:t>
              </a:r>
            </a:p>
          </p:txBody>
        </p:sp>
        <p:sp>
          <p:nvSpPr>
            <p:cNvPr id="5" name="Arc 4"/>
            <p:cNvSpPr/>
            <p:nvPr/>
          </p:nvSpPr>
          <p:spPr>
            <a:xfrm>
              <a:off x="1371600" y="3238500"/>
              <a:ext cx="533400" cy="457200"/>
            </a:xfrm>
            <a:prstGeom prst="arc">
              <a:avLst>
                <a:gd name="adj1" fmla="val 10901084"/>
                <a:gd name="adj2" fmla="val 0"/>
              </a:avLst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76300" y="3886200"/>
              <a:ext cx="152400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code coverage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768271" y="1786186"/>
            <a:ext cx="1531257" cy="1331854"/>
            <a:chOff x="4031343" y="1984660"/>
            <a:chExt cx="1531257" cy="1331854"/>
          </a:xfrm>
        </p:grpSpPr>
        <p:grpSp>
          <p:nvGrpSpPr>
            <p:cNvPr id="29" name="Group 28"/>
            <p:cNvGrpSpPr/>
            <p:nvPr/>
          </p:nvGrpSpPr>
          <p:grpSpPr>
            <a:xfrm>
              <a:off x="4038600" y="1984660"/>
              <a:ext cx="1524000" cy="956846"/>
              <a:chOff x="2133600" y="3919954"/>
              <a:chExt cx="1524000" cy="956846"/>
            </a:xfrm>
          </p:grpSpPr>
          <p:cxnSp>
            <p:nvCxnSpPr>
              <p:cNvPr id="10" name="Straight Connector 9"/>
              <p:cNvCxnSpPr/>
              <p:nvPr/>
            </p:nvCxnSpPr>
            <p:spPr>
              <a:xfrm>
                <a:off x="2133600" y="4876800"/>
                <a:ext cx="15240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2133600" y="3919954"/>
                <a:ext cx="0" cy="95684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Elbow Connector 14"/>
              <p:cNvCxnSpPr/>
              <p:nvPr/>
            </p:nvCxnSpPr>
            <p:spPr>
              <a:xfrm>
                <a:off x="2362200" y="4114800"/>
                <a:ext cx="381000" cy="232946"/>
              </a:xfrm>
              <a:prstGeom prst="bentConnector3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Elbow Connector 25"/>
              <p:cNvCxnSpPr/>
              <p:nvPr/>
            </p:nvCxnSpPr>
            <p:spPr>
              <a:xfrm>
                <a:off x="2714171" y="4344117"/>
                <a:ext cx="714829" cy="151683"/>
              </a:xfrm>
              <a:prstGeom prst="bentConnector3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Elbow Connector 27"/>
              <p:cNvCxnSpPr/>
              <p:nvPr/>
            </p:nvCxnSpPr>
            <p:spPr>
              <a:xfrm flipV="1">
                <a:off x="2233386" y="4532254"/>
                <a:ext cx="556985" cy="196492"/>
              </a:xfrm>
              <a:prstGeom prst="bentConnector3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7" name="Elbow Connector 36"/>
              <p:cNvCxnSpPr/>
              <p:nvPr/>
            </p:nvCxnSpPr>
            <p:spPr>
              <a:xfrm flipV="1">
                <a:off x="2585357" y="4231273"/>
                <a:ext cx="410028" cy="300981"/>
              </a:xfrm>
              <a:prstGeom prst="bentConnector3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4031343" y="2977960"/>
              <a:ext cx="152400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burndown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248400" y="1694668"/>
            <a:ext cx="1821543" cy="1423372"/>
            <a:chOff x="6103256" y="1658214"/>
            <a:chExt cx="1821543" cy="1423372"/>
          </a:xfrm>
        </p:grpSpPr>
        <p:sp>
          <p:nvSpPr>
            <p:cNvPr id="41" name="TextBox 40"/>
            <p:cNvSpPr txBox="1"/>
            <p:nvPr/>
          </p:nvSpPr>
          <p:spPr>
            <a:xfrm>
              <a:off x="6103256" y="2743032"/>
              <a:ext cx="182154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percent complete</a:t>
              </a:r>
            </a:p>
          </p:txBody>
        </p:sp>
        <p:graphicFrame>
          <p:nvGraphicFramePr>
            <p:cNvPr id="49" name="Chart 48"/>
            <p:cNvGraphicFramePr/>
            <p:nvPr>
              <p:extLst>
                <p:ext uri="{D42A27DB-BD31-4B8C-83A1-F6EECF244321}">
                  <p14:modId xmlns:p14="http://schemas.microsoft.com/office/powerpoint/2010/main" val="1070519280"/>
                </p:ext>
              </p:extLst>
            </p:nvPr>
          </p:nvGraphicFramePr>
          <p:xfrm>
            <a:off x="6108597" y="1658214"/>
            <a:ext cx="1752600" cy="112127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grpSp>
        <p:nvGrpSpPr>
          <p:cNvPr id="78" name="Group 77"/>
          <p:cNvGrpSpPr/>
          <p:nvPr/>
        </p:nvGrpSpPr>
        <p:grpSpPr>
          <a:xfrm>
            <a:off x="655204" y="3162066"/>
            <a:ext cx="2926196" cy="1142472"/>
            <a:chOff x="655204" y="3162066"/>
            <a:chExt cx="2926196" cy="1142472"/>
          </a:xfrm>
        </p:grpSpPr>
        <p:grpSp>
          <p:nvGrpSpPr>
            <p:cNvPr id="51" name="Group 50"/>
            <p:cNvGrpSpPr/>
            <p:nvPr/>
          </p:nvGrpSpPr>
          <p:grpSpPr>
            <a:xfrm>
              <a:off x="655204" y="3164783"/>
              <a:ext cx="1842987" cy="767475"/>
              <a:chOff x="486645" y="2234624"/>
              <a:chExt cx="1842987" cy="767475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500629" y="2286000"/>
                <a:ext cx="1785371" cy="685800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542402" y="2336513"/>
                <a:ext cx="1667398" cy="584775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C00000"/>
                    </a:solidFill>
                    <a:latin typeface="Franklin Gothic Heavy" panose="020B0903020102020204" pitchFamily="34" charset="0"/>
                  </a:rPr>
                  <a:t>individuals and interactions</a:t>
                </a:r>
              </a:p>
            </p:txBody>
          </p:sp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6645" y="2234624"/>
                <a:ext cx="1842987" cy="767475"/>
              </a:xfrm>
              <a:prstGeom prst="rect">
                <a:avLst/>
              </a:prstGeom>
              <a:noFill/>
            </p:spPr>
          </p:pic>
        </p:grp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0800" y="3162066"/>
              <a:ext cx="869930" cy="869930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2450119" y="3965984"/>
              <a:ext cx="1131281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employees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607132" y="4472900"/>
            <a:ext cx="2853598" cy="1106029"/>
            <a:chOff x="607132" y="4472900"/>
            <a:chExt cx="2853598" cy="1106029"/>
          </a:xfrm>
        </p:grpSpPr>
        <p:grpSp>
          <p:nvGrpSpPr>
            <p:cNvPr id="55" name="Group 54"/>
            <p:cNvGrpSpPr/>
            <p:nvPr/>
          </p:nvGrpSpPr>
          <p:grpSpPr>
            <a:xfrm>
              <a:off x="607132" y="4477343"/>
              <a:ext cx="1842987" cy="767475"/>
              <a:chOff x="486645" y="3157755"/>
              <a:chExt cx="1842987" cy="767475"/>
            </a:xfrm>
          </p:grpSpPr>
          <p:sp>
            <p:nvSpPr>
              <p:cNvPr id="56" name="Rounded Rectangle 55"/>
              <p:cNvSpPr/>
              <p:nvPr/>
            </p:nvSpPr>
            <p:spPr>
              <a:xfrm>
                <a:off x="512665" y="3200400"/>
                <a:ext cx="1785371" cy="685800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554438" y="3250913"/>
                <a:ext cx="1667398" cy="584775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C00000"/>
                    </a:solidFill>
                    <a:latin typeface="Franklin Gothic Heavy" panose="020B0903020102020204" pitchFamily="34" charset="0"/>
                  </a:rPr>
                  <a:t>working software</a:t>
                </a:r>
              </a:p>
            </p:txBody>
          </p:sp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6645" y="3157755"/>
                <a:ext cx="1842987" cy="767475"/>
              </a:xfrm>
              <a:prstGeom prst="rect">
                <a:avLst/>
              </a:prstGeom>
              <a:noFill/>
            </p:spPr>
          </p:pic>
        </p:grpSp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0800" y="4472900"/>
              <a:ext cx="802437" cy="802437"/>
            </a:xfrm>
            <a:prstGeom prst="rect">
              <a:avLst/>
            </a:prstGeom>
          </p:spPr>
        </p:pic>
        <p:sp>
          <p:nvSpPr>
            <p:cNvPr id="71" name="TextBox 70"/>
            <p:cNvSpPr txBox="1"/>
            <p:nvPr/>
          </p:nvSpPr>
          <p:spPr>
            <a:xfrm>
              <a:off x="2498191" y="5240375"/>
              <a:ext cx="962539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product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720606" y="3121395"/>
            <a:ext cx="3077194" cy="1081463"/>
            <a:chOff x="4720606" y="3121395"/>
            <a:chExt cx="3077194" cy="1081463"/>
          </a:xfrm>
        </p:grpSpPr>
        <p:grpSp>
          <p:nvGrpSpPr>
            <p:cNvPr id="59" name="Group 58"/>
            <p:cNvGrpSpPr/>
            <p:nvPr/>
          </p:nvGrpSpPr>
          <p:grpSpPr>
            <a:xfrm>
              <a:off x="4720606" y="3145052"/>
              <a:ext cx="1842987" cy="767475"/>
              <a:chOff x="486645" y="3993217"/>
              <a:chExt cx="1842987" cy="767475"/>
            </a:xfrm>
          </p:grpSpPr>
          <p:sp>
            <p:nvSpPr>
              <p:cNvPr id="60" name="Rounded Rectangle 59"/>
              <p:cNvSpPr/>
              <p:nvPr/>
            </p:nvSpPr>
            <p:spPr>
              <a:xfrm>
                <a:off x="516635" y="4026188"/>
                <a:ext cx="1785371" cy="685800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558408" y="4076701"/>
                <a:ext cx="1667398" cy="584775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C00000"/>
                    </a:solidFill>
                    <a:latin typeface="Franklin Gothic Heavy" panose="020B0903020102020204" pitchFamily="34" charset="0"/>
                  </a:rPr>
                  <a:t>customer collaboration</a:t>
                </a:r>
              </a:p>
            </p:txBody>
          </p:sp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6645" y="3993217"/>
                <a:ext cx="1842987" cy="767475"/>
              </a:xfrm>
              <a:prstGeom prst="rect">
                <a:avLst/>
              </a:prstGeom>
              <a:noFill/>
            </p:spPr>
          </p:pic>
        </p:grpSp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5600" y="3121395"/>
              <a:ext cx="1092200" cy="819150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6705599" y="3864304"/>
              <a:ext cx="1092201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customer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704574" y="4472900"/>
            <a:ext cx="3575878" cy="1106029"/>
            <a:chOff x="4704574" y="4472900"/>
            <a:chExt cx="3575878" cy="1106029"/>
          </a:xfrm>
        </p:grpSpPr>
        <p:grpSp>
          <p:nvGrpSpPr>
            <p:cNvPr id="63" name="Group 62"/>
            <p:cNvGrpSpPr/>
            <p:nvPr/>
          </p:nvGrpSpPr>
          <p:grpSpPr>
            <a:xfrm>
              <a:off x="4704574" y="4472900"/>
              <a:ext cx="1842987" cy="767475"/>
              <a:chOff x="474609" y="4811138"/>
              <a:chExt cx="1842987" cy="767475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512665" y="4851976"/>
                <a:ext cx="1785371" cy="685800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54438" y="4902489"/>
                <a:ext cx="1667398" cy="584775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C00000"/>
                    </a:solidFill>
                    <a:latin typeface="Franklin Gothic Heavy" panose="020B0903020102020204" pitchFamily="34" charset="0"/>
                  </a:rPr>
                  <a:t>responding</a:t>
                </a:r>
              </a:p>
              <a:p>
                <a:pPr algn="ctr"/>
                <a:r>
                  <a:rPr lang="en-US" sz="1600" dirty="0">
                    <a:solidFill>
                      <a:srgbClr val="C00000"/>
                    </a:solidFill>
                    <a:latin typeface="Franklin Gothic Heavy" panose="020B0903020102020204" pitchFamily="34" charset="0"/>
                  </a:rPr>
                  <a:t>to change</a:t>
                </a:r>
              </a:p>
            </p:txBody>
          </p:sp>
          <p:pic>
            <p:nvPicPr>
              <p:cNvPr id="66" name="Picture 6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4609" y="4811138"/>
                <a:ext cx="1842987" cy="767475"/>
              </a:xfrm>
              <a:prstGeom prst="rect">
                <a:avLst/>
              </a:prstGeom>
              <a:noFill/>
            </p:spPr>
          </p:pic>
        </p:grpSp>
        <p:sp>
          <p:nvSpPr>
            <p:cNvPr id="73" name="TextBox 72"/>
            <p:cNvSpPr txBox="1"/>
            <p:nvPr/>
          </p:nvSpPr>
          <p:spPr>
            <a:xfrm>
              <a:off x="6680252" y="5240375"/>
              <a:ext cx="152400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production</a:t>
              </a:r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6680252" y="4816669"/>
              <a:ext cx="1600200" cy="258195"/>
              <a:chOff x="4191000" y="5860324"/>
              <a:chExt cx="2590800" cy="460751"/>
            </a:xfrm>
          </p:grpSpPr>
          <p:sp>
            <p:nvSpPr>
              <p:cNvPr id="75" name="Pentagon 74"/>
              <p:cNvSpPr/>
              <p:nvPr/>
            </p:nvSpPr>
            <p:spPr>
              <a:xfrm>
                <a:off x="4191000" y="5950160"/>
                <a:ext cx="2590800" cy="304800"/>
              </a:xfrm>
              <a:prstGeom prst="homePlat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4495800" y="5860324"/>
                <a:ext cx="1881498" cy="46075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product delivery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54203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1066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software ownership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2240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open source contribution models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415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implementing open source in the enterprise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" y="4665518"/>
            <a:ext cx="7848600" cy="838200"/>
            <a:chOff x="304800" y="1447800"/>
            <a:chExt cx="7848600" cy="838200"/>
          </a:xfrm>
        </p:grpSpPr>
        <p:sp>
          <p:nvSpPr>
            <p:cNvPr id="15" name="Rounded Rectangle 1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pitfalls &amp; anti-patterns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5940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051 L -0.00416 0.0949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open source contribution models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685800" y="1524000"/>
            <a:ext cx="7924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BDFL ( Benevolent Dictator for Life )</a:t>
            </a:r>
          </a:p>
          <a:p>
            <a:r>
              <a:rPr lang="en-US" sz="800" dirty="0"/>
              <a:t>Centralized leadership and governance</a:t>
            </a:r>
          </a:p>
          <a:p>
            <a:r>
              <a:rPr lang="en-US" sz="800" dirty="0"/>
              <a:t>Centralized roadmap and direction</a:t>
            </a:r>
          </a:p>
          <a:p>
            <a:r>
              <a:rPr lang="en-US" sz="800" dirty="0"/>
              <a:t>Less democratic</a:t>
            </a:r>
          </a:p>
          <a:p>
            <a:r>
              <a:rPr lang="en-US" sz="800" dirty="0"/>
              <a:t>Good model for keeping projects focused and on track in early stages</a:t>
            </a:r>
          </a:p>
          <a:p>
            <a:r>
              <a:rPr lang="en-US" sz="800" dirty="0"/>
              <a:t> </a:t>
            </a:r>
          </a:p>
          <a:p>
            <a:r>
              <a:rPr lang="en-US" sz="800" dirty="0"/>
              <a:t>——————————</a:t>
            </a:r>
          </a:p>
          <a:p>
            <a:r>
              <a:rPr lang="en-US" sz="800" dirty="0"/>
              <a:t>Meritocracy ( Apache Model )</a:t>
            </a:r>
          </a:p>
          <a:p>
            <a:r>
              <a:rPr lang="en-US" sz="800" dirty="0"/>
              <a:t>Anyone ( with merit ) can contribute</a:t>
            </a:r>
          </a:p>
          <a:p>
            <a:r>
              <a:rPr lang="en-US" sz="800" dirty="0"/>
              <a:t>Anyone ( with merit ) can vote on decisions</a:t>
            </a:r>
          </a:p>
          <a:p>
            <a:r>
              <a:rPr lang="en-US" sz="800" dirty="0"/>
              <a:t>* merit must be earned from the community and once given, provides direct access to code.</a:t>
            </a:r>
          </a:p>
          <a:p>
            <a:r>
              <a:rPr lang="en-US" sz="800" dirty="0"/>
              <a:t>* merit is earned by spending time on a project and contributing appropriately.</a:t>
            </a:r>
          </a:p>
          <a:p>
            <a:r>
              <a:rPr lang="en-US" sz="800" dirty="0"/>
              <a:t>favors people with extra time/money to contribute</a:t>
            </a:r>
          </a:p>
          <a:p>
            <a:r>
              <a:rPr lang="en-US" sz="800" dirty="0"/>
              <a:t> </a:t>
            </a:r>
          </a:p>
          <a:p>
            <a:r>
              <a:rPr lang="en-US" sz="800" dirty="0"/>
              <a:t>——————————</a:t>
            </a:r>
          </a:p>
          <a:p>
            <a:r>
              <a:rPr lang="en-US" sz="800" dirty="0"/>
              <a:t>Liberal Contribution ( Node.js/Rust Model )</a:t>
            </a:r>
          </a:p>
          <a:p>
            <a:r>
              <a:rPr lang="en-US" sz="800" dirty="0"/>
              <a:t>more users and talent</a:t>
            </a:r>
          </a:p>
          <a:p>
            <a:r>
              <a:rPr lang="en-US" sz="800" dirty="0"/>
              <a:t>more input/discussion from casual contributors</a:t>
            </a:r>
          </a:p>
          <a:p>
            <a:r>
              <a:rPr lang="en-US" sz="800" dirty="0"/>
              <a:t>partially enabled by the openness and accessibility of </a:t>
            </a:r>
            <a:r>
              <a:rPr lang="en-US" sz="800" dirty="0" err="1"/>
              <a:t>Github</a:t>
            </a:r>
            <a:endParaRPr lang="en-US" sz="800" dirty="0"/>
          </a:p>
          <a:p>
            <a:r>
              <a:rPr lang="en-US" sz="800" dirty="0"/>
              <a:t>allows for elevated contribution counts</a:t>
            </a:r>
          </a:p>
          <a:p>
            <a:r>
              <a:rPr lang="en-US" sz="800" dirty="0"/>
              <a:t>indirectly creates free “marketing” through word of mouth</a:t>
            </a:r>
          </a:p>
          <a:p>
            <a:r>
              <a:rPr lang="en-US" sz="800" dirty="0"/>
              <a:t> </a:t>
            </a:r>
          </a:p>
          <a:p>
            <a:r>
              <a:rPr lang="en-US" sz="800" dirty="0"/>
              <a:t>Patterns:</a:t>
            </a:r>
          </a:p>
          <a:p>
            <a:r>
              <a:rPr lang="en-US" sz="800" dirty="0"/>
              <a:t>floodgates not bottlenecks</a:t>
            </a:r>
          </a:p>
          <a:p>
            <a:r>
              <a:rPr lang="en-US" sz="800" dirty="0"/>
              <a:t>   - Discussion over issues rather than vote</a:t>
            </a:r>
          </a:p>
          <a:p>
            <a:r>
              <a:rPr lang="en-US" sz="800" dirty="0"/>
              <a:t>       - default to “yes”</a:t>
            </a:r>
          </a:p>
          <a:p>
            <a:r>
              <a:rPr lang="en-US" sz="800" dirty="0"/>
              <a:t> </a:t>
            </a:r>
          </a:p>
          <a:p>
            <a:r>
              <a:rPr lang="en-US" sz="800" dirty="0"/>
              <a:t>——————————</a:t>
            </a:r>
          </a:p>
          <a:p>
            <a:r>
              <a:rPr lang="en-US" sz="800" dirty="0"/>
              <a:t>Flipped Contribution Model ( Mozilla Design Community )</a:t>
            </a:r>
          </a:p>
          <a:p>
            <a:r>
              <a:rPr lang="en-US" sz="800" dirty="0">
                <a:hlinkClick r:id="rId2"/>
              </a:rPr>
              <a:t>https://opensource.com/life/16/2/flipping-open-source-contribution-model</a:t>
            </a:r>
            <a:endParaRPr lang="en-US" sz="800" dirty="0"/>
          </a:p>
          <a:p>
            <a:r>
              <a:rPr lang="en-US" sz="800" dirty="0"/>
              <a:t>The Flipped Contribution model is one of participation, that removes the project as the center of participation design and instead focuses on developing a strong, skill-set-specific, contributor-led community serving multiple projects.</a:t>
            </a:r>
          </a:p>
        </p:txBody>
      </p:sp>
    </p:spTree>
    <p:extLst>
      <p:ext uri="{BB962C8B-B14F-4D97-AF65-F5344CB8AC3E}">
        <p14:creationId xmlns:p14="http://schemas.microsoft.com/office/powerpoint/2010/main" val="3225492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11691</TotalTime>
  <Words>2858</Words>
  <Application>Microsoft Office PowerPoint</Application>
  <PresentationFormat>On-screen Show (4:3)</PresentationFormat>
  <Paragraphs>998</Paragraphs>
  <Slides>72</Slides>
  <Notes>33</Notes>
  <HiddenSlides>57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1" baseType="lpstr">
      <vt:lpstr>Arial</vt:lpstr>
      <vt:lpstr>Berlin Sans FB Demi</vt:lpstr>
      <vt:lpstr>Britannic Bold</vt:lpstr>
      <vt:lpstr>Calibri</vt:lpstr>
      <vt:lpstr>Comic Sans MS</vt:lpstr>
      <vt:lpstr>Courier New</vt:lpstr>
      <vt:lpstr>Franklin Gothic Heavy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Sietz, David</dc:creator>
  <cp:lastModifiedBy>Sietz, David</cp:lastModifiedBy>
  <cp:revision>1077</cp:revision>
  <dcterms:created xsi:type="dcterms:W3CDTF">2017-03-22T18:36:50Z</dcterms:created>
  <dcterms:modified xsi:type="dcterms:W3CDTF">2018-10-19T18:49:53Z</dcterms:modified>
</cp:coreProperties>
</file>