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62" r:id="rId4"/>
    <p:sldId id="357" r:id="rId5"/>
    <p:sldId id="432" r:id="rId6"/>
    <p:sldId id="433" r:id="rId7"/>
    <p:sldId id="431" r:id="rId8"/>
    <p:sldId id="428" r:id="rId9"/>
    <p:sldId id="434" r:id="rId10"/>
    <p:sldId id="429" r:id="rId11"/>
    <p:sldId id="424" r:id="rId12"/>
    <p:sldId id="425" r:id="rId13"/>
    <p:sldId id="426" r:id="rId14"/>
    <p:sldId id="467" r:id="rId15"/>
    <p:sldId id="468" r:id="rId16"/>
    <p:sldId id="469" r:id="rId17"/>
    <p:sldId id="470" r:id="rId18"/>
    <p:sldId id="471" r:id="rId19"/>
    <p:sldId id="265" r:id="rId20"/>
    <p:sldId id="420" r:id="rId21"/>
    <p:sldId id="436" r:id="rId22"/>
    <p:sldId id="439" r:id="rId23"/>
    <p:sldId id="442" r:id="rId24"/>
    <p:sldId id="445" r:id="rId25"/>
    <p:sldId id="448" r:id="rId26"/>
    <p:sldId id="473" r:id="rId27"/>
    <p:sldId id="438" r:id="rId28"/>
    <p:sldId id="440" r:id="rId29"/>
    <p:sldId id="443" r:id="rId30"/>
    <p:sldId id="446" r:id="rId31"/>
    <p:sldId id="449" r:id="rId32"/>
    <p:sldId id="474" r:id="rId33"/>
    <p:sldId id="437" r:id="rId34"/>
    <p:sldId id="441" r:id="rId35"/>
    <p:sldId id="444" r:id="rId36"/>
    <p:sldId id="447" r:id="rId37"/>
    <p:sldId id="450" r:id="rId38"/>
    <p:sldId id="475" r:id="rId39"/>
    <p:sldId id="270" r:id="rId40"/>
    <p:sldId id="422" r:id="rId41"/>
    <p:sldId id="454" r:id="rId42"/>
    <p:sldId id="452" r:id="rId43"/>
    <p:sldId id="456" r:id="rId44"/>
    <p:sldId id="453" r:id="rId45"/>
    <p:sldId id="457" r:id="rId46"/>
    <p:sldId id="458" r:id="rId47"/>
    <p:sldId id="465" r:id="rId48"/>
    <p:sldId id="451" r:id="rId49"/>
    <p:sldId id="460" r:id="rId50"/>
    <p:sldId id="459" r:id="rId51"/>
    <p:sldId id="461" r:id="rId52"/>
    <p:sldId id="466" r:id="rId53"/>
    <p:sldId id="463" r:id="rId54"/>
    <p:sldId id="464" r:id="rId55"/>
    <p:sldId id="472" r:id="rId56"/>
    <p:sldId id="476" r:id="rId57"/>
    <p:sldId id="477" r:id="rId58"/>
    <p:sldId id="297" r:id="rId59"/>
    <p:sldId id="423" r:id="rId60"/>
    <p:sldId id="481" r:id="rId61"/>
    <p:sldId id="480" r:id="rId62"/>
    <p:sldId id="482" r:id="rId63"/>
    <p:sldId id="483" r:id="rId64"/>
    <p:sldId id="484" r:id="rId65"/>
    <p:sldId id="478" r:id="rId66"/>
    <p:sldId id="486" r:id="rId67"/>
    <p:sldId id="487" r:id="rId68"/>
    <p:sldId id="479" r:id="rId69"/>
    <p:sldId id="490" r:id="rId70"/>
    <p:sldId id="489" r:id="rId71"/>
    <p:sldId id="356" r:id="rId72"/>
    <p:sldId id="421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836"/>
    <a:srgbClr val="1F62E9"/>
    <a:srgbClr val="E9EDF4"/>
    <a:srgbClr val="6EA92D"/>
    <a:srgbClr val="80C535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6" autoAdjust="0"/>
    <p:restoredTop sz="83598" autoAdjust="0"/>
  </p:normalViewPr>
  <p:slideViewPr>
    <p:cSldViewPr>
      <p:cViewPr varScale="1">
        <p:scale>
          <a:sx n="67" d="100"/>
          <a:sy n="67" d="100"/>
        </p:scale>
        <p:origin x="84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Inclusive Ecosystem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components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8-43EF-836C-7D3DBB9D20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technologies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28-43EF-836C-7D3DBB9D2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2106888"/>
        <c:axId val="6121127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scope</c:v>
                </c:pt>
              </c:strCache>
            </c:strRef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28-43EF-836C-7D3DBB9D2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2106888"/>
        <c:axId val="612112792"/>
      </c:lineChart>
      <c:catAx>
        <c:axId val="612106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112792"/>
        <c:crosses val="autoZero"/>
        <c:auto val="1"/>
        <c:lblAlgn val="ctr"/>
        <c:lblOffset val="100"/>
        <c:noMultiLvlLbl val="0"/>
      </c:catAx>
      <c:valAx>
        <c:axId val="612112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106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95C951-BE93-42F1-A522-FC2A2ADE4D8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72BDC-CDDA-4D4F-910E-2C3E00BAB4F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product home page</a:t>
          </a:r>
        </a:p>
      </dgm:t>
    </dgm:pt>
    <dgm:pt modelId="{A041BCA5-3B44-43BA-A1D8-0C64EDD3D79E}" type="parTrans" cxnId="{B9CB4224-F1E1-4101-86A1-07B4FCAA1AB7}">
      <dgm:prSet/>
      <dgm:spPr/>
      <dgm:t>
        <a:bodyPr/>
        <a:lstStyle/>
        <a:p>
          <a:endParaRPr lang="en-US"/>
        </a:p>
      </dgm:t>
    </dgm:pt>
    <dgm:pt modelId="{BD3F8BFB-6F40-438E-BC11-0A65426E01E8}" type="sibTrans" cxnId="{B9CB4224-F1E1-4101-86A1-07B4FCAA1AB7}">
      <dgm:prSet/>
      <dgm:spPr/>
      <dgm:t>
        <a:bodyPr/>
        <a:lstStyle/>
        <a:p>
          <a:endParaRPr lang="en-US"/>
        </a:p>
      </dgm:t>
    </dgm:pt>
    <dgm:pt modelId="{5D08D31C-792D-481A-B633-67DBCC66685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communication</a:t>
          </a:r>
        </a:p>
      </dgm:t>
    </dgm:pt>
    <dgm:pt modelId="{40008C2C-A9B7-4478-8632-2C72898B1B4E}" type="parTrans" cxnId="{2EE87E68-CE43-4CB6-8A69-BC1FF874E683}">
      <dgm:prSet/>
      <dgm:spPr/>
      <dgm:t>
        <a:bodyPr/>
        <a:lstStyle/>
        <a:p>
          <a:endParaRPr lang="en-US"/>
        </a:p>
      </dgm:t>
    </dgm:pt>
    <dgm:pt modelId="{EA202741-5669-4597-949E-007BABE10F38}" type="sibTrans" cxnId="{2EE87E68-CE43-4CB6-8A69-BC1FF874E683}">
      <dgm:prSet/>
      <dgm:spPr/>
      <dgm:t>
        <a:bodyPr/>
        <a:lstStyle/>
        <a:p>
          <a:endParaRPr lang="en-US"/>
        </a:p>
      </dgm:t>
    </dgm:pt>
    <dgm:pt modelId="{563455F4-724F-4CFE-960C-F43C86C59FBA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user forum</a:t>
          </a:r>
        </a:p>
      </dgm:t>
    </dgm:pt>
    <dgm:pt modelId="{D68132BC-49E8-4129-BC21-D864DFD065C7}" type="parTrans" cxnId="{F5A840EF-9E95-4F77-8CAD-8D23F34C4D7A}">
      <dgm:prSet/>
      <dgm:spPr/>
      <dgm:t>
        <a:bodyPr/>
        <a:lstStyle/>
        <a:p>
          <a:endParaRPr lang="en-US"/>
        </a:p>
      </dgm:t>
    </dgm:pt>
    <dgm:pt modelId="{3869769D-D2EE-4723-A7D4-D3DE3A14A575}" type="sibTrans" cxnId="{F5A840EF-9E95-4F77-8CAD-8D23F34C4D7A}">
      <dgm:prSet/>
      <dgm:spPr/>
      <dgm:t>
        <a:bodyPr/>
        <a:lstStyle/>
        <a:p>
          <a:endParaRPr lang="en-US"/>
        </a:p>
      </dgm:t>
    </dgm:pt>
    <dgm:pt modelId="{B505582A-7F5F-477B-975B-75D2C7335D7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request system</a:t>
          </a:r>
        </a:p>
      </dgm:t>
    </dgm:pt>
    <dgm:pt modelId="{923D0318-A80E-44FD-AB65-4232BB6F22D2}" type="parTrans" cxnId="{91BD70F6-ADFE-48BB-8C0D-CF75DC45DD90}">
      <dgm:prSet/>
      <dgm:spPr/>
      <dgm:t>
        <a:bodyPr/>
        <a:lstStyle/>
        <a:p>
          <a:endParaRPr lang="en-US"/>
        </a:p>
      </dgm:t>
    </dgm:pt>
    <dgm:pt modelId="{E5C45021-AA65-49B9-8B02-4D382EF40636}" type="sibTrans" cxnId="{91BD70F6-ADFE-48BB-8C0D-CF75DC45DD90}">
      <dgm:prSet/>
      <dgm:spPr/>
      <dgm:t>
        <a:bodyPr/>
        <a:lstStyle/>
        <a:p>
          <a:endParaRPr lang="en-US"/>
        </a:p>
      </dgm:t>
    </dgm:pt>
    <dgm:pt modelId="{F8D13E91-30B4-4784-AA96-ED6D0F990DC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delivery</a:t>
          </a:r>
        </a:p>
      </dgm:t>
    </dgm:pt>
    <dgm:pt modelId="{CC5ABC4C-75C6-4296-8EDB-2A0C63ED8E47}" type="parTrans" cxnId="{5A22418A-A47D-4939-87E1-F2B62AD7CA2B}">
      <dgm:prSet/>
      <dgm:spPr/>
      <dgm:t>
        <a:bodyPr/>
        <a:lstStyle/>
        <a:p>
          <a:endParaRPr lang="en-US"/>
        </a:p>
      </dgm:t>
    </dgm:pt>
    <dgm:pt modelId="{4114EC50-B616-4C18-83F1-23F037E30AB3}" type="sibTrans" cxnId="{5A22418A-A47D-4939-87E1-F2B62AD7CA2B}">
      <dgm:prSet/>
      <dgm:spPr/>
      <dgm:t>
        <a:bodyPr/>
        <a:lstStyle/>
        <a:p>
          <a:endParaRPr lang="en-US"/>
        </a:p>
      </dgm:t>
    </dgm:pt>
    <dgm:pt modelId="{BAC6C14D-9BBE-405F-A348-A74F0BD0C00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SCM</a:t>
          </a:r>
        </a:p>
      </dgm:t>
    </dgm:pt>
    <dgm:pt modelId="{E26305DB-6033-49CB-B080-19937CB2610D}" type="parTrans" cxnId="{4457EBA2-F1FF-4635-A815-8ACA65096299}">
      <dgm:prSet/>
      <dgm:spPr/>
      <dgm:t>
        <a:bodyPr/>
        <a:lstStyle/>
        <a:p>
          <a:endParaRPr lang="en-US"/>
        </a:p>
      </dgm:t>
    </dgm:pt>
    <dgm:pt modelId="{08F580AD-2754-4133-BE51-18E1A6E75235}" type="sibTrans" cxnId="{4457EBA2-F1FF-4635-A815-8ACA65096299}">
      <dgm:prSet/>
      <dgm:spPr/>
      <dgm:t>
        <a:bodyPr/>
        <a:lstStyle/>
        <a:p>
          <a:endParaRPr lang="en-US"/>
        </a:p>
      </dgm:t>
    </dgm:pt>
    <dgm:pt modelId="{4229AB03-25F7-4D37-B396-3819B642210D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805828E3-40C0-46FD-9F33-31CDAA1F96C7}" type="parTrans" cxnId="{B6B768ED-44D3-47E4-BD7F-2D13A7590F35}">
      <dgm:prSet/>
      <dgm:spPr/>
      <dgm:t>
        <a:bodyPr/>
        <a:lstStyle/>
        <a:p>
          <a:endParaRPr lang="en-US"/>
        </a:p>
      </dgm:t>
    </dgm:pt>
    <dgm:pt modelId="{3DF61259-1A23-422C-A6D8-F7408141CCE2}" type="sibTrans" cxnId="{B6B768ED-44D3-47E4-BD7F-2D13A7590F35}">
      <dgm:prSet/>
      <dgm:spPr/>
      <dgm:t>
        <a:bodyPr/>
        <a:lstStyle/>
        <a:p>
          <a:endParaRPr lang="en-US"/>
        </a:p>
      </dgm:t>
    </dgm:pt>
    <dgm:pt modelId="{EA01BBA5-188C-4682-9A02-D0C653CF513C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E886A92E-A35A-4EDA-ABDE-E5C0437B1EA4}" type="parTrans" cxnId="{8E85DCFF-0E36-43B7-81F8-5113AD491FA4}">
      <dgm:prSet/>
      <dgm:spPr/>
      <dgm:t>
        <a:bodyPr/>
        <a:lstStyle/>
        <a:p>
          <a:endParaRPr lang="en-US"/>
        </a:p>
      </dgm:t>
    </dgm:pt>
    <dgm:pt modelId="{4EC57760-FEE8-4BEA-9FC6-698DF4ED9D38}" type="sibTrans" cxnId="{8E85DCFF-0E36-43B7-81F8-5113AD491FA4}">
      <dgm:prSet/>
      <dgm:spPr/>
      <dgm:t>
        <a:bodyPr/>
        <a:lstStyle/>
        <a:p>
          <a:endParaRPr lang="en-US"/>
        </a:p>
      </dgm:t>
    </dgm:pt>
    <dgm:pt modelId="{0A7A2A90-96F0-4FDD-B645-ABE52419C1B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direct messaging</a:t>
          </a:r>
        </a:p>
      </dgm:t>
    </dgm:pt>
    <dgm:pt modelId="{9AB65B70-0B73-4C65-B618-3A1053CD9290}" type="parTrans" cxnId="{4D9B5220-6710-4266-B7EC-BE7D954FCF33}">
      <dgm:prSet/>
      <dgm:spPr/>
      <dgm:t>
        <a:bodyPr/>
        <a:lstStyle/>
        <a:p>
          <a:endParaRPr lang="en-US"/>
        </a:p>
      </dgm:t>
    </dgm:pt>
    <dgm:pt modelId="{C29E531A-1C27-4A9A-A2DD-25C3D3290D10}" type="sibTrans" cxnId="{4D9B5220-6710-4266-B7EC-BE7D954FCF33}">
      <dgm:prSet/>
      <dgm:spPr/>
      <dgm:t>
        <a:bodyPr/>
        <a:lstStyle/>
        <a:p>
          <a:endParaRPr lang="en-US"/>
        </a:p>
      </dgm:t>
    </dgm:pt>
    <dgm:pt modelId="{35B0EB8C-8D52-4F34-8D10-E6A41EC4E9F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documentation</a:t>
          </a:r>
        </a:p>
      </dgm:t>
    </dgm:pt>
    <dgm:pt modelId="{E2C9AACB-A46C-4EF3-9904-C5805F56872D}" type="parTrans" cxnId="{61132100-F6C8-4D1E-A643-FCD5C4F9CA05}">
      <dgm:prSet/>
      <dgm:spPr/>
      <dgm:t>
        <a:bodyPr/>
        <a:lstStyle/>
        <a:p>
          <a:endParaRPr lang="en-US"/>
        </a:p>
      </dgm:t>
    </dgm:pt>
    <dgm:pt modelId="{40D315C6-042A-43B6-A69C-5F0EFB0909CF}" type="sibTrans" cxnId="{61132100-F6C8-4D1E-A643-FCD5C4F9CA05}">
      <dgm:prSet/>
      <dgm:spPr/>
      <dgm:t>
        <a:bodyPr/>
        <a:lstStyle/>
        <a:p>
          <a:endParaRPr lang="en-US"/>
        </a:p>
      </dgm:t>
    </dgm:pt>
    <dgm:pt modelId="{495CC721-1347-4061-A88A-63E418E5FA8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tutorials and training</a:t>
          </a:r>
        </a:p>
      </dgm:t>
    </dgm:pt>
    <dgm:pt modelId="{18BAE18A-1704-411E-BE3B-7DE2FF3D5100}" type="parTrans" cxnId="{540714D4-2449-47F4-B30E-A2B3D994DEE6}">
      <dgm:prSet/>
      <dgm:spPr/>
      <dgm:t>
        <a:bodyPr/>
        <a:lstStyle/>
        <a:p>
          <a:endParaRPr lang="en-US"/>
        </a:p>
      </dgm:t>
    </dgm:pt>
    <dgm:pt modelId="{7FF92E64-24FD-4CFD-BD09-79B53EFB8177}" type="sibTrans" cxnId="{540714D4-2449-47F4-B30E-A2B3D994DEE6}">
      <dgm:prSet/>
      <dgm:spPr/>
      <dgm:t>
        <a:bodyPr/>
        <a:lstStyle/>
        <a:p>
          <a:endParaRPr lang="en-US"/>
        </a:p>
      </dgm:t>
    </dgm:pt>
    <dgm:pt modelId="{591263AB-AB9E-4DB9-A4FB-FF8EC8C0645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demo</a:t>
          </a:r>
        </a:p>
      </dgm:t>
    </dgm:pt>
    <dgm:pt modelId="{46631C43-BD82-433A-AC9C-18220C513E54}" type="parTrans" cxnId="{FC3CF57D-9F41-418B-9DB7-BD4731A9BE71}">
      <dgm:prSet/>
      <dgm:spPr/>
      <dgm:t>
        <a:bodyPr/>
        <a:lstStyle/>
        <a:p>
          <a:endParaRPr lang="en-US"/>
        </a:p>
      </dgm:t>
    </dgm:pt>
    <dgm:pt modelId="{0A2D3829-3687-4674-958D-9A43745C73C1}" type="sibTrans" cxnId="{FC3CF57D-9F41-418B-9DB7-BD4731A9BE71}">
      <dgm:prSet/>
      <dgm:spPr/>
      <dgm:t>
        <a:bodyPr/>
        <a:lstStyle/>
        <a:p>
          <a:endParaRPr lang="en-US"/>
        </a:p>
      </dgm:t>
    </dgm:pt>
    <dgm:pt modelId="{43E14328-07E3-4337-AF84-F577D8D173CA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developer environment</a:t>
          </a:r>
        </a:p>
      </dgm:t>
    </dgm:pt>
    <dgm:pt modelId="{69AC52E7-03BE-4FF4-89F1-F634FBF3D93F}" type="parTrans" cxnId="{CEEB6866-7476-4AAF-B1B7-910E5052FEEB}">
      <dgm:prSet/>
      <dgm:spPr/>
      <dgm:t>
        <a:bodyPr/>
        <a:lstStyle/>
        <a:p>
          <a:endParaRPr lang="en-US"/>
        </a:p>
      </dgm:t>
    </dgm:pt>
    <dgm:pt modelId="{DB0E8FA1-1145-4424-BD48-05BA0C1A79F9}" type="sibTrans" cxnId="{CEEB6866-7476-4AAF-B1B7-910E5052FEEB}">
      <dgm:prSet/>
      <dgm:spPr/>
      <dgm:t>
        <a:bodyPr/>
        <a:lstStyle/>
        <a:p>
          <a:endParaRPr lang="en-US"/>
        </a:p>
      </dgm:t>
    </dgm:pt>
    <dgm:pt modelId="{FA9A47D9-8FAE-43E8-8F3B-341F8C3D2159}" type="pres">
      <dgm:prSet presAssocID="{6F95C951-BE93-42F1-A522-FC2A2ADE4D8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6B5FD7-E11A-4CBA-B083-2AB989C6A1FA}" type="pres">
      <dgm:prSet presAssocID="{94372BDC-CDDA-4D4F-910E-2C3E00BAB4FA}" presName="vertOne" presStyleCnt="0"/>
      <dgm:spPr/>
    </dgm:pt>
    <dgm:pt modelId="{9A127711-C097-4614-86D8-263719755F52}" type="pres">
      <dgm:prSet presAssocID="{94372BDC-CDDA-4D4F-910E-2C3E00BAB4FA}" presName="txOne" presStyleLbl="node0" presStyleIdx="0" presStyleCnt="1">
        <dgm:presLayoutVars>
          <dgm:chPref val="3"/>
        </dgm:presLayoutVars>
      </dgm:prSet>
      <dgm:spPr/>
    </dgm:pt>
    <dgm:pt modelId="{8C672764-D061-42B3-8850-B0377227FBC6}" type="pres">
      <dgm:prSet presAssocID="{94372BDC-CDDA-4D4F-910E-2C3E00BAB4FA}" presName="parTransOne" presStyleCnt="0"/>
      <dgm:spPr/>
    </dgm:pt>
    <dgm:pt modelId="{36D7CD19-3D3C-4D66-B3B1-301C305567B8}" type="pres">
      <dgm:prSet presAssocID="{94372BDC-CDDA-4D4F-910E-2C3E00BAB4FA}" presName="horzOne" presStyleCnt="0"/>
      <dgm:spPr/>
    </dgm:pt>
    <dgm:pt modelId="{A3001FBE-69A6-48BC-A745-B4091BB84DA4}" type="pres">
      <dgm:prSet presAssocID="{5D08D31C-792D-481A-B633-67DBCC666852}" presName="vertTwo" presStyleCnt="0"/>
      <dgm:spPr/>
    </dgm:pt>
    <dgm:pt modelId="{21C3DCED-7FCB-4DC7-9C7C-D536D2BC8B59}" type="pres">
      <dgm:prSet presAssocID="{5D08D31C-792D-481A-B633-67DBCC666852}" presName="txTwo" presStyleLbl="node2" presStyleIdx="0" presStyleCnt="3">
        <dgm:presLayoutVars>
          <dgm:chPref val="3"/>
        </dgm:presLayoutVars>
      </dgm:prSet>
      <dgm:spPr/>
    </dgm:pt>
    <dgm:pt modelId="{9C1917AB-EA34-461B-9223-8C4A018E7D07}" type="pres">
      <dgm:prSet presAssocID="{5D08D31C-792D-481A-B633-67DBCC666852}" presName="parTransTwo" presStyleCnt="0"/>
      <dgm:spPr/>
    </dgm:pt>
    <dgm:pt modelId="{94B5F3A0-513E-40DB-91D1-4FE4EE4751EE}" type="pres">
      <dgm:prSet presAssocID="{5D08D31C-792D-481A-B633-67DBCC666852}" presName="horzTwo" presStyleCnt="0"/>
      <dgm:spPr/>
    </dgm:pt>
    <dgm:pt modelId="{F1989B4A-9869-4B6F-84EA-6C9523D53494}" type="pres">
      <dgm:prSet presAssocID="{563455F4-724F-4CFE-960C-F43C86C59FBA}" presName="vertThree" presStyleCnt="0"/>
      <dgm:spPr/>
    </dgm:pt>
    <dgm:pt modelId="{3EE27B6D-DB1F-4051-ACD9-C99F353FF497}" type="pres">
      <dgm:prSet presAssocID="{563455F4-724F-4CFE-960C-F43C86C59FBA}" presName="txThree" presStyleLbl="node3" presStyleIdx="0" presStyleCnt="9">
        <dgm:presLayoutVars>
          <dgm:chPref val="3"/>
        </dgm:presLayoutVars>
      </dgm:prSet>
      <dgm:spPr/>
    </dgm:pt>
    <dgm:pt modelId="{C5C60E81-2D2B-407A-8F57-9A35E0FADED3}" type="pres">
      <dgm:prSet presAssocID="{563455F4-724F-4CFE-960C-F43C86C59FBA}" presName="horzThree" presStyleCnt="0"/>
      <dgm:spPr/>
    </dgm:pt>
    <dgm:pt modelId="{59EA90CE-876B-4222-A8CA-454FBCD57228}" type="pres">
      <dgm:prSet presAssocID="{3869769D-D2EE-4723-A7D4-D3DE3A14A575}" presName="sibSpaceThree" presStyleCnt="0"/>
      <dgm:spPr/>
    </dgm:pt>
    <dgm:pt modelId="{205DF71A-DD91-4CDC-AC3A-A4D563E3E68B}" type="pres">
      <dgm:prSet presAssocID="{0A7A2A90-96F0-4FDD-B645-ABE52419C1B1}" presName="vertThree" presStyleCnt="0"/>
      <dgm:spPr/>
    </dgm:pt>
    <dgm:pt modelId="{7BEC5946-616A-4D10-8713-FD2D6FA1D03E}" type="pres">
      <dgm:prSet presAssocID="{0A7A2A90-96F0-4FDD-B645-ABE52419C1B1}" presName="txThree" presStyleLbl="node3" presStyleIdx="1" presStyleCnt="9">
        <dgm:presLayoutVars>
          <dgm:chPref val="3"/>
        </dgm:presLayoutVars>
      </dgm:prSet>
      <dgm:spPr/>
    </dgm:pt>
    <dgm:pt modelId="{16BB55B5-D0CF-46A0-9EFC-A3DB27CC0D53}" type="pres">
      <dgm:prSet presAssocID="{0A7A2A90-96F0-4FDD-B645-ABE52419C1B1}" presName="horzThree" presStyleCnt="0"/>
      <dgm:spPr/>
    </dgm:pt>
    <dgm:pt modelId="{634880CC-0CE0-4C36-9F49-D9A2AB44DF79}" type="pres">
      <dgm:prSet presAssocID="{C29E531A-1C27-4A9A-A2DD-25C3D3290D10}" presName="sibSpaceThree" presStyleCnt="0"/>
      <dgm:spPr/>
    </dgm:pt>
    <dgm:pt modelId="{7BBCB63A-EC50-4649-9E98-FB38359C3EA5}" type="pres">
      <dgm:prSet presAssocID="{B505582A-7F5F-477B-975B-75D2C7335D73}" presName="vertThree" presStyleCnt="0"/>
      <dgm:spPr/>
    </dgm:pt>
    <dgm:pt modelId="{5157F60C-DB24-493D-9E9C-3E1D4E1F5E7A}" type="pres">
      <dgm:prSet presAssocID="{B505582A-7F5F-477B-975B-75D2C7335D73}" presName="txThree" presStyleLbl="node3" presStyleIdx="2" presStyleCnt="9">
        <dgm:presLayoutVars>
          <dgm:chPref val="3"/>
        </dgm:presLayoutVars>
      </dgm:prSet>
      <dgm:spPr/>
    </dgm:pt>
    <dgm:pt modelId="{8079384C-089B-44F8-88FF-38B7055BB37C}" type="pres">
      <dgm:prSet presAssocID="{B505582A-7F5F-477B-975B-75D2C7335D73}" presName="horzThree" presStyleCnt="0"/>
      <dgm:spPr/>
    </dgm:pt>
    <dgm:pt modelId="{062130C0-19E8-4FE5-BA38-A4D88D1499EF}" type="pres">
      <dgm:prSet presAssocID="{EA202741-5669-4597-949E-007BABE10F38}" presName="sibSpaceTwo" presStyleCnt="0"/>
      <dgm:spPr/>
    </dgm:pt>
    <dgm:pt modelId="{106AE0D0-A166-47EB-AAC0-C883A3B59F35}" type="pres">
      <dgm:prSet presAssocID="{EA01BBA5-188C-4682-9A02-D0C653CF513C}" presName="vertTwo" presStyleCnt="0"/>
      <dgm:spPr/>
    </dgm:pt>
    <dgm:pt modelId="{8565EF0D-7746-4E7B-B393-ED1CFC8A98A4}" type="pres">
      <dgm:prSet presAssocID="{EA01BBA5-188C-4682-9A02-D0C653CF513C}" presName="txTwo" presStyleLbl="node2" presStyleIdx="1" presStyleCnt="3">
        <dgm:presLayoutVars>
          <dgm:chPref val="3"/>
        </dgm:presLayoutVars>
      </dgm:prSet>
      <dgm:spPr/>
    </dgm:pt>
    <dgm:pt modelId="{C6B5419F-AEC2-403E-B331-AC4CD074EFDD}" type="pres">
      <dgm:prSet presAssocID="{EA01BBA5-188C-4682-9A02-D0C653CF513C}" presName="parTransTwo" presStyleCnt="0"/>
      <dgm:spPr/>
    </dgm:pt>
    <dgm:pt modelId="{7A3908A1-0921-4D5F-8C65-BC54309BF74E}" type="pres">
      <dgm:prSet presAssocID="{EA01BBA5-188C-4682-9A02-D0C653CF513C}" presName="horzTwo" presStyleCnt="0"/>
      <dgm:spPr/>
    </dgm:pt>
    <dgm:pt modelId="{B3FB8AA4-BCB5-4044-A475-D14E8723415B}" type="pres">
      <dgm:prSet presAssocID="{35B0EB8C-8D52-4F34-8D10-E6A41EC4E9F8}" presName="vertThree" presStyleCnt="0"/>
      <dgm:spPr/>
    </dgm:pt>
    <dgm:pt modelId="{50DDB649-2CDD-4257-B8D9-70E9BE6144DD}" type="pres">
      <dgm:prSet presAssocID="{35B0EB8C-8D52-4F34-8D10-E6A41EC4E9F8}" presName="txThree" presStyleLbl="node3" presStyleIdx="3" presStyleCnt="9">
        <dgm:presLayoutVars>
          <dgm:chPref val="3"/>
        </dgm:presLayoutVars>
      </dgm:prSet>
      <dgm:spPr/>
    </dgm:pt>
    <dgm:pt modelId="{ED3BC467-B98C-4D6B-B7F2-A22D298A1F41}" type="pres">
      <dgm:prSet presAssocID="{35B0EB8C-8D52-4F34-8D10-E6A41EC4E9F8}" presName="horzThree" presStyleCnt="0"/>
      <dgm:spPr/>
    </dgm:pt>
    <dgm:pt modelId="{7055C481-16CF-48A2-A097-3454272641DC}" type="pres">
      <dgm:prSet presAssocID="{40D315C6-042A-43B6-A69C-5F0EFB0909CF}" presName="sibSpaceThree" presStyleCnt="0"/>
      <dgm:spPr/>
    </dgm:pt>
    <dgm:pt modelId="{C1A5C74B-F80C-4E04-BF4B-493A52867227}" type="pres">
      <dgm:prSet presAssocID="{495CC721-1347-4061-A88A-63E418E5FA84}" presName="vertThree" presStyleCnt="0"/>
      <dgm:spPr/>
    </dgm:pt>
    <dgm:pt modelId="{B4519A7C-B5ED-471A-97AE-8D2E6439CC62}" type="pres">
      <dgm:prSet presAssocID="{495CC721-1347-4061-A88A-63E418E5FA84}" presName="txThree" presStyleLbl="node3" presStyleIdx="4" presStyleCnt="9">
        <dgm:presLayoutVars>
          <dgm:chPref val="3"/>
        </dgm:presLayoutVars>
      </dgm:prSet>
      <dgm:spPr/>
    </dgm:pt>
    <dgm:pt modelId="{0A3FB54D-D791-4945-B7D2-63705EEB8D46}" type="pres">
      <dgm:prSet presAssocID="{495CC721-1347-4061-A88A-63E418E5FA84}" presName="horzThree" presStyleCnt="0"/>
      <dgm:spPr/>
    </dgm:pt>
    <dgm:pt modelId="{55646789-90F5-4850-8686-73F82C4B7A70}" type="pres">
      <dgm:prSet presAssocID="{7FF92E64-24FD-4CFD-BD09-79B53EFB8177}" presName="sibSpaceThree" presStyleCnt="0"/>
      <dgm:spPr/>
    </dgm:pt>
    <dgm:pt modelId="{685DCF7C-FDDC-4F19-A4FF-83FA70912FF4}" type="pres">
      <dgm:prSet presAssocID="{591263AB-AB9E-4DB9-A4FB-FF8EC8C0645A}" presName="vertThree" presStyleCnt="0"/>
      <dgm:spPr/>
    </dgm:pt>
    <dgm:pt modelId="{2CBB1D38-A420-4291-85B8-9811A21A6150}" type="pres">
      <dgm:prSet presAssocID="{591263AB-AB9E-4DB9-A4FB-FF8EC8C0645A}" presName="txThree" presStyleLbl="node3" presStyleIdx="5" presStyleCnt="9">
        <dgm:presLayoutVars>
          <dgm:chPref val="3"/>
        </dgm:presLayoutVars>
      </dgm:prSet>
      <dgm:spPr/>
    </dgm:pt>
    <dgm:pt modelId="{DF824B88-1C29-4BE7-8CCD-75F641DD8F6D}" type="pres">
      <dgm:prSet presAssocID="{591263AB-AB9E-4DB9-A4FB-FF8EC8C0645A}" presName="horzThree" presStyleCnt="0"/>
      <dgm:spPr/>
    </dgm:pt>
    <dgm:pt modelId="{44DCF8D9-2FE3-47E3-BCB4-74706726EB91}" type="pres">
      <dgm:prSet presAssocID="{4EC57760-FEE8-4BEA-9FC6-698DF4ED9D38}" presName="sibSpaceTwo" presStyleCnt="0"/>
      <dgm:spPr/>
    </dgm:pt>
    <dgm:pt modelId="{2E64DC33-181B-4ABE-8D4D-97CF7487C599}" type="pres">
      <dgm:prSet presAssocID="{F8D13E91-30B4-4784-AA96-ED6D0F990DC3}" presName="vertTwo" presStyleCnt="0"/>
      <dgm:spPr/>
    </dgm:pt>
    <dgm:pt modelId="{962E2514-011C-48F4-B4A6-525FAE125820}" type="pres">
      <dgm:prSet presAssocID="{F8D13E91-30B4-4784-AA96-ED6D0F990DC3}" presName="txTwo" presStyleLbl="node2" presStyleIdx="2" presStyleCnt="3">
        <dgm:presLayoutVars>
          <dgm:chPref val="3"/>
        </dgm:presLayoutVars>
      </dgm:prSet>
      <dgm:spPr/>
    </dgm:pt>
    <dgm:pt modelId="{701AC497-84B6-4FED-8A46-6ADCDC80614B}" type="pres">
      <dgm:prSet presAssocID="{F8D13E91-30B4-4784-AA96-ED6D0F990DC3}" presName="parTransTwo" presStyleCnt="0"/>
      <dgm:spPr/>
    </dgm:pt>
    <dgm:pt modelId="{48A5EBF7-3ED9-4A92-9EDB-222CA4277EA7}" type="pres">
      <dgm:prSet presAssocID="{F8D13E91-30B4-4784-AA96-ED6D0F990DC3}" presName="horzTwo" presStyleCnt="0"/>
      <dgm:spPr/>
    </dgm:pt>
    <dgm:pt modelId="{6374D874-197E-485D-BFE0-14C18554B121}" type="pres">
      <dgm:prSet presAssocID="{43E14328-07E3-4337-AF84-F577D8D173CA}" presName="vertThree" presStyleCnt="0"/>
      <dgm:spPr/>
    </dgm:pt>
    <dgm:pt modelId="{7FF66755-7116-4A92-80FA-BBA7A43B25EF}" type="pres">
      <dgm:prSet presAssocID="{43E14328-07E3-4337-AF84-F577D8D173CA}" presName="txThree" presStyleLbl="node3" presStyleIdx="6" presStyleCnt="9">
        <dgm:presLayoutVars>
          <dgm:chPref val="3"/>
        </dgm:presLayoutVars>
      </dgm:prSet>
      <dgm:spPr/>
    </dgm:pt>
    <dgm:pt modelId="{557907DE-F4D4-4193-8F76-34D56300FD5A}" type="pres">
      <dgm:prSet presAssocID="{43E14328-07E3-4337-AF84-F577D8D173CA}" presName="horzThree" presStyleCnt="0"/>
      <dgm:spPr/>
    </dgm:pt>
    <dgm:pt modelId="{1672640F-540C-4B77-9ECF-9769094AD61B}" type="pres">
      <dgm:prSet presAssocID="{DB0E8FA1-1145-4424-BD48-05BA0C1A79F9}" presName="sibSpaceThree" presStyleCnt="0"/>
      <dgm:spPr/>
    </dgm:pt>
    <dgm:pt modelId="{95DBC965-7C29-4FF6-AD69-68079DA03979}" type="pres">
      <dgm:prSet presAssocID="{BAC6C14D-9BBE-405F-A348-A74F0BD0C001}" presName="vertThree" presStyleCnt="0"/>
      <dgm:spPr/>
    </dgm:pt>
    <dgm:pt modelId="{361C7B5D-6484-4AE6-A34A-AE4D9640D18A}" type="pres">
      <dgm:prSet presAssocID="{BAC6C14D-9BBE-405F-A348-A74F0BD0C001}" presName="txThree" presStyleLbl="node3" presStyleIdx="7" presStyleCnt="9">
        <dgm:presLayoutVars>
          <dgm:chPref val="3"/>
        </dgm:presLayoutVars>
      </dgm:prSet>
      <dgm:spPr/>
    </dgm:pt>
    <dgm:pt modelId="{DB528DDB-D154-45D1-93E6-08DEC05A212C}" type="pres">
      <dgm:prSet presAssocID="{BAC6C14D-9BBE-405F-A348-A74F0BD0C001}" presName="horzThree" presStyleCnt="0"/>
      <dgm:spPr/>
    </dgm:pt>
    <dgm:pt modelId="{6478347A-A4B5-4B71-92E5-6154E86FBABF}" type="pres">
      <dgm:prSet presAssocID="{08F580AD-2754-4133-BE51-18E1A6E75235}" presName="sibSpaceThree" presStyleCnt="0"/>
      <dgm:spPr/>
    </dgm:pt>
    <dgm:pt modelId="{BE0A4B4A-0FE7-4ED2-B77B-9444633906E5}" type="pres">
      <dgm:prSet presAssocID="{4229AB03-25F7-4D37-B396-3819B642210D}" presName="vertThree" presStyleCnt="0"/>
      <dgm:spPr/>
    </dgm:pt>
    <dgm:pt modelId="{B0C6BB20-5BCD-4F90-A458-CF5C9194AEF1}" type="pres">
      <dgm:prSet presAssocID="{4229AB03-25F7-4D37-B396-3819B642210D}" presName="txThree" presStyleLbl="node3" presStyleIdx="8" presStyleCnt="9">
        <dgm:presLayoutVars>
          <dgm:chPref val="3"/>
        </dgm:presLayoutVars>
      </dgm:prSet>
      <dgm:spPr/>
    </dgm:pt>
    <dgm:pt modelId="{46E8F992-88DC-4EA2-84C5-3C9E5DE78E39}" type="pres">
      <dgm:prSet presAssocID="{4229AB03-25F7-4D37-B396-3819B642210D}" presName="horzThree" presStyleCnt="0"/>
      <dgm:spPr/>
    </dgm:pt>
  </dgm:ptLst>
  <dgm:cxnLst>
    <dgm:cxn modelId="{61132100-F6C8-4D1E-A643-FCD5C4F9CA05}" srcId="{EA01BBA5-188C-4682-9A02-D0C653CF513C}" destId="{35B0EB8C-8D52-4F34-8D10-E6A41EC4E9F8}" srcOrd="0" destOrd="0" parTransId="{E2C9AACB-A46C-4EF3-9904-C5805F56872D}" sibTransId="{40D315C6-042A-43B6-A69C-5F0EFB0909CF}"/>
    <dgm:cxn modelId="{182E270E-6A2A-4BE1-AA22-2C9C3A681408}" type="presOf" srcId="{591263AB-AB9E-4DB9-A4FB-FF8EC8C0645A}" destId="{2CBB1D38-A420-4291-85B8-9811A21A6150}" srcOrd="0" destOrd="0" presId="urn:microsoft.com/office/officeart/2005/8/layout/hierarchy4"/>
    <dgm:cxn modelId="{4D9B5220-6710-4266-B7EC-BE7D954FCF33}" srcId="{5D08D31C-792D-481A-B633-67DBCC666852}" destId="{0A7A2A90-96F0-4FDD-B645-ABE52419C1B1}" srcOrd="1" destOrd="0" parTransId="{9AB65B70-0B73-4C65-B618-3A1053CD9290}" sibTransId="{C29E531A-1C27-4A9A-A2DD-25C3D3290D10}"/>
    <dgm:cxn modelId="{B9CB4224-F1E1-4101-86A1-07B4FCAA1AB7}" srcId="{6F95C951-BE93-42F1-A522-FC2A2ADE4D8F}" destId="{94372BDC-CDDA-4D4F-910E-2C3E00BAB4FA}" srcOrd="0" destOrd="0" parTransId="{A041BCA5-3B44-43BA-A1D8-0C64EDD3D79E}" sibTransId="{BD3F8BFB-6F40-438E-BC11-0A65426E01E8}"/>
    <dgm:cxn modelId="{85A18531-525D-49AC-912F-DFA25EB154D1}" type="presOf" srcId="{35B0EB8C-8D52-4F34-8D10-E6A41EC4E9F8}" destId="{50DDB649-2CDD-4257-B8D9-70E9BE6144DD}" srcOrd="0" destOrd="0" presId="urn:microsoft.com/office/officeart/2005/8/layout/hierarchy4"/>
    <dgm:cxn modelId="{29C11433-FBA3-4CB3-9179-67D57C262AAD}" type="presOf" srcId="{5D08D31C-792D-481A-B633-67DBCC666852}" destId="{21C3DCED-7FCB-4DC7-9C7C-D536D2BC8B59}" srcOrd="0" destOrd="0" presId="urn:microsoft.com/office/officeart/2005/8/layout/hierarchy4"/>
    <dgm:cxn modelId="{BA1FD23F-F023-4D86-B41D-CF26CC137D26}" type="presOf" srcId="{43E14328-07E3-4337-AF84-F577D8D173CA}" destId="{7FF66755-7116-4A92-80FA-BBA7A43B25EF}" srcOrd="0" destOrd="0" presId="urn:microsoft.com/office/officeart/2005/8/layout/hierarchy4"/>
    <dgm:cxn modelId="{329E9D61-1BED-4F56-B99E-353307C71EF0}" type="presOf" srcId="{F8D13E91-30B4-4784-AA96-ED6D0F990DC3}" destId="{962E2514-011C-48F4-B4A6-525FAE125820}" srcOrd="0" destOrd="0" presId="urn:microsoft.com/office/officeart/2005/8/layout/hierarchy4"/>
    <dgm:cxn modelId="{CEEB6866-7476-4AAF-B1B7-910E5052FEEB}" srcId="{F8D13E91-30B4-4784-AA96-ED6D0F990DC3}" destId="{43E14328-07E3-4337-AF84-F577D8D173CA}" srcOrd="0" destOrd="0" parTransId="{69AC52E7-03BE-4FF4-89F1-F634FBF3D93F}" sibTransId="{DB0E8FA1-1145-4424-BD48-05BA0C1A79F9}"/>
    <dgm:cxn modelId="{2EE87E68-CE43-4CB6-8A69-BC1FF874E683}" srcId="{94372BDC-CDDA-4D4F-910E-2C3E00BAB4FA}" destId="{5D08D31C-792D-481A-B633-67DBCC666852}" srcOrd="0" destOrd="0" parTransId="{40008C2C-A9B7-4478-8632-2C72898B1B4E}" sibTransId="{EA202741-5669-4597-949E-007BABE10F38}"/>
    <dgm:cxn modelId="{4AB1C54B-8E2D-4B03-9EA7-96903129C9DB}" type="presOf" srcId="{6F95C951-BE93-42F1-A522-FC2A2ADE4D8F}" destId="{FA9A47D9-8FAE-43E8-8F3B-341F8C3D2159}" srcOrd="0" destOrd="0" presId="urn:microsoft.com/office/officeart/2005/8/layout/hierarchy4"/>
    <dgm:cxn modelId="{D3D6F250-7DA4-420F-A525-C390FAD4F1FC}" type="presOf" srcId="{B505582A-7F5F-477B-975B-75D2C7335D73}" destId="{5157F60C-DB24-493D-9E9C-3E1D4E1F5E7A}" srcOrd="0" destOrd="0" presId="urn:microsoft.com/office/officeart/2005/8/layout/hierarchy4"/>
    <dgm:cxn modelId="{1ABAE354-A401-44D2-836D-A24B5AFBD233}" type="presOf" srcId="{94372BDC-CDDA-4D4F-910E-2C3E00BAB4FA}" destId="{9A127711-C097-4614-86D8-263719755F52}" srcOrd="0" destOrd="0" presId="urn:microsoft.com/office/officeart/2005/8/layout/hierarchy4"/>
    <dgm:cxn modelId="{FC3CF57D-9F41-418B-9DB7-BD4731A9BE71}" srcId="{EA01BBA5-188C-4682-9A02-D0C653CF513C}" destId="{591263AB-AB9E-4DB9-A4FB-FF8EC8C0645A}" srcOrd="2" destOrd="0" parTransId="{46631C43-BD82-433A-AC9C-18220C513E54}" sibTransId="{0A2D3829-3687-4674-958D-9A43745C73C1}"/>
    <dgm:cxn modelId="{5A22418A-A47D-4939-87E1-F2B62AD7CA2B}" srcId="{94372BDC-CDDA-4D4F-910E-2C3E00BAB4FA}" destId="{F8D13E91-30B4-4784-AA96-ED6D0F990DC3}" srcOrd="2" destOrd="0" parTransId="{CC5ABC4C-75C6-4296-8EDB-2A0C63ED8E47}" sibTransId="{4114EC50-B616-4C18-83F1-23F037E30AB3}"/>
    <dgm:cxn modelId="{5C7E989B-FF62-4C43-81A7-B46A101246A0}" type="presOf" srcId="{563455F4-724F-4CFE-960C-F43C86C59FBA}" destId="{3EE27B6D-DB1F-4051-ACD9-C99F353FF497}" srcOrd="0" destOrd="0" presId="urn:microsoft.com/office/officeart/2005/8/layout/hierarchy4"/>
    <dgm:cxn modelId="{213918A0-C6BA-4EC2-A10A-1504396B0061}" type="presOf" srcId="{0A7A2A90-96F0-4FDD-B645-ABE52419C1B1}" destId="{7BEC5946-616A-4D10-8713-FD2D6FA1D03E}" srcOrd="0" destOrd="0" presId="urn:microsoft.com/office/officeart/2005/8/layout/hierarchy4"/>
    <dgm:cxn modelId="{4457EBA2-F1FF-4635-A815-8ACA65096299}" srcId="{F8D13E91-30B4-4784-AA96-ED6D0F990DC3}" destId="{BAC6C14D-9BBE-405F-A348-A74F0BD0C001}" srcOrd="1" destOrd="0" parTransId="{E26305DB-6033-49CB-B080-19937CB2610D}" sibTransId="{08F580AD-2754-4133-BE51-18E1A6E75235}"/>
    <dgm:cxn modelId="{D1BFB8C3-0969-40F6-9778-3A7581162CAC}" type="presOf" srcId="{BAC6C14D-9BBE-405F-A348-A74F0BD0C001}" destId="{361C7B5D-6484-4AE6-A34A-AE4D9640D18A}" srcOrd="0" destOrd="0" presId="urn:microsoft.com/office/officeart/2005/8/layout/hierarchy4"/>
    <dgm:cxn modelId="{EF896AC9-B860-4A74-8006-6AE2A812094B}" type="presOf" srcId="{4229AB03-25F7-4D37-B396-3819B642210D}" destId="{B0C6BB20-5BCD-4F90-A458-CF5C9194AEF1}" srcOrd="0" destOrd="0" presId="urn:microsoft.com/office/officeart/2005/8/layout/hierarchy4"/>
    <dgm:cxn modelId="{B69085CC-ACAD-4A5C-9E39-3D954F2125F8}" type="presOf" srcId="{495CC721-1347-4061-A88A-63E418E5FA84}" destId="{B4519A7C-B5ED-471A-97AE-8D2E6439CC62}" srcOrd="0" destOrd="0" presId="urn:microsoft.com/office/officeart/2005/8/layout/hierarchy4"/>
    <dgm:cxn modelId="{540714D4-2449-47F4-B30E-A2B3D994DEE6}" srcId="{EA01BBA5-188C-4682-9A02-D0C653CF513C}" destId="{495CC721-1347-4061-A88A-63E418E5FA84}" srcOrd="1" destOrd="0" parTransId="{18BAE18A-1704-411E-BE3B-7DE2FF3D5100}" sibTransId="{7FF92E64-24FD-4CFD-BD09-79B53EFB8177}"/>
    <dgm:cxn modelId="{B6B768ED-44D3-47E4-BD7F-2D13A7590F35}" srcId="{F8D13E91-30B4-4784-AA96-ED6D0F990DC3}" destId="{4229AB03-25F7-4D37-B396-3819B642210D}" srcOrd="2" destOrd="0" parTransId="{805828E3-40C0-46FD-9F33-31CDAA1F96C7}" sibTransId="{3DF61259-1A23-422C-A6D8-F7408141CCE2}"/>
    <dgm:cxn modelId="{BBC383EE-7034-4874-BC66-6D937E9B35B4}" type="presOf" srcId="{EA01BBA5-188C-4682-9A02-D0C653CF513C}" destId="{8565EF0D-7746-4E7B-B393-ED1CFC8A98A4}" srcOrd="0" destOrd="0" presId="urn:microsoft.com/office/officeart/2005/8/layout/hierarchy4"/>
    <dgm:cxn modelId="{F5A840EF-9E95-4F77-8CAD-8D23F34C4D7A}" srcId="{5D08D31C-792D-481A-B633-67DBCC666852}" destId="{563455F4-724F-4CFE-960C-F43C86C59FBA}" srcOrd="0" destOrd="0" parTransId="{D68132BC-49E8-4129-BC21-D864DFD065C7}" sibTransId="{3869769D-D2EE-4723-A7D4-D3DE3A14A575}"/>
    <dgm:cxn modelId="{91BD70F6-ADFE-48BB-8C0D-CF75DC45DD90}" srcId="{5D08D31C-792D-481A-B633-67DBCC666852}" destId="{B505582A-7F5F-477B-975B-75D2C7335D73}" srcOrd="2" destOrd="0" parTransId="{923D0318-A80E-44FD-AB65-4232BB6F22D2}" sibTransId="{E5C45021-AA65-49B9-8B02-4D382EF40636}"/>
    <dgm:cxn modelId="{8E85DCFF-0E36-43B7-81F8-5113AD491FA4}" srcId="{94372BDC-CDDA-4D4F-910E-2C3E00BAB4FA}" destId="{EA01BBA5-188C-4682-9A02-D0C653CF513C}" srcOrd="1" destOrd="0" parTransId="{E886A92E-A35A-4EDA-ABDE-E5C0437B1EA4}" sibTransId="{4EC57760-FEE8-4BEA-9FC6-698DF4ED9D38}"/>
    <dgm:cxn modelId="{84AE4B06-C6FC-4B05-9895-A4814DDD30E1}" type="presParOf" srcId="{FA9A47D9-8FAE-43E8-8F3B-341F8C3D2159}" destId="{996B5FD7-E11A-4CBA-B083-2AB989C6A1FA}" srcOrd="0" destOrd="0" presId="urn:microsoft.com/office/officeart/2005/8/layout/hierarchy4"/>
    <dgm:cxn modelId="{4ACC2F6D-D495-47D7-85A9-67E9D901DDDB}" type="presParOf" srcId="{996B5FD7-E11A-4CBA-B083-2AB989C6A1FA}" destId="{9A127711-C097-4614-86D8-263719755F52}" srcOrd="0" destOrd="0" presId="urn:microsoft.com/office/officeart/2005/8/layout/hierarchy4"/>
    <dgm:cxn modelId="{65A74429-EB22-4DA8-8A5A-F25B9D7B39BE}" type="presParOf" srcId="{996B5FD7-E11A-4CBA-B083-2AB989C6A1FA}" destId="{8C672764-D061-42B3-8850-B0377227FBC6}" srcOrd="1" destOrd="0" presId="urn:microsoft.com/office/officeart/2005/8/layout/hierarchy4"/>
    <dgm:cxn modelId="{733708FD-FD6F-47DB-9EEA-15E8C7ECD420}" type="presParOf" srcId="{996B5FD7-E11A-4CBA-B083-2AB989C6A1FA}" destId="{36D7CD19-3D3C-4D66-B3B1-301C305567B8}" srcOrd="2" destOrd="0" presId="urn:microsoft.com/office/officeart/2005/8/layout/hierarchy4"/>
    <dgm:cxn modelId="{D12D0422-9D6E-4243-89E2-FC3392AE0153}" type="presParOf" srcId="{36D7CD19-3D3C-4D66-B3B1-301C305567B8}" destId="{A3001FBE-69A6-48BC-A745-B4091BB84DA4}" srcOrd="0" destOrd="0" presId="urn:microsoft.com/office/officeart/2005/8/layout/hierarchy4"/>
    <dgm:cxn modelId="{02B315D8-8F43-46BB-B4B3-70DD098A0E4E}" type="presParOf" srcId="{A3001FBE-69A6-48BC-A745-B4091BB84DA4}" destId="{21C3DCED-7FCB-4DC7-9C7C-D536D2BC8B59}" srcOrd="0" destOrd="0" presId="urn:microsoft.com/office/officeart/2005/8/layout/hierarchy4"/>
    <dgm:cxn modelId="{2E3C520B-CA56-4694-8FDB-3A219CE9451D}" type="presParOf" srcId="{A3001FBE-69A6-48BC-A745-B4091BB84DA4}" destId="{9C1917AB-EA34-461B-9223-8C4A018E7D07}" srcOrd="1" destOrd="0" presId="urn:microsoft.com/office/officeart/2005/8/layout/hierarchy4"/>
    <dgm:cxn modelId="{32AE9409-5F20-4EAF-AA97-AC183ECB05F9}" type="presParOf" srcId="{A3001FBE-69A6-48BC-A745-B4091BB84DA4}" destId="{94B5F3A0-513E-40DB-91D1-4FE4EE4751EE}" srcOrd="2" destOrd="0" presId="urn:microsoft.com/office/officeart/2005/8/layout/hierarchy4"/>
    <dgm:cxn modelId="{97FA0773-8AA6-4878-A97C-79E8410A05A2}" type="presParOf" srcId="{94B5F3A0-513E-40DB-91D1-4FE4EE4751EE}" destId="{F1989B4A-9869-4B6F-84EA-6C9523D53494}" srcOrd="0" destOrd="0" presId="urn:microsoft.com/office/officeart/2005/8/layout/hierarchy4"/>
    <dgm:cxn modelId="{73CD3A36-18AE-490C-920A-BDCC4C3EFBF1}" type="presParOf" srcId="{F1989B4A-9869-4B6F-84EA-6C9523D53494}" destId="{3EE27B6D-DB1F-4051-ACD9-C99F353FF497}" srcOrd="0" destOrd="0" presId="urn:microsoft.com/office/officeart/2005/8/layout/hierarchy4"/>
    <dgm:cxn modelId="{9C3E7501-D85C-47BF-929F-68C4C7F48094}" type="presParOf" srcId="{F1989B4A-9869-4B6F-84EA-6C9523D53494}" destId="{C5C60E81-2D2B-407A-8F57-9A35E0FADED3}" srcOrd="1" destOrd="0" presId="urn:microsoft.com/office/officeart/2005/8/layout/hierarchy4"/>
    <dgm:cxn modelId="{F3F44339-60AC-4DCB-BE89-181EBAE3B1B6}" type="presParOf" srcId="{94B5F3A0-513E-40DB-91D1-4FE4EE4751EE}" destId="{59EA90CE-876B-4222-A8CA-454FBCD57228}" srcOrd="1" destOrd="0" presId="urn:microsoft.com/office/officeart/2005/8/layout/hierarchy4"/>
    <dgm:cxn modelId="{C891C427-FA84-460B-9F19-FD0347DD4E01}" type="presParOf" srcId="{94B5F3A0-513E-40DB-91D1-4FE4EE4751EE}" destId="{205DF71A-DD91-4CDC-AC3A-A4D563E3E68B}" srcOrd="2" destOrd="0" presId="urn:microsoft.com/office/officeart/2005/8/layout/hierarchy4"/>
    <dgm:cxn modelId="{CE41E985-B4E1-4B97-B740-7D759900590F}" type="presParOf" srcId="{205DF71A-DD91-4CDC-AC3A-A4D563E3E68B}" destId="{7BEC5946-616A-4D10-8713-FD2D6FA1D03E}" srcOrd="0" destOrd="0" presId="urn:microsoft.com/office/officeart/2005/8/layout/hierarchy4"/>
    <dgm:cxn modelId="{FBB3B7ED-AD53-4327-B0E5-EC684E3F1E4A}" type="presParOf" srcId="{205DF71A-DD91-4CDC-AC3A-A4D563E3E68B}" destId="{16BB55B5-D0CF-46A0-9EFC-A3DB27CC0D53}" srcOrd="1" destOrd="0" presId="urn:microsoft.com/office/officeart/2005/8/layout/hierarchy4"/>
    <dgm:cxn modelId="{8538422D-DB49-4C9A-BCA4-4E0B62485F53}" type="presParOf" srcId="{94B5F3A0-513E-40DB-91D1-4FE4EE4751EE}" destId="{634880CC-0CE0-4C36-9F49-D9A2AB44DF79}" srcOrd="3" destOrd="0" presId="urn:microsoft.com/office/officeart/2005/8/layout/hierarchy4"/>
    <dgm:cxn modelId="{9DEC69CD-5A6B-4C40-B8C8-ED464ACF73DA}" type="presParOf" srcId="{94B5F3A0-513E-40DB-91D1-4FE4EE4751EE}" destId="{7BBCB63A-EC50-4649-9E98-FB38359C3EA5}" srcOrd="4" destOrd="0" presId="urn:microsoft.com/office/officeart/2005/8/layout/hierarchy4"/>
    <dgm:cxn modelId="{F38ABF07-048E-4670-918A-57589953F39B}" type="presParOf" srcId="{7BBCB63A-EC50-4649-9E98-FB38359C3EA5}" destId="{5157F60C-DB24-493D-9E9C-3E1D4E1F5E7A}" srcOrd="0" destOrd="0" presId="urn:microsoft.com/office/officeart/2005/8/layout/hierarchy4"/>
    <dgm:cxn modelId="{913BDF4B-9954-4242-9258-4CAE60FC6A5F}" type="presParOf" srcId="{7BBCB63A-EC50-4649-9E98-FB38359C3EA5}" destId="{8079384C-089B-44F8-88FF-38B7055BB37C}" srcOrd="1" destOrd="0" presId="urn:microsoft.com/office/officeart/2005/8/layout/hierarchy4"/>
    <dgm:cxn modelId="{6D779D6F-F91C-46A5-BC7F-4B22DFDA0D71}" type="presParOf" srcId="{36D7CD19-3D3C-4D66-B3B1-301C305567B8}" destId="{062130C0-19E8-4FE5-BA38-A4D88D1499EF}" srcOrd="1" destOrd="0" presId="urn:microsoft.com/office/officeart/2005/8/layout/hierarchy4"/>
    <dgm:cxn modelId="{716BF200-DA3B-4342-9F66-90F27F63FB69}" type="presParOf" srcId="{36D7CD19-3D3C-4D66-B3B1-301C305567B8}" destId="{106AE0D0-A166-47EB-AAC0-C883A3B59F35}" srcOrd="2" destOrd="0" presId="urn:microsoft.com/office/officeart/2005/8/layout/hierarchy4"/>
    <dgm:cxn modelId="{860775F3-7DF0-4E27-98E1-12749391A397}" type="presParOf" srcId="{106AE0D0-A166-47EB-AAC0-C883A3B59F35}" destId="{8565EF0D-7746-4E7B-B393-ED1CFC8A98A4}" srcOrd="0" destOrd="0" presId="urn:microsoft.com/office/officeart/2005/8/layout/hierarchy4"/>
    <dgm:cxn modelId="{0D3D944F-376A-43F0-A552-25791849707D}" type="presParOf" srcId="{106AE0D0-A166-47EB-AAC0-C883A3B59F35}" destId="{C6B5419F-AEC2-403E-B331-AC4CD074EFDD}" srcOrd="1" destOrd="0" presId="urn:microsoft.com/office/officeart/2005/8/layout/hierarchy4"/>
    <dgm:cxn modelId="{C8FA7CB2-F75C-446A-9AF5-812A7C8E80C5}" type="presParOf" srcId="{106AE0D0-A166-47EB-AAC0-C883A3B59F35}" destId="{7A3908A1-0921-4D5F-8C65-BC54309BF74E}" srcOrd="2" destOrd="0" presId="urn:microsoft.com/office/officeart/2005/8/layout/hierarchy4"/>
    <dgm:cxn modelId="{D6112C52-D955-4B76-B5D3-603AC3263D0D}" type="presParOf" srcId="{7A3908A1-0921-4D5F-8C65-BC54309BF74E}" destId="{B3FB8AA4-BCB5-4044-A475-D14E8723415B}" srcOrd="0" destOrd="0" presId="urn:microsoft.com/office/officeart/2005/8/layout/hierarchy4"/>
    <dgm:cxn modelId="{9A6BD6F2-E6E8-4D64-B34C-3F466D3DCBEE}" type="presParOf" srcId="{B3FB8AA4-BCB5-4044-A475-D14E8723415B}" destId="{50DDB649-2CDD-4257-B8D9-70E9BE6144DD}" srcOrd="0" destOrd="0" presId="urn:microsoft.com/office/officeart/2005/8/layout/hierarchy4"/>
    <dgm:cxn modelId="{6FBD30C0-AE93-45E8-8CA4-FD3A6A3B717F}" type="presParOf" srcId="{B3FB8AA4-BCB5-4044-A475-D14E8723415B}" destId="{ED3BC467-B98C-4D6B-B7F2-A22D298A1F41}" srcOrd="1" destOrd="0" presId="urn:microsoft.com/office/officeart/2005/8/layout/hierarchy4"/>
    <dgm:cxn modelId="{9802F980-36E1-4EA3-B4BB-806B101E901A}" type="presParOf" srcId="{7A3908A1-0921-4D5F-8C65-BC54309BF74E}" destId="{7055C481-16CF-48A2-A097-3454272641DC}" srcOrd="1" destOrd="0" presId="urn:microsoft.com/office/officeart/2005/8/layout/hierarchy4"/>
    <dgm:cxn modelId="{C469B5EC-20FE-420F-A665-E451F6287426}" type="presParOf" srcId="{7A3908A1-0921-4D5F-8C65-BC54309BF74E}" destId="{C1A5C74B-F80C-4E04-BF4B-493A52867227}" srcOrd="2" destOrd="0" presId="urn:microsoft.com/office/officeart/2005/8/layout/hierarchy4"/>
    <dgm:cxn modelId="{EFBE3AD6-A91B-4C13-948B-A968FB11A58A}" type="presParOf" srcId="{C1A5C74B-F80C-4E04-BF4B-493A52867227}" destId="{B4519A7C-B5ED-471A-97AE-8D2E6439CC62}" srcOrd="0" destOrd="0" presId="urn:microsoft.com/office/officeart/2005/8/layout/hierarchy4"/>
    <dgm:cxn modelId="{D5C0ADAE-2F1E-4459-B58B-42C2EF9685DD}" type="presParOf" srcId="{C1A5C74B-F80C-4E04-BF4B-493A52867227}" destId="{0A3FB54D-D791-4945-B7D2-63705EEB8D46}" srcOrd="1" destOrd="0" presId="urn:microsoft.com/office/officeart/2005/8/layout/hierarchy4"/>
    <dgm:cxn modelId="{588E68C7-7565-4123-9555-A351F3761CA8}" type="presParOf" srcId="{7A3908A1-0921-4D5F-8C65-BC54309BF74E}" destId="{55646789-90F5-4850-8686-73F82C4B7A70}" srcOrd="3" destOrd="0" presId="urn:microsoft.com/office/officeart/2005/8/layout/hierarchy4"/>
    <dgm:cxn modelId="{ADE7D3B7-1D94-43BF-9926-06E7DCB0A10C}" type="presParOf" srcId="{7A3908A1-0921-4D5F-8C65-BC54309BF74E}" destId="{685DCF7C-FDDC-4F19-A4FF-83FA70912FF4}" srcOrd="4" destOrd="0" presId="urn:microsoft.com/office/officeart/2005/8/layout/hierarchy4"/>
    <dgm:cxn modelId="{B992E515-B75A-4E3C-AA5F-6B6C9544B3C1}" type="presParOf" srcId="{685DCF7C-FDDC-4F19-A4FF-83FA70912FF4}" destId="{2CBB1D38-A420-4291-85B8-9811A21A6150}" srcOrd="0" destOrd="0" presId="urn:microsoft.com/office/officeart/2005/8/layout/hierarchy4"/>
    <dgm:cxn modelId="{608F09BF-6D23-44E7-AD8A-43AD0A8A6F52}" type="presParOf" srcId="{685DCF7C-FDDC-4F19-A4FF-83FA70912FF4}" destId="{DF824B88-1C29-4BE7-8CCD-75F641DD8F6D}" srcOrd="1" destOrd="0" presId="urn:microsoft.com/office/officeart/2005/8/layout/hierarchy4"/>
    <dgm:cxn modelId="{4F5AC63E-7853-483F-A1C0-CB8CF923999C}" type="presParOf" srcId="{36D7CD19-3D3C-4D66-B3B1-301C305567B8}" destId="{44DCF8D9-2FE3-47E3-BCB4-74706726EB91}" srcOrd="3" destOrd="0" presId="urn:microsoft.com/office/officeart/2005/8/layout/hierarchy4"/>
    <dgm:cxn modelId="{E0608AEA-30CA-45CD-99E5-7E8A2251E8B3}" type="presParOf" srcId="{36D7CD19-3D3C-4D66-B3B1-301C305567B8}" destId="{2E64DC33-181B-4ABE-8D4D-97CF7487C599}" srcOrd="4" destOrd="0" presId="urn:microsoft.com/office/officeart/2005/8/layout/hierarchy4"/>
    <dgm:cxn modelId="{F729C6FA-A5DC-44FA-A209-D34A05B8993F}" type="presParOf" srcId="{2E64DC33-181B-4ABE-8D4D-97CF7487C599}" destId="{962E2514-011C-48F4-B4A6-525FAE125820}" srcOrd="0" destOrd="0" presId="urn:microsoft.com/office/officeart/2005/8/layout/hierarchy4"/>
    <dgm:cxn modelId="{16BC2762-BA52-4454-83CD-DFB7A7EEB107}" type="presParOf" srcId="{2E64DC33-181B-4ABE-8D4D-97CF7487C599}" destId="{701AC497-84B6-4FED-8A46-6ADCDC80614B}" srcOrd="1" destOrd="0" presId="urn:microsoft.com/office/officeart/2005/8/layout/hierarchy4"/>
    <dgm:cxn modelId="{FDF9AF72-7D26-421C-9A78-C1674788472E}" type="presParOf" srcId="{2E64DC33-181B-4ABE-8D4D-97CF7487C599}" destId="{48A5EBF7-3ED9-4A92-9EDB-222CA4277EA7}" srcOrd="2" destOrd="0" presId="urn:microsoft.com/office/officeart/2005/8/layout/hierarchy4"/>
    <dgm:cxn modelId="{610E5A7C-5D93-47BB-AFA4-9AB9A1B0BAF9}" type="presParOf" srcId="{48A5EBF7-3ED9-4A92-9EDB-222CA4277EA7}" destId="{6374D874-197E-485D-BFE0-14C18554B121}" srcOrd="0" destOrd="0" presId="urn:microsoft.com/office/officeart/2005/8/layout/hierarchy4"/>
    <dgm:cxn modelId="{0F511AAF-EEC3-4709-8FD3-C9BC61CBF7B7}" type="presParOf" srcId="{6374D874-197E-485D-BFE0-14C18554B121}" destId="{7FF66755-7116-4A92-80FA-BBA7A43B25EF}" srcOrd="0" destOrd="0" presId="urn:microsoft.com/office/officeart/2005/8/layout/hierarchy4"/>
    <dgm:cxn modelId="{CEC53249-E7C0-478C-8EB2-B8916A97C03B}" type="presParOf" srcId="{6374D874-197E-485D-BFE0-14C18554B121}" destId="{557907DE-F4D4-4193-8F76-34D56300FD5A}" srcOrd="1" destOrd="0" presId="urn:microsoft.com/office/officeart/2005/8/layout/hierarchy4"/>
    <dgm:cxn modelId="{F69CA26D-7DE8-4C90-AFC2-2D0D14E45773}" type="presParOf" srcId="{48A5EBF7-3ED9-4A92-9EDB-222CA4277EA7}" destId="{1672640F-540C-4B77-9ECF-9769094AD61B}" srcOrd="1" destOrd="0" presId="urn:microsoft.com/office/officeart/2005/8/layout/hierarchy4"/>
    <dgm:cxn modelId="{E052EFA1-046D-46B1-A41C-2A6A64136174}" type="presParOf" srcId="{48A5EBF7-3ED9-4A92-9EDB-222CA4277EA7}" destId="{95DBC965-7C29-4FF6-AD69-68079DA03979}" srcOrd="2" destOrd="0" presId="urn:microsoft.com/office/officeart/2005/8/layout/hierarchy4"/>
    <dgm:cxn modelId="{D8724CF5-686C-4692-B81F-314397C146D7}" type="presParOf" srcId="{95DBC965-7C29-4FF6-AD69-68079DA03979}" destId="{361C7B5D-6484-4AE6-A34A-AE4D9640D18A}" srcOrd="0" destOrd="0" presId="urn:microsoft.com/office/officeart/2005/8/layout/hierarchy4"/>
    <dgm:cxn modelId="{0B9B863A-39BA-4312-87CF-8B8B631D6519}" type="presParOf" srcId="{95DBC965-7C29-4FF6-AD69-68079DA03979}" destId="{DB528DDB-D154-45D1-93E6-08DEC05A212C}" srcOrd="1" destOrd="0" presId="urn:microsoft.com/office/officeart/2005/8/layout/hierarchy4"/>
    <dgm:cxn modelId="{BE7FE6AA-3328-449D-AE75-B493490DB3C9}" type="presParOf" srcId="{48A5EBF7-3ED9-4A92-9EDB-222CA4277EA7}" destId="{6478347A-A4B5-4B71-92E5-6154E86FBABF}" srcOrd="3" destOrd="0" presId="urn:microsoft.com/office/officeart/2005/8/layout/hierarchy4"/>
    <dgm:cxn modelId="{66BFA85D-1B19-4EBB-B775-6AE0735B677F}" type="presParOf" srcId="{48A5EBF7-3ED9-4A92-9EDB-222CA4277EA7}" destId="{BE0A4B4A-0FE7-4ED2-B77B-9444633906E5}" srcOrd="4" destOrd="0" presId="urn:microsoft.com/office/officeart/2005/8/layout/hierarchy4"/>
    <dgm:cxn modelId="{93638CD7-3D67-4310-8883-ED03782C4853}" type="presParOf" srcId="{BE0A4B4A-0FE7-4ED2-B77B-9444633906E5}" destId="{B0C6BB20-5BCD-4F90-A458-CF5C9194AEF1}" srcOrd="0" destOrd="0" presId="urn:microsoft.com/office/officeart/2005/8/layout/hierarchy4"/>
    <dgm:cxn modelId="{846B2ECF-5BEB-4C8D-8338-FB08E032EB3D}" type="presParOf" srcId="{BE0A4B4A-0FE7-4ED2-B77B-9444633906E5}" destId="{46E8F992-88DC-4EA2-84C5-3C9E5DE78E3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C7C021-CA9F-4E47-B0C0-FD192343792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5E7B178-5E80-491E-9FD5-E6831AE7A2E6}">
      <dgm:prSet phldrT="[Text]"/>
      <dgm:spPr/>
      <dgm:t>
        <a:bodyPr/>
        <a:lstStyle/>
        <a:p>
          <a:r>
            <a:rPr lang="en-US" dirty="0"/>
            <a:t>continuous integration &amp; delivery</a:t>
          </a:r>
        </a:p>
      </dgm:t>
    </dgm:pt>
    <dgm:pt modelId="{A3A10FE6-26E9-4CAB-BFFB-EB0DFF79A0F8}" type="parTrans" cxnId="{B63DA7FC-64D0-4F3A-B0B9-0B8DC2FD0DC6}">
      <dgm:prSet/>
      <dgm:spPr/>
      <dgm:t>
        <a:bodyPr/>
        <a:lstStyle/>
        <a:p>
          <a:endParaRPr lang="en-US"/>
        </a:p>
      </dgm:t>
    </dgm:pt>
    <dgm:pt modelId="{4F9C0F3E-398A-4475-937C-272F39FC1E33}" type="sibTrans" cxnId="{B63DA7FC-64D0-4F3A-B0B9-0B8DC2FD0DC6}">
      <dgm:prSet/>
      <dgm:spPr/>
      <dgm:t>
        <a:bodyPr/>
        <a:lstStyle/>
        <a:p>
          <a:endParaRPr lang="en-US"/>
        </a:p>
      </dgm:t>
    </dgm:pt>
    <dgm:pt modelId="{B9AAC051-42B9-45F7-8004-D75045461D6A}">
      <dgm:prSet phldrT="[Text]"/>
      <dgm:spPr/>
      <dgm:t>
        <a:bodyPr vert="vert"/>
        <a:lstStyle/>
        <a:p>
          <a:r>
            <a:rPr lang="en-US"/>
            <a:t>build</a:t>
          </a:r>
          <a:endParaRPr lang="en-US" dirty="0"/>
        </a:p>
      </dgm:t>
    </dgm:pt>
    <dgm:pt modelId="{210F98F5-2DD8-4652-AC0C-2DB0732CBED7}" type="parTrans" cxnId="{1A5BEDA7-8B6A-4E57-879F-BA85FC96DD90}">
      <dgm:prSet/>
      <dgm:spPr/>
      <dgm:t>
        <a:bodyPr/>
        <a:lstStyle/>
        <a:p>
          <a:endParaRPr lang="en-US"/>
        </a:p>
      </dgm:t>
    </dgm:pt>
    <dgm:pt modelId="{1A1318A1-A7FC-4C69-B0B8-9327ACE52E39}" type="sibTrans" cxnId="{1A5BEDA7-8B6A-4E57-879F-BA85FC96DD90}">
      <dgm:prSet/>
      <dgm:spPr/>
      <dgm:t>
        <a:bodyPr/>
        <a:lstStyle/>
        <a:p>
          <a:endParaRPr lang="en-US"/>
        </a:p>
      </dgm:t>
    </dgm:pt>
    <dgm:pt modelId="{CA745773-AD84-4A12-B704-41961ECB48F6}">
      <dgm:prSet phldrT="[Text]"/>
      <dgm:spPr/>
      <dgm:t>
        <a:bodyPr vert="vert"/>
        <a:lstStyle/>
        <a:p>
          <a:r>
            <a:rPr lang="en-US" dirty="0" err="1"/>
            <a:t>gradle</a:t>
          </a:r>
          <a:endParaRPr lang="en-US" dirty="0"/>
        </a:p>
      </dgm:t>
    </dgm:pt>
    <dgm:pt modelId="{5682FBB0-E804-4E7E-BBCF-D860C5E3ADA3}" type="parTrans" cxnId="{4CAF1E89-8D1E-4854-B633-3EF2D12DE1CF}">
      <dgm:prSet/>
      <dgm:spPr/>
      <dgm:t>
        <a:bodyPr/>
        <a:lstStyle/>
        <a:p>
          <a:endParaRPr lang="en-US"/>
        </a:p>
      </dgm:t>
    </dgm:pt>
    <dgm:pt modelId="{EA29F42D-8788-451C-A67E-0FD1F73F83B1}" type="sibTrans" cxnId="{4CAF1E89-8D1E-4854-B633-3EF2D12DE1CF}">
      <dgm:prSet/>
      <dgm:spPr/>
      <dgm:t>
        <a:bodyPr/>
        <a:lstStyle/>
        <a:p>
          <a:endParaRPr lang="en-US"/>
        </a:p>
      </dgm:t>
    </dgm:pt>
    <dgm:pt modelId="{45933094-189B-48EB-85A9-C38B7DAD510E}">
      <dgm:prSet phldrT="[Text]"/>
      <dgm:spPr/>
      <dgm:t>
        <a:bodyPr vert="vert"/>
        <a:lstStyle/>
        <a:p>
          <a:r>
            <a:rPr lang="en-US" dirty="0"/>
            <a:t>maven</a:t>
          </a:r>
        </a:p>
      </dgm:t>
    </dgm:pt>
    <dgm:pt modelId="{8ACACAF2-DEAD-4D30-B7F8-EBE4B7C38D4E}" type="parTrans" cxnId="{037DB0C1-3E3B-44B8-8A92-B782183CA01E}">
      <dgm:prSet/>
      <dgm:spPr/>
      <dgm:t>
        <a:bodyPr/>
        <a:lstStyle/>
        <a:p>
          <a:endParaRPr lang="en-US"/>
        </a:p>
      </dgm:t>
    </dgm:pt>
    <dgm:pt modelId="{D40FE01A-2123-45DB-A6A8-D332748E8633}" type="sibTrans" cxnId="{037DB0C1-3E3B-44B8-8A92-B782183CA01E}">
      <dgm:prSet/>
      <dgm:spPr/>
      <dgm:t>
        <a:bodyPr/>
        <a:lstStyle/>
        <a:p>
          <a:endParaRPr lang="en-US"/>
        </a:p>
      </dgm:t>
    </dgm:pt>
    <dgm:pt modelId="{09909741-754B-45CA-BA72-F75D7C3A59EB}">
      <dgm:prSet phldrT="[Text]"/>
      <dgm:spPr/>
      <dgm:t>
        <a:bodyPr vert="vert"/>
        <a:lstStyle/>
        <a:p>
          <a:r>
            <a:rPr lang="en-US"/>
            <a:t>scan</a:t>
          </a:r>
          <a:endParaRPr lang="en-US" dirty="0"/>
        </a:p>
      </dgm:t>
    </dgm:pt>
    <dgm:pt modelId="{7E4D378E-5DDC-4629-842F-C0B3FADA3E7D}" type="parTrans" cxnId="{15905856-61D1-40C6-A990-42E35EB7ACB0}">
      <dgm:prSet/>
      <dgm:spPr/>
      <dgm:t>
        <a:bodyPr/>
        <a:lstStyle/>
        <a:p>
          <a:endParaRPr lang="en-US"/>
        </a:p>
      </dgm:t>
    </dgm:pt>
    <dgm:pt modelId="{F5F27931-4B2C-4ED4-BAEF-DCC2762D30CB}" type="sibTrans" cxnId="{15905856-61D1-40C6-A990-42E35EB7ACB0}">
      <dgm:prSet/>
      <dgm:spPr/>
      <dgm:t>
        <a:bodyPr/>
        <a:lstStyle/>
        <a:p>
          <a:endParaRPr lang="en-US"/>
        </a:p>
      </dgm:t>
    </dgm:pt>
    <dgm:pt modelId="{C7F074C4-6856-4CAC-B981-1BDADB3AE5D3}">
      <dgm:prSet phldrT="[Text]"/>
      <dgm:spPr/>
      <dgm:t>
        <a:bodyPr vert="vert"/>
        <a:lstStyle/>
        <a:p>
          <a:r>
            <a:rPr lang="en-US" dirty="0"/>
            <a:t>style</a:t>
          </a:r>
        </a:p>
      </dgm:t>
    </dgm:pt>
    <dgm:pt modelId="{00604F39-B2D2-4581-A151-4C62423746E5}" type="parTrans" cxnId="{C7368692-C803-404D-9D6B-AE9A41C18507}">
      <dgm:prSet/>
      <dgm:spPr/>
      <dgm:t>
        <a:bodyPr/>
        <a:lstStyle/>
        <a:p>
          <a:endParaRPr lang="en-US"/>
        </a:p>
      </dgm:t>
    </dgm:pt>
    <dgm:pt modelId="{21CE6580-2E92-49C7-B21A-CB44E047CEF0}" type="sibTrans" cxnId="{C7368692-C803-404D-9D6B-AE9A41C18507}">
      <dgm:prSet/>
      <dgm:spPr/>
      <dgm:t>
        <a:bodyPr/>
        <a:lstStyle/>
        <a:p>
          <a:endParaRPr lang="en-US"/>
        </a:p>
      </dgm:t>
    </dgm:pt>
    <dgm:pt modelId="{8987CD5C-FFA2-441F-908B-98695DAF6BE5}">
      <dgm:prSet/>
      <dgm:spPr/>
      <dgm:t>
        <a:bodyPr vert="vert"/>
        <a:lstStyle/>
        <a:p>
          <a:r>
            <a:rPr lang="en-US"/>
            <a:t>Rust</a:t>
          </a:r>
          <a:endParaRPr lang="en-US" dirty="0"/>
        </a:p>
      </dgm:t>
    </dgm:pt>
    <dgm:pt modelId="{53359720-4B34-4774-8B11-24DF006CB1B8}" type="parTrans" cxnId="{984EED4D-18EA-436F-A108-B2CB088BF42D}">
      <dgm:prSet/>
      <dgm:spPr/>
      <dgm:t>
        <a:bodyPr/>
        <a:lstStyle/>
        <a:p>
          <a:endParaRPr lang="en-US"/>
        </a:p>
      </dgm:t>
    </dgm:pt>
    <dgm:pt modelId="{1FD21FA1-EF6C-4E3E-A673-8D111F222B65}" type="sibTrans" cxnId="{984EED4D-18EA-436F-A108-B2CB088BF42D}">
      <dgm:prSet/>
      <dgm:spPr/>
      <dgm:t>
        <a:bodyPr/>
        <a:lstStyle/>
        <a:p>
          <a:endParaRPr lang="en-US"/>
        </a:p>
      </dgm:t>
    </dgm:pt>
    <dgm:pt modelId="{28DD5DD6-E68C-4A24-BEA3-91CF289BAD99}">
      <dgm:prSet/>
      <dgm:spPr/>
      <dgm:t>
        <a:bodyPr vert="vert"/>
        <a:lstStyle/>
        <a:p>
          <a:r>
            <a:rPr lang="en-US" dirty="0"/>
            <a:t>NodeJS</a:t>
          </a:r>
        </a:p>
      </dgm:t>
    </dgm:pt>
    <dgm:pt modelId="{FAA8D8E6-D057-4502-849E-76684864EF88}" type="parTrans" cxnId="{F3FEE857-1D78-45B9-8DC5-4C9112699949}">
      <dgm:prSet/>
      <dgm:spPr/>
      <dgm:t>
        <a:bodyPr/>
        <a:lstStyle/>
        <a:p>
          <a:endParaRPr lang="en-US"/>
        </a:p>
      </dgm:t>
    </dgm:pt>
    <dgm:pt modelId="{177EA128-831C-4A67-A7C3-E0152A4C23BB}" type="sibTrans" cxnId="{F3FEE857-1D78-45B9-8DC5-4C9112699949}">
      <dgm:prSet/>
      <dgm:spPr/>
      <dgm:t>
        <a:bodyPr/>
        <a:lstStyle/>
        <a:p>
          <a:endParaRPr lang="en-US"/>
        </a:p>
      </dgm:t>
    </dgm:pt>
    <dgm:pt modelId="{8396E572-62D7-48DC-AF1F-848430E1C9E7}">
      <dgm:prSet/>
      <dgm:spPr/>
      <dgm:t>
        <a:bodyPr vert="vert"/>
        <a:lstStyle/>
        <a:p>
          <a:r>
            <a:rPr lang="en-US" dirty="0"/>
            <a:t>container</a:t>
          </a:r>
        </a:p>
      </dgm:t>
    </dgm:pt>
    <dgm:pt modelId="{FCC3134B-956B-462F-ABB2-1119D7A79305}" type="parTrans" cxnId="{F1CBA0A6-9DBF-416D-B77F-A800B35A5E7F}">
      <dgm:prSet/>
      <dgm:spPr/>
      <dgm:t>
        <a:bodyPr/>
        <a:lstStyle/>
        <a:p>
          <a:endParaRPr lang="en-US"/>
        </a:p>
      </dgm:t>
    </dgm:pt>
    <dgm:pt modelId="{5955FF32-3CFF-4962-A83D-42F7D017F48A}" type="sibTrans" cxnId="{F1CBA0A6-9DBF-416D-B77F-A800B35A5E7F}">
      <dgm:prSet/>
      <dgm:spPr/>
      <dgm:t>
        <a:bodyPr/>
        <a:lstStyle/>
        <a:p>
          <a:endParaRPr lang="en-US"/>
        </a:p>
      </dgm:t>
    </dgm:pt>
    <dgm:pt modelId="{0EEF3FAA-8F22-4B94-806B-45065CAFD4FC}">
      <dgm:prSet/>
      <dgm:spPr/>
      <dgm:t>
        <a:bodyPr vert="vert"/>
        <a:lstStyle/>
        <a:p>
          <a:r>
            <a:rPr lang="en-US"/>
            <a:t>sql</a:t>
          </a:r>
          <a:endParaRPr lang="en-US" dirty="0"/>
        </a:p>
      </dgm:t>
    </dgm:pt>
    <dgm:pt modelId="{0DABBACB-4229-4480-8DFC-E61F6437D73D}" type="parTrans" cxnId="{41BCCBBA-F626-4A50-A227-978A0566E4DF}">
      <dgm:prSet/>
      <dgm:spPr/>
      <dgm:t>
        <a:bodyPr/>
        <a:lstStyle/>
        <a:p>
          <a:endParaRPr lang="en-US"/>
        </a:p>
      </dgm:t>
    </dgm:pt>
    <dgm:pt modelId="{558D4218-C0A5-4414-9BAE-816AFC8E6FFF}" type="sibTrans" cxnId="{41BCCBBA-F626-4A50-A227-978A0566E4DF}">
      <dgm:prSet/>
      <dgm:spPr/>
      <dgm:t>
        <a:bodyPr/>
        <a:lstStyle/>
        <a:p>
          <a:endParaRPr lang="en-US"/>
        </a:p>
      </dgm:t>
    </dgm:pt>
    <dgm:pt modelId="{0DD9CC24-B04B-4285-BC0F-7431E1D06EB9}">
      <dgm:prSet/>
      <dgm:spPr/>
      <dgm:t>
        <a:bodyPr vert="vert"/>
        <a:lstStyle/>
        <a:p>
          <a:r>
            <a:rPr lang="en-US"/>
            <a:t>testing</a:t>
          </a:r>
          <a:endParaRPr lang="en-US" dirty="0"/>
        </a:p>
      </dgm:t>
    </dgm:pt>
    <dgm:pt modelId="{8135CCE5-1D37-4A0C-B92B-83DFEEAE201B}" type="parTrans" cxnId="{AFC86DA2-2EC0-4C66-A0C0-B79C08DC1DAE}">
      <dgm:prSet/>
      <dgm:spPr/>
      <dgm:t>
        <a:bodyPr/>
        <a:lstStyle/>
        <a:p>
          <a:endParaRPr lang="en-US"/>
        </a:p>
      </dgm:t>
    </dgm:pt>
    <dgm:pt modelId="{BE4AF8FE-5DA9-4748-B905-4A113710C8D9}" type="sibTrans" cxnId="{AFC86DA2-2EC0-4C66-A0C0-B79C08DC1DAE}">
      <dgm:prSet/>
      <dgm:spPr/>
      <dgm:t>
        <a:bodyPr/>
        <a:lstStyle/>
        <a:p>
          <a:endParaRPr lang="en-US"/>
        </a:p>
      </dgm:t>
    </dgm:pt>
    <dgm:pt modelId="{9BE2E53D-3207-4203-AECD-0E76D72B71EA}">
      <dgm:prSet/>
      <dgm:spPr/>
      <dgm:t>
        <a:bodyPr vert="vert"/>
        <a:lstStyle/>
        <a:p>
          <a:r>
            <a:rPr lang="en-US" dirty="0"/>
            <a:t>code coverage</a:t>
          </a:r>
        </a:p>
      </dgm:t>
    </dgm:pt>
    <dgm:pt modelId="{E9982827-6847-45BD-87C0-3A2BF42F0C03}" type="parTrans" cxnId="{CA82EB65-DD1A-4DA2-B512-8A971E6E964A}">
      <dgm:prSet/>
      <dgm:spPr/>
      <dgm:t>
        <a:bodyPr/>
        <a:lstStyle/>
        <a:p>
          <a:endParaRPr lang="en-US"/>
        </a:p>
      </dgm:t>
    </dgm:pt>
    <dgm:pt modelId="{8ACD0992-D051-4D7D-B8ED-63E300EEB3FA}" type="sibTrans" cxnId="{CA82EB65-DD1A-4DA2-B512-8A971E6E964A}">
      <dgm:prSet/>
      <dgm:spPr/>
      <dgm:t>
        <a:bodyPr/>
        <a:lstStyle/>
        <a:p>
          <a:endParaRPr lang="en-US"/>
        </a:p>
      </dgm:t>
    </dgm:pt>
    <dgm:pt modelId="{224AEA9A-25C7-4F97-A034-DB658D4B0381}">
      <dgm:prSet/>
      <dgm:spPr/>
      <dgm:t>
        <a:bodyPr vert="vert"/>
        <a:lstStyle/>
        <a:p>
          <a:r>
            <a:rPr lang="en-US"/>
            <a:t>performance</a:t>
          </a:r>
          <a:endParaRPr lang="en-US" dirty="0"/>
        </a:p>
      </dgm:t>
    </dgm:pt>
    <dgm:pt modelId="{966BE8B1-D420-4DB4-A0DE-A01BBC8AF458}" type="parTrans" cxnId="{E158C525-B027-4D0A-9A41-4E2402226177}">
      <dgm:prSet/>
      <dgm:spPr/>
      <dgm:t>
        <a:bodyPr/>
        <a:lstStyle/>
        <a:p>
          <a:endParaRPr lang="en-US"/>
        </a:p>
      </dgm:t>
    </dgm:pt>
    <dgm:pt modelId="{FFA19CF8-F6C2-448E-BC99-3297B4090EDF}" type="sibTrans" cxnId="{E158C525-B027-4D0A-9A41-4E2402226177}">
      <dgm:prSet/>
      <dgm:spPr/>
      <dgm:t>
        <a:bodyPr/>
        <a:lstStyle/>
        <a:p>
          <a:endParaRPr lang="en-US"/>
        </a:p>
      </dgm:t>
    </dgm:pt>
    <dgm:pt modelId="{ACC2D762-52B0-47BA-8CAE-BAB573F0FBEC}">
      <dgm:prSet/>
      <dgm:spPr/>
      <dgm:t>
        <a:bodyPr vert="vert"/>
        <a:lstStyle/>
        <a:p>
          <a:r>
            <a:rPr lang="en-US"/>
            <a:t>deploy</a:t>
          </a:r>
          <a:endParaRPr lang="en-US" dirty="0"/>
        </a:p>
      </dgm:t>
    </dgm:pt>
    <dgm:pt modelId="{46A84F5E-433D-431C-AA35-387F7EB712D9}" type="parTrans" cxnId="{B88428B0-963B-4498-A52E-8B45A033DFB6}">
      <dgm:prSet/>
      <dgm:spPr/>
      <dgm:t>
        <a:bodyPr/>
        <a:lstStyle/>
        <a:p>
          <a:endParaRPr lang="en-US"/>
        </a:p>
      </dgm:t>
    </dgm:pt>
    <dgm:pt modelId="{C0162519-21E5-49E6-886D-B0C82B694B6D}" type="sibTrans" cxnId="{B88428B0-963B-4498-A52E-8B45A033DFB6}">
      <dgm:prSet/>
      <dgm:spPr/>
      <dgm:t>
        <a:bodyPr/>
        <a:lstStyle/>
        <a:p>
          <a:endParaRPr lang="en-US"/>
        </a:p>
      </dgm:t>
    </dgm:pt>
    <dgm:pt modelId="{BB52FC0C-55A8-45A4-BAA9-A5D0C4AC8E02}">
      <dgm:prSet/>
      <dgm:spPr/>
      <dgm:t>
        <a:bodyPr vert="vert"/>
        <a:lstStyle/>
        <a:p>
          <a:r>
            <a:rPr lang="en-US"/>
            <a:t>service</a:t>
          </a:r>
          <a:endParaRPr lang="en-US" dirty="0"/>
        </a:p>
      </dgm:t>
    </dgm:pt>
    <dgm:pt modelId="{EF30D923-B8EE-41BA-9DFC-6B54A7D54170}" type="parTrans" cxnId="{22B1EA8F-D0B0-4B79-82F8-DF6469B86AC0}">
      <dgm:prSet/>
      <dgm:spPr/>
      <dgm:t>
        <a:bodyPr/>
        <a:lstStyle/>
        <a:p>
          <a:endParaRPr lang="en-US"/>
        </a:p>
      </dgm:t>
    </dgm:pt>
    <dgm:pt modelId="{C192C368-F723-448E-8CCB-23E216A8A99D}" type="sibTrans" cxnId="{22B1EA8F-D0B0-4B79-82F8-DF6469B86AC0}">
      <dgm:prSet/>
      <dgm:spPr/>
      <dgm:t>
        <a:bodyPr/>
        <a:lstStyle/>
        <a:p>
          <a:endParaRPr lang="en-US"/>
        </a:p>
      </dgm:t>
    </dgm:pt>
    <dgm:pt modelId="{0FAD175A-C6E1-4773-AF70-C114A4DC4CC6}">
      <dgm:prSet/>
      <dgm:spPr/>
      <dgm:t>
        <a:bodyPr vert="vert"/>
        <a:lstStyle/>
        <a:p>
          <a:r>
            <a:rPr lang="en-US" dirty="0"/>
            <a:t>browser</a:t>
          </a:r>
        </a:p>
      </dgm:t>
    </dgm:pt>
    <dgm:pt modelId="{5A5FCE6B-CC86-418E-B75F-78BE4F98299C}" type="parTrans" cxnId="{BD9ACF45-E8A8-4E7B-B23D-12C7BBC79F88}">
      <dgm:prSet/>
      <dgm:spPr/>
      <dgm:t>
        <a:bodyPr/>
        <a:lstStyle/>
        <a:p>
          <a:endParaRPr lang="en-US"/>
        </a:p>
      </dgm:t>
    </dgm:pt>
    <dgm:pt modelId="{56C618B1-E55C-42CF-BC52-6C4ED9DF45C2}" type="sibTrans" cxnId="{BD9ACF45-E8A8-4E7B-B23D-12C7BBC79F88}">
      <dgm:prSet/>
      <dgm:spPr/>
      <dgm:t>
        <a:bodyPr/>
        <a:lstStyle/>
        <a:p>
          <a:endParaRPr lang="en-US"/>
        </a:p>
      </dgm:t>
    </dgm:pt>
    <dgm:pt modelId="{4BF2D084-478B-4953-835F-A4462D67F66E}">
      <dgm:prSet/>
      <dgm:spPr/>
      <dgm:t>
        <a:bodyPr vert="vert"/>
        <a:lstStyle/>
        <a:p>
          <a:r>
            <a:rPr lang="en-US"/>
            <a:t>cloud 1</a:t>
          </a:r>
          <a:endParaRPr lang="en-US" dirty="0"/>
        </a:p>
      </dgm:t>
    </dgm:pt>
    <dgm:pt modelId="{A867BA74-C2F6-453F-842A-F9DA420F2F93}" type="parTrans" cxnId="{523B7A6A-A30E-4B3D-8969-48514D47151E}">
      <dgm:prSet/>
      <dgm:spPr/>
      <dgm:t>
        <a:bodyPr/>
        <a:lstStyle/>
        <a:p>
          <a:endParaRPr lang="en-US"/>
        </a:p>
      </dgm:t>
    </dgm:pt>
    <dgm:pt modelId="{4BDA0193-6F65-4295-9571-32BE34D89193}" type="sibTrans" cxnId="{523B7A6A-A30E-4B3D-8969-48514D47151E}">
      <dgm:prSet/>
      <dgm:spPr/>
      <dgm:t>
        <a:bodyPr/>
        <a:lstStyle/>
        <a:p>
          <a:endParaRPr lang="en-US"/>
        </a:p>
      </dgm:t>
    </dgm:pt>
    <dgm:pt modelId="{6623FA50-26F0-4D89-A374-FABED2F2C9E8}">
      <dgm:prSet/>
      <dgm:spPr/>
      <dgm:t>
        <a:bodyPr vert="vert"/>
        <a:lstStyle/>
        <a:p>
          <a:r>
            <a:rPr lang="en-US"/>
            <a:t>on prem</a:t>
          </a:r>
          <a:endParaRPr lang="en-US" dirty="0"/>
        </a:p>
      </dgm:t>
    </dgm:pt>
    <dgm:pt modelId="{60E09036-6303-463E-A6E3-E3DBC5A0627C}" type="parTrans" cxnId="{A77BF3D9-91E4-46C1-B0FD-21FE087EEB04}">
      <dgm:prSet/>
      <dgm:spPr/>
      <dgm:t>
        <a:bodyPr/>
        <a:lstStyle/>
        <a:p>
          <a:endParaRPr lang="en-US"/>
        </a:p>
      </dgm:t>
    </dgm:pt>
    <dgm:pt modelId="{36B6ADBC-6892-4FAE-9293-94057FB8EC73}" type="sibTrans" cxnId="{A77BF3D9-91E4-46C1-B0FD-21FE087EEB04}">
      <dgm:prSet/>
      <dgm:spPr/>
      <dgm:t>
        <a:bodyPr/>
        <a:lstStyle/>
        <a:p>
          <a:endParaRPr lang="en-US"/>
        </a:p>
      </dgm:t>
    </dgm:pt>
    <dgm:pt modelId="{13C0EEDD-AE25-4E27-A780-7F6540D34F29}">
      <dgm:prSet/>
      <dgm:spPr/>
      <dgm:t>
        <a:bodyPr vert="vert"/>
        <a:lstStyle/>
        <a:p>
          <a:r>
            <a:rPr lang="en-US"/>
            <a:t>cloud 2</a:t>
          </a:r>
          <a:endParaRPr lang="en-US" dirty="0"/>
        </a:p>
      </dgm:t>
    </dgm:pt>
    <dgm:pt modelId="{4E9D1095-DA2C-4BFD-9D16-81DDE1541716}" type="parTrans" cxnId="{ED60EEC5-CAA2-436A-9D17-7F2B4C105AAA}">
      <dgm:prSet/>
      <dgm:spPr/>
      <dgm:t>
        <a:bodyPr/>
        <a:lstStyle/>
        <a:p>
          <a:endParaRPr lang="en-US"/>
        </a:p>
      </dgm:t>
    </dgm:pt>
    <dgm:pt modelId="{C798ADEC-C54C-4EFB-BC04-2D2D61B4EB8E}" type="sibTrans" cxnId="{ED60EEC5-CAA2-436A-9D17-7F2B4C105AAA}">
      <dgm:prSet/>
      <dgm:spPr/>
      <dgm:t>
        <a:bodyPr/>
        <a:lstStyle/>
        <a:p>
          <a:endParaRPr lang="en-US"/>
        </a:p>
      </dgm:t>
    </dgm:pt>
    <dgm:pt modelId="{1032ED85-6CAF-494E-A94A-DA53D8B7E4F7}" type="pres">
      <dgm:prSet presAssocID="{41C7C021-CA9F-4E47-B0C0-FD19234379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551BFB-7551-4B7B-A6A6-6892568C5BEF}" type="pres">
      <dgm:prSet presAssocID="{55E7B178-5E80-491E-9FD5-E6831AE7A2E6}" presName="vertOne" presStyleCnt="0"/>
      <dgm:spPr/>
    </dgm:pt>
    <dgm:pt modelId="{C792D78D-4E6E-43CF-9C00-D3DDA3E14D27}" type="pres">
      <dgm:prSet presAssocID="{55E7B178-5E80-491E-9FD5-E6831AE7A2E6}" presName="txOne" presStyleLbl="node0" presStyleIdx="0" presStyleCnt="1">
        <dgm:presLayoutVars>
          <dgm:chPref val="3"/>
        </dgm:presLayoutVars>
      </dgm:prSet>
      <dgm:spPr/>
    </dgm:pt>
    <dgm:pt modelId="{9C5D95C6-7B84-4A7A-A281-C426A93E2D58}" type="pres">
      <dgm:prSet presAssocID="{55E7B178-5E80-491E-9FD5-E6831AE7A2E6}" presName="parTransOne" presStyleCnt="0"/>
      <dgm:spPr/>
    </dgm:pt>
    <dgm:pt modelId="{7DE59C42-315D-453B-B159-530B9ED9F053}" type="pres">
      <dgm:prSet presAssocID="{55E7B178-5E80-491E-9FD5-E6831AE7A2E6}" presName="horzOne" presStyleCnt="0"/>
      <dgm:spPr/>
    </dgm:pt>
    <dgm:pt modelId="{5400EB28-A6F7-4D96-A8C6-6E0E0D983C05}" type="pres">
      <dgm:prSet presAssocID="{B9AAC051-42B9-45F7-8004-D75045461D6A}" presName="vertTwo" presStyleCnt="0"/>
      <dgm:spPr/>
    </dgm:pt>
    <dgm:pt modelId="{944D9E3A-4F72-4307-BCF5-455A6ABC9D07}" type="pres">
      <dgm:prSet presAssocID="{B9AAC051-42B9-45F7-8004-D75045461D6A}" presName="txTwo" presStyleLbl="node2" presStyleIdx="0" presStyleCnt="4" custLinFactNeighborX="719" custLinFactNeighborY="20583">
        <dgm:presLayoutVars>
          <dgm:chPref val="3"/>
        </dgm:presLayoutVars>
      </dgm:prSet>
      <dgm:spPr/>
    </dgm:pt>
    <dgm:pt modelId="{D7162687-C29E-4DCC-B1D7-FE617B4B3B7B}" type="pres">
      <dgm:prSet presAssocID="{B9AAC051-42B9-45F7-8004-D75045461D6A}" presName="parTransTwo" presStyleCnt="0"/>
      <dgm:spPr/>
    </dgm:pt>
    <dgm:pt modelId="{AEC23BE3-2C52-4641-B7F8-D8D5F3EE5DF7}" type="pres">
      <dgm:prSet presAssocID="{B9AAC051-42B9-45F7-8004-D75045461D6A}" presName="horzTwo" presStyleCnt="0"/>
      <dgm:spPr/>
    </dgm:pt>
    <dgm:pt modelId="{3D83B338-CD8E-4158-B529-0B2886A1D1C5}" type="pres">
      <dgm:prSet presAssocID="{CA745773-AD84-4A12-B704-41961ECB48F6}" presName="vertThree" presStyleCnt="0"/>
      <dgm:spPr/>
    </dgm:pt>
    <dgm:pt modelId="{61146273-69D7-4143-AD42-8B5D9B017831}" type="pres">
      <dgm:prSet presAssocID="{CA745773-AD84-4A12-B704-41961ECB48F6}" presName="txThree" presStyleLbl="node3" presStyleIdx="0" presStyleCnt="14">
        <dgm:presLayoutVars>
          <dgm:chPref val="3"/>
        </dgm:presLayoutVars>
      </dgm:prSet>
      <dgm:spPr/>
    </dgm:pt>
    <dgm:pt modelId="{7D2C0E3E-ABFF-4A37-9071-DC31EFD8AC64}" type="pres">
      <dgm:prSet presAssocID="{CA745773-AD84-4A12-B704-41961ECB48F6}" presName="horzThree" presStyleCnt="0"/>
      <dgm:spPr/>
    </dgm:pt>
    <dgm:pt modelId="{E0EFCA5E-3676-4FD1-AE79-4165DE6C79B0}" type="pres">
      <dgm:prSet presAssocID="{EA29F42D-8788-451C-A67E-0FD1F73F83B1}" presName="sibSpaceThree" presStyleCnt="0"/>
      <dgm:spPr/>
    </dgm:pt>
    <dgm:pt modelId="{6355E802-A657-4C35-BDF1-1B465F915E39}" type="pres">
      <dgm:prSet presAssocID="{45933094-189B-48EB-85A9-C38B7DAD510E}" presName="vertThree" presStyleCnt="0"/>
      <dgm:spPr/>
    </dgm:pt>
    <dgm:pt modelId="{8E9D9B5B-7C43-4F85-AD9E-B72E7E9B7431}" type="pres">
      <dgm:prSet presAssocID="{45933094-189B-48EB-85A9-C38B7DAD510E}" presName="txThree" presStyleLbl="node3" presStyleIdx="1" presStyleCnt="14">
        <dgm:presLayoutVars>
          <dgm:chPref val="3"/>
        </dgm:presLayoutVars>
      </dgm:prSet>
      <dgm:spPr/>
    </dgm:pt>
    <dgm:pt modelId="{90495B0E-C987-481E-A3F0-FEE242FC26C7}" type="pres">
      <dgm:prSet presAssocID="{45933094-189B-48EB-85A9-C38B7DAD510E}" presName="horzThree" presStyleCnt="0"/>
      <dgm:spPr/>
    </dgm:pt>
    <dgm:pt modelId="{AF9CBB92-5FA4-4D53-B18D-6C11331CD600}" type="pres">
      <dgm:prSet presAssocID="{D40FE01A-2123-45DB-A6A8-D332748E8633}" presName="sibSpaceThree" presStyleCnt="0"/>
      <dgm:spPr/>
    </dgm:pt>
    <dgm:pt modelId="{4EF35D03-660E-4F7C-A198-34815297C5A8}" type="pres">
      <dgm:prSet presAssocID="{8987CD5C-FFA2-441F-908B-98695DAF6BE5}" presName="vertThree" presStyleCnt="0"/>
      <dgm:spPr/>
    </dgm:pt>
    <dgm:pt modelId="{C0456FC0-22DE-4488-862E-C9CB5DFC6E79}" type="pres">
      <dgm:prSet presAssocID="{8987CD5C-FFA2-441F-908B-98695DAF6BE5}" presName="txThree" presStyleLbl="node3" presStyleIdx="2" presStyleCnt="14">
        <dgm:presLayoutVars>
          <dgm:chPref val="3"/>
        </dgm:presLayoutVars>
      </dgm:prSet>
      <dgm:spPr/>
    </dgm:pt>
    <dgm:pt modelId="{FF73A2FF-3FE3-4446-AF23-5715D433D0E5}" type="pres">
      <dgm:prSet presAssocID="{8987CD5C-FFA2-441F-908B-98695DAF6BE5}" presName="horzThree" presStyleCnt="0"/>
      <dgm:spPr/>
    </dgm:pt>
    <dgm:pt modelId="{F79F7121-226C-4038-8BA9-7753C403F060}" type="pres">
      <dgm:prSet presAssocID="{1FD21FA1-EF6C-4E3E-A673-8D111F222B65}" presName="sibSpaceThree" presStyleCnt="0"/>
      <dgm:spPr/>
    </dgm:pt>
    <dgm:pt modelId="{CD2AD2F9-F922-4C4B-8E6D-325A1D63FEE7}" type="pres">
      <dgm:prSet presAssocID="{28DD5DD6-E68C-4A24-BEA3-91CF289BAD99}" presName="vertThree" presStyleCnt="0"/>
      <dgm:spPr/>
    </dgm:pt>
    <dgm:pt modelId="{58D99369-66A9-45DA-9A5F-3024BC3FF5AD}" type="pres">
      <dgm:prSet presAssocID="{28DD5DD6-E68C-4A24-BEA3-91CF289BAD99}" presName="txThree" presStyleLbl="node3" presStyleIdx="3" presStyleCnt="14">
        <dgm:presLayoutVars>
          <dgm:chPref val="3"/>
        </dgm:presLayoutVars>
      </dgm:prSet>
      <dgm:spPr/>
    </dgm:pt>
    <dgm:pt modelId="{5B499811-7802-4896-90CA-B859FDDCBDC3}" type="pres">
      <dgm:prSet presAssocID="{28DD5DD6-E68C-4A24-BEA3-91CF289BAD99}" presName="horzThree" presStyleCnt="0"/>
      <dgm:spPr/>
    </dgm:pt>
    <dgm:pt modelId="{D3B16440-9654-4F01-82F4-40F7221EF4CE}" type="pres">
      <dgm:prSet presAssocID="{1A1318A1-A7FC-4C69-B0B8-9327ACE52E39}" presName="sibSpaceTwo" presStyleCnt="0"/>
      <dgm:spPr/>
    </dgm:pt>
    <dgm:pt modelId="{1796D0F9-2C4C-4A98-B47F-441A9E065144}" type="pres">
      <dgm:prSet presAssocID="{09909741-754B-45CA-BA72-F75D7C3A59EB}" presName="vertTwo" presStyleCnt="0"/>
      <dgm:spPr/>
    </dgm:pt>
    <dgm:pt modelId="{3C679AE4-8D92-4263-A537-278952D5B364}" type="pres">
      <dgm:prSet presAssocID="{09909741-754B-45CA-BA72-F75D7C3A59EB}" presName="txTwo" presStyleLbl="node2" presStyleIdx="1" presStyleCnt="4">
        <dgm:presLayoutVars>
          <dgm:chPref val="3"/>
        </dgm:presLayoutVars>
      </dgm:prSet>
      <dgm:spPr/>
    </dgm:pt>
    <dgm:pt modelId="{3055D85A-CA08-4D18-85B9-C63221036FB3}" type="pres">
      <dgm:prSet presAssocID="{09909741-754B-45CA-BA72-F75D7C3A59EB}" presName="parTransTwo" presStyleCnt="0"/>
      <dgm:spPr/>
    </dgm:pt>
    <dgm:pt modelId="{18C4CA3D-F0BB-4780-BE20-372C1AF743F5}" type="pres">
      <dgm:prSet presAssocID="{09909741-754B-45CA-BA72-F75D7C3A59EB}" presName="horzTwo" presStyleCnt="0"/>
      <dgm:spPr/>
    </dgm:pt>
    <dgm:pt modelId="{B9430D2D-6EF1-4CB5-B3C5-6BE0314E3082}" type="pres">
      <dgm:prSet presAssocID="{C7F074C4-6856-4CAC-B981-1BDADB3AE5D3}" presName="vertThree" presStyleCnt="0"/>
      <dgm:spPr/>
    </dgm:pt>
    <dgm:pt modelId="{206B37B2-03EB-43D9-B23E-0C5989504AB7}" type="pres">
      <dgm:prSet presAssocID="{C7F074C4-6856-4CAC-B981-1BDADB3AE5D3}" presName="txThree" presStyleLbl="node3" presStyleIdx="4" presStyleCnt="14">
        <dgm:presLayoutVars>
          <dgm:chPref val="3"/>
        </dgm:presLayoutVars>
      </dgm:prSet>
      <dgm:spPr/>
    </dgm:pt>
    <dgm:pt modelId="{15198333-5ADF-442C-95B8-C0053B943029}" type="pres">
      <dgm:prSet presAssocID="{C7F074C4-6856-4CAC-B981-1BDADB3AE5D3}" presName="horzThree" presStyleCnt="0"/>
      <dgm:spPr/>
    </dgm:pt>
    <dgm:pt modelId="{7A6D8C6F-EAAF-4496-A7D4-FB24B9794B9D}" type="pres">
      <dgm:prSet presAssocID="{21CE6580-2E92-49C7-B21A-CB44E047CEF0}" presName="sibSpaceThree" presStyleCnt="0"/>
      <dgm:spPr/>
    </dgm:pt>
    <dgm:pt modelId="{70B39D23-7F32-4E66-9CF1-B11332663F45}" type="pres">
      <dgm:prSet presAssocID="{8396E572-62D7-48DC-AF1F-848430E1C9E7}" presName="vertThree" presStyleCnt="0"/>
      <dgm:spPr/>
    </dgm:pt>
    <dgm:pt modelId="{5DD80F86-7DD6-4B7B-A5B2-199E9DE4EA25}" type="pres">
      <dgm:prSet presAssocID="{8396E572-62D7-48DC-AF1F-848430E1C9E7}" presName="txThree" presStyleLbl="node3" presStyleIdx="5" presStyleCnt="14">
        <dgm:presLayoutVars>
          <dgm:chPref val="3"/>
        </dgm:presLayoutVars>
      </dgm:prSet>
      <dgm:spPr/>
    </dgm:pt>
    <dgm:pt modelId="{3A8530D7-7959-4A12-9E48-83DB1C464422}" type="pres">
      <dgm:prSet presAssocID="{8396E572-62D7-48DC-AF1F-848430E1C9E7}" presName="horzThree" presStyleCnt="0"/>
      <dgm:spPr/>
    </dgm:pt>
    <dgm:pt modelId="{DABAC999-9BE7-4296-A595-C353986120A7}" type="pres">
      <dgm:prSet presAssocID="{5955FF32-3CFF-4962-A83D-42F7D017F48A}" presName="sibSpaceThree" presStyleCnt="0"/>
      <dgm:spPr/>
    </dgm:pt>
    <dgm:pt modelId="{305F65BB-2EB8-44E2-A98D-403727D2E631}" type="pres">
      <dgm:prSet presAssocID="{0EEF3FAA-8F22-4B94-806B-45065CAFD4FC}" presName="vertThree" presStyleCnt="0"/>
      <dgm:spPr/>
    </dgm:pt>
    <dgm:pt modelId="{F39596A3-D1B9-4AB4-9084-833AABC1EB8E}" type="pres">
      <dgm:prSet presAssocID="{0EEF3FAA-8F22-4B94-806B-45065CAFD4FC}" presName="txThree" presStyleLbl="node3" presStyleIdx="6" presStyleCnt="14">
        <dgm:presLayoutVars>
          <dgm:chPref val="3"/>
        </dgm:presLayoutVars>
      </dgm:prSet>
      <dgm:spPr/>
    </dgm:pt>
    <dgm:pt modelId="{41ED6F70-BD29-44EF-ADEB-A61EADFA79AA}" type="pres">
      <dgm:prSet presAssocID="{0EEF3FAA-8F22-4B94-806B-45065CAFD4FC}" presName="horzThree" presStyleCnt="0"/>
      <dgm:spPr/>
    </dgm:pt>
    <dgm:pt modelId="{864AA72A-47DE-41C0-B961-052ECDBC3E49}" type="pres">
      <dgm:prSet presAssocID="{F5F27931-4B2C-4ED4-BAEF-DCC2762D30CB}" presName="sibSpaceTwo" presStyleCnt="0"/>
      <dgm:spPr/>
    </dgm:pt>
    <dgm:pt modelId="{E005276A-B3B7-4468-892D-36D3574E65CE}" type="pres">
      <dgm:prSet presAssocID="{0DD9CC24-B04B-4285-BC0F-7431E1D06EB9}" presName="vertTwo" presStyleCnt="0"/>
      <dgm:spPr/>
    </dgm:pt>
    <dgm:pt modelId="{D7B212FC-3BC7-46FC-86CA-69F06F7AE5FA}" type="pres">
      <dgm:prSet presAssocID="{0DD9CC24-B04B-4285-BC0F-7431E1D06EB9}" presName="txTwo" presStyleLbl="node2" presStyleIdx="2" presStyleCnt="4">
        <dgm:presLayoutVars>
          <dgm:chPref val="3"/>
        </dgm:presLayoutVars>
      </dgm:prSet>
      <dgm:spPr/>
    </dgm:pt>
    <dgm:pt modelId="{3C1170E7-4186-46CE-9082-B717685AC42F}" type="pres">
      <dgm:prSet presAssocID="{0DD9CC24-B04B-4285-BC0F-7431E1D06EB9}" presName="parTransTwo" presStyleCnt="0"/>
      <dgm:spPr/>
    </dgm:pt>
    <dgm:pt modelId="{64BDDD14-7BCA-42F9-958A-A4578A87CDEB}" type="pres">
      <dgm:prSet presAssocID="{0DD9CC24-B04B-4285-BC0F-7431E1D06EB9}" presName="horzTwo" presStyleCnt="0"/>
      <dgm:spPr/>
    </dgm:pt>
    <dgm:pt modelId="{AC68FA5E-E650-41C8-9CF3-4BDE41518736}" type="pres">
      <dgm:prSet presAssocID="{9BE2E53D-3207-4203-AECD-0E76D72B71EA}" presName="vertThree" presStyleCnt="0"/>
      <dgm:spPr/>
    </dgm:pt>
    <dgm:pt modelId="{BF85477E-8312-4909-A060-BE20FB447374}" type="pres">
      <dgm:prSet presAssocID="{9BE2E53D-3207-4203-AECD-0E76D72B71EA}" presName="txThree" presStyleLbl="node3" presStyleIdx="7" presStyleCnt="14">
        <dgm:presLayoutVars>
          <dgm:chPref val="3"/>
        </dgm:presLayoutVars>
      </dgm:prSet>
      <dgm:spPr/>
    </dgm:pt>
    <dgm:pt modelId="{A61112B7-5BAF-45EF-82AD-172AEC2D0EC4}" type="pres">
      <dgm:prSet presAssocID="{9BE2E53D-3207-4203-AECD-0E76D72B71EA}" presName="horzThree" presStyleCnt="0"/>
      <dgm:spPr/>
    </dgm:pt>
    <dgm:pt modelId="{CC5F537D-6C36-4F5E-B082-05C90FC00D4C}" type="pres">
      <dgm:prSet presAssocID="{8ACD0992-D051-4D7D-B8ED-63E300EEB3FA}" presName="sibSpaceThree" presStyleCnt="0"/>
      <dgm:spPr/>
    </dgm:pt>
    <dgm:pt modelId="{12E85859-B0A0-4544-8AC1-1F492EDCB29C}" type="pres">
      <dgm:prSet presAssocID="{BB52FC0C-55A8-45A4-BAA9-A5D0C4AC8E02}" presName="vertThree" presStyleCnt="0"/>
      <dgm:spPr/>
    </dgm:pt>
    <dgm:pt modelId="{9EA67991-AF45-4946-B563-563C59A5ECE6}" type="pres">
      <dgm:prSet presAssocID="{BB52FC0C-55A8-45A4-BAA9-A5D0C4AC8E02}" presName="txThree" presStyleLbl="node3" presStyleIdx="8" presStyleCnt="14">
        <dgm:presLayoutVars>
          <dgm:chPref val="3"/>
        </dgm:presLayoutVars>
      </dgm:prSet>
      <dgm:spPr/>
    </dgm:pt>
    <dgm:pt modelId="{24D37898-600E-4579-88CB-A9ADB99C1C63}" type="pres">
      <dgm:prSet presAssocID="{BB52FC0C-55A8-45A4-BAA9-A5D0C4AC8E02}" presName="horzThree" presStyleCnt="0"/>
      <dgm:spPr/>
    </dgm:pt>
    <dgm:pt modelId="{CBF712BA-FF0D-4AA8-80CA-34D5727289C3}" type="pres">
      <dgm:prSet presAssocID="{C192C368-F723-448E-8CCB-23E216A8A99D}" presName="sibSpaceThree" presStyleCnt="0"/>
      <dgm:spPr/>
    </dgm:pt>
    <dgm:pt modelId="{CCD2FB8C-0E8F-47B4-AB8A-CBD2E80DE75C}" type="pres">
      <dgm:prSet presAssocID="{224AEA9A-25C7-4F97-A034-DB658D4B0381}" presName="vertThree" presStyleCnt="0"/>
      <dgm:spPr/>
    </dgm:pt>
    <dgm:pt modelId="{3AC79CE7-E900-4096-A1B4-DC9C610BD292}" type="pres">
      <dgm:prSet presAssocID="{224AEA9A-25C7-4F97-A034-DB658D4B0381}" presName="txThree" presStyleLbl="node3" presStyleIdx="9" presStyleCnt="14">
        <dgm:presLayoutVars>
          <dgm:chPref val="3"/>
        </dgm:presLayoutVars>
      </dgm:prSet>
      <dgm:spPr/>
    </dgm:pt>
    <dgm:pt modelId="{00DBCBCC-F4DC-476A-957B-DAEDBF2AAF31}" type="pres">
      <dgm:prSet presAssocID="{224AEA9A-25C7-4F97-A034-DB658D4B0381}" presName="horzThree" presStyleCnt="0"/>
      <dgm:spPr/>
    </dgm:pt>
    <dgm:pt modelId="{B49551C6-5416-44E8-9CE5-0FA78F9243CD}" type="pres">
      <dgm:prSet presAssocID="{FFA19CF8-F6C2-448E-BC99-3297B4090EDF}" presName="sibSpaceThree" presStyleCnt="0"/>
      <dgm:spPr/>
    </dgm:pt>
    <dgm:pt modelId="{73604140-579B-4263-87FB-8D5909F56E80}" type="pres">
      <dgm:prSet presAssocID="{0FAD175A-C6E1-4773-AF70-C114A4DC4CC6}" presName="vertThree" presStyleCnt="0"/>
      <dgm:spPr/>
    </dgm:pt>
    <dgm:pt modelId="{2BA68089-D23D-4277-BCB0-7562DB221828}" type="pres">
      <dgm:prSet presAssocID="{0FAD175A-C6E1-4773-AF70-C114A4DC4CC6}" presName="txThree" presStyleLbl="node3" presStyleIdx="10" presStyleCnt="14">
        <dgm:presLayoutVars>
          <dgm:chPref val="3"/>
        </dgm:presLayoutVars>
      </dgm:prSet>
      <dgm:spPr/>
    </dgm:pt>
    <dgm:pt modelId="{C0104DFE-2C8E-4CF6-9A2E-2D32FB5FEC0C}" type="pres">
      <dgm:prSet presAssocID="{0FAD175A-C6E1-4773-AF70-C114A4DC4CC6}" presName="horzThree" presStyleCnt="0"/>
      <dgm:spPr/>
    </dgm:pt>
    <dgm:pt modelId="{87AEC626-2E98-4768-89C2-0C6C6AA46C98}" type="pres">
      <dgm:prSet presAssocID="{BE4AF8FE-5DA9-4748-B905-4A113710C8D9}" presName="sibSpaceTwo" presStyleCnt="0"/>
      <dgm:spPr/>
    </dgm:pt>
    <dgm:pt modelId="{BF3EA9A7-8570-41E3-9CC7-F2273F69B672}" type="pres">
      <dgm:prSet presAssocID="{ACC2D762-52B0-47BA-8CAE-BAB573F0FBEC}" presName="vertTwo" presStyleCnt="0"/>
      <dgm:spPr/>
    </dgm:pt>
    <dgm:pt modelId="{DC7E5774-0AD4-4A9A-8490-A7F463C24EF7}" type="pres">
      <dgm:prSet presAssocID="{ACC2D762-52B0-47BA-8CAE-BAB573F0FBEC}" presName="txTwo" presStyleLbl="node2" presStyleIdx="3" presStyleCnt="4">
        <dgm:presLayoutVars>
          <dgm:chPref val="3"/>
        </dgm:presLayoutVars>
      </dgm:prSet>
      <dgm:spPr/>
    </dgm:pt>
    <dgm:pt modelId="{D2B4D233-AD28-487D-AC5A-B8F2AAB23AAB}" type="pres">
      <dgm:prSet presAssocID="{ACC2D762-52B0-47BA-8CAE-BAB573F0FBEC}" presName="parTransTwo" presStyleCnt="0"/>
      <dgm:spPr/>
    </dgm:pt>
    <dgm:pt modelId="{DEFB90D8-90CD-4323-A6FD-F8A831BB30B4}" type="pres">
      <dgm:prSet presAssocID="{ACC2D762-52B0-47BA-8CAE-BAB573F0FBEC}" presName="horzTwo" presStyleCnt="0"/>
      <dgm:spPr/>
    </dgm:pt>
    <dgm:pt modelId="{C13931D6-7689-4902-B7F9-B796883F1ED6}" type="pres">
      <dgm:prSet presAssocID="{4BF2D084-478B-4953-835F-A4462D67F66E}" presName="vertThree" presStyleCnt="0"/>
      <dgm:spPr/>
    </dgm:pt>
    <dgm:pt modelId="{86CBF696-2529-4052-BEBA-F7B48E3E3846}" type="pres">
      <dgm:prSet presAssocID="{4BF2D084-478B-4953-835F-A4462D67F66E}" presName="txThree" presStyleLbl="node3" presStyleIdx="11" presStyleCnt="14">
        <dgm:presLayoutVars>
          <dgm:chPref val="3"/>
        </dgm:presLayoutVars>
      </dgm:prSet>
      <dgm:spPr/>
    </dgm:pt>
    <dgm:pt modelId="{7B8316D7-566A-4B44-AE52-73745A565815}" type="pres">
      <dgm:prSet presAssocID="{4BF2D084-478B-4953-835F-A4462D67F66E}" presName="horzThree" presStyleCnt="0"/>
      <dgm:spPr/>
    </dgm:pt>
    <dgm:pt modelId="{079786A8-A1CE-4AD4-92F8-86B27165311A}" type="pres">
      <dgm:prSet presAssocID="{4BDA0193-6F65-4295-9571-32BE34D89193}" presName="sibSpaceThree" presStyleCnt="0"/>
      <dgm:spPr/>
    </dgm:pt>
    <dgm:pt modelId="{56C485CE-D001-4387-A577-6E92ECD9A95F}" type="pres">
      <dgm:prSet presAssocID="{6623FA50-26F0-4D89-A374-FABED2F2C9E8}" presName="vertThree" presStyleCnt="0"/>
      <dgm:spPr/>
    </dgm:pt>
    <dgm:pt modelId="{189AF969-4517-492E-919F-E2EC5C091582}" type="pres">
      <dgm:prSet presAssocID="{6623FA50-26F0-4D89-A374-FABED2F2C9E8}" presName="txThree" presStyleLbl="node3" presStyleIdx="12" presStyleCnt="14">
        <dgm:presLayoutVars>
          <dgm:chPref val="3"/>
        </dgm:presLayoutVars>
      </dgm:prSet>
      <dgm:spPr/>
    </dgm:pt>
    <dgm:pt modelId="{5F5F8D4D-DE4C-465E-BE78-C1FBEA88F312}" type="pres">
      <dgm:prSet presAssocID="{6623FA50-26F0-4D89-A374-FABED2F2C9E8}" presName="horzThree" presStyleCnt="0"/>
      <dgm:spPr/>
    </dgm:pt>
    <dgm:pt modelId="{247EFD50-C545-430C-BBA5-23381F29F66A}" type="pres">
      <dgm:prSet presAssocID="{36B6ADBC-6892-4FAE-9293-94057FB8EC73}" presName="sibSpaceThree" presStyleCnt="0"/>
      <dgm:spPr/>
    </dgm:pt>
    <dgm:pt modelId="{332D6EF9-8C2F-43AE-81F6-63CDC0CD96B6}" type="pres">
      <dgm:prSet presAssocID="{13C0EEDD-AE25-4E27-A780-7F6540D34F29}" presName="vertThree" presStyleCnt="0"/>
      <dgm:spPr/>
    </dgm:pt>
    <dgm:pt modelId="{18E96972-9DF6-45FC-ABEC-6844EE1FAA2F}" type="pres">
      <dgm:prSet presAssocID="{13C0EEDD-AE25-4E27-A780-7F6540D34F29}" presName="txThree" presStyleLbl="node3" presStyleIdx="13" presStyleCnt="14">
        <dgm:presLayoutVars>
          <dgm:chPref val="3"/>
        </dgm:presLayoutVars>
      </dgm:prSet>
      <dgm:spPr/>
    </dgm:pt>
    <dgm:pt modelId="{45A8DB18-273D-4630-A41B-9EC628CCE12C}" type="pres">
      <dgm:prSet presAssocID="{13C0EEDD-AE25-4E27-A780-7F6540D34F29}" presName="horzThree" presStyleCnt="0"/>
      <dgm:spPr/>
    </dgm:pt>
  </dgm:ptLst>
  <dgm:cxnLst>
    <dgm:cxn modelId="{A7216907-D549-42A0-AE09-BBB7918BF02C}" type="presOf" srcId="{0FAD175A-C6E1-4773-AF70-C114A4DC4CC6}" destId="{2BA68089-D23D-4277-BCB0-7562DB221828}" srcOrd="0" destOrd="0" presId="urn:microsoft.com/office/officeart/2005/8/layout/hierarchy4"/>
    <dgm:cxn modelId="{FACE4109-9E56-409E-A80A-153ECA5E7DB5}" type="presOf" srcId="{45933094-189B-48EB-85A9-C38B7DAD510E}" destId="{8E9D9B5B-7C43-4F85-AD9E-B72E7E9B7431}" srcOrd="0" destOrd="0" presId="urn:microsoft.com/office/officeart/2005/8/layout/hierarchy4"/>
    <dgm:cxn modelId="{A3A17D10-9D7A-4746-8DFD-3349F1841BA8}" type="presOf" srcId="{13C0EEDD-AE25-4E27-A780-7F6540D34F29}" destId="{18E96972-9DF6-45FC-ABEC-6844EE1FAA2F}" srcOrd="0" destOrd="0" presId="urn:microsoft.com/office/officeart/2005/8/layout/hierarchy4"/>
    <dgm:cxn modelId="{155F8714-35D1-4464-B13D-2F0828F2A62E}" type="presOf" srcId="{0EEF3FAA-8F22-4B94-806B-45065CAFD4FC}" destId="{F39596A3-D1B9-4AB4-9084-833AABC1EB8E}" srcOrd="0" destOrd="0" presId="urn:microsoft.com/office/officeart/2005/8/layout/hierarchy4"/>
    <dgm:cxn modelId="{820A6225-AA88-4539-9FC1-AAC73A7FC957}" type="presOf" srcId="{C7F074C4-6856-4CAC-B981-1BDADB3AE5D3}" destId="{206B37B2-03EB-43D9-B23E-0C5989504AB7}" srcOrd="0" destOrd="0" presId="urn:microsoft.com/office/officeart/2005/8/layout/hierarchy4"/>
    <dgm:cxn modelId="{E158C525-B027-4D0A-9A41-4E2402226177}" srcId="{0DD9CC24-B04B-4285-BC0F-7431E1D06EB9}" destId="{224AEA9A-25C7-4F97-A034-DB658D4B0381}" srcOrd="2" destOrd="0" parTransId="{966BE8B1-D420-4DB4-A0DE-A01BBC8AF458}" sibTransId="{FFA19CF8-F6C2-448E-BC99-3297B4090EDF}"/>
    <dgm:cxn modelId="{3DA9CB60-CF06-4565-B2D9-08BC50230F07}" type="presOf" srcId="{8987CD5C-FFA2-441F-908B-98695DAF6BE5}" destId="{C0456FC0-22DE-4488-862E-C9CB5DFC6E79}" srcOrd="0" destOrd="0" presId="urn:microsoft.com/office/officeart/2005/8/layout/hierarchy4"/>
    <dgm:cxn modelId="{1410DA62-DDAB-47A0-A872-EA836555A89A}" type="presOf" srcId="{224AEA9A-25C7-4F97-A034-DB658D4B0381}" destId="{3AC79CE7-E900-4096-A1B4-DC9C610BD292}" srcOrd="0" destOrd="0" presId="urn:microsoft.com/office/officeart/2005/8/layout/hierarchy4"/>
    <dgm:cxn modelId="{55FEF663-7832-4F81-873B-C02462D155FD}" type="presOf" srcId="{8396E572-62D7-48DC-AF1F-848430E1C9E7}" destId="{5DD80F86-7DD6-4B7B-A5B2-199E9DE4EA25}" srcOrd="0" destOrd="0" presId="urn:microsoft.com/office/officeart/2005/8/layout/hierarchy4"/>
    <dgm:cxn modelId="{BD9ACF45-E8A8-4E7B-B23D-12C7BBC79F88}" srcId="{0DD9CC24-B04B-4285-BC0F-7431E1D06EB9}" destId="{0FAD175A-C6E1-4773-AF70-C114A4DC4CC6}" srcOrd="3" destOrd="0" parTransId="{5A5FCE6B-CC86-418E-B75F-78BE4F98299C}" sibTransId="{56C618B1-E55C-42CF-BC52-6C4ED9DF45C2}"/>
    <dgm:cxn modelId="{CA82EB65-DD1A-4DA2-B512-8A971E6E964A}" srcId="{0DD9CC24-B04B-4285-BC0F-7431E1D06EB9}" destId="{9BE2E53D-3207-4203-AECD-0E76D72B71EA}" srcOrd="0" destOrd="0" parTransId="{E9982827-6847-45BD-87C0-3A2BF42F0C03}" sibTransId="{8ACD0992-D051-4D7D-B8ED-63E300EEB3FA}"/>
    <dgm:cxn modelId="{523B7A6A-A30E-4B3D-8969-48514D47151E}" srcId="{ACC2D762-52B0-47BA-8CAE-BAB573F0FBEC}" destId="{4BF2D084-478B-4953-835F-A4462D67F66E}" srcOrd="0" destOrd="0" parTransId="{A867BA74-C2F6-453F-842A-F9DA420F2F93}" sibTransId="{4BDA0193-6F65-4295-9571-32BE34D89193}"/>
    <dgm:cxn modelId="{E674A26A-7175-409B-AA1D-B662DEE2B528}" type="presOf" srcId="{9BE2E53D-3207-4203-AECD-0E76D72B71EA}" destId="{BF85477E-8312-4909-A060-BE20FB447374}" srcOrd="0" destOrd="0" presId="urn:microsoft.com/office/officeart/2005/8/layout/hierarchy4"/>
    <dgm:cxn modelId="{35AA7C6D-D11B-457E-BB00-9537D47B072B}" type="presOf" srcId="{BB52FC0C-55A8-45A4-BAA9-A5D0C4AC8E02}" destId="{9EA67991-AF45-4946-B563-563C59A5ECE6}" srcOrd="0" destOrd="0" presId="urn:microsoft.com/office/officeart/2005/8/layout/hierarchy4"/>
    <dgm:cxn modelId="{984EED4D-18EA-436F-A108-B2CB088BF42D}" srcId="{B9AAC051-42B9-45F7-8004-D75045461D6A}" destId="{8987CD5C-FFA2-441F-908B-98695DAF6BE5}" srcOrd="2" destOrd="0" parTransId="{53359720-4B34-4774-8B11-24DF006CB1B8}" sibTransId="{1FD21FA1-EF6C-4E3E-A673-8D111F222B65}"/>
    <dgm:cxn modelId="{F607A54F-109B-4538-9B58-B21006D358A2}" type="presOf" srcId="{B9AAC051-42B9-45F7-8004-D75045461D6A}" destId="{944D9E3A-4F72-4307-BCF5-455A6ABC9D07}" srcOrd="0" destOrd="0" presId="urn:microsoft.com/office/officeart/2005/8/layout/hierarchy4"/>
    <dgm:cxn modelId="{15905856-61D1-40C6-A990-42E35EB7ACB0}" srcId="{55E7B178-5E80-491E-9FD5-E6831AE7A2E6}" destId="{09909741-754B-45CA-BA72-F75D7C3A59EB}" srcOrd="1" destOrd="0" parTransId="{7E4D378E-5DDC-4629-842F-C0B3FADA3E7D}" sibTransId="{F5F27931-4B2C-4ED4-BAEF-DCC2762D30CB}"/>
    <dgm:cxn modelId="{F3FEE857-1D78-45B9-8DC5-4C9112699949}" srcId="{B9AAC051-42B9-45F7-8004-D75045461D6A}" destId="{28DD5DD6-E68C-4A24-BEA3-91CF289BAD99}" srcOrd="3" destOrd="0" parTransId="{FAA8D8E6-D057-4502-849E-76684864EF88}" sibTransId="{177EA128-831C-4A67-A7C3-E0152A4C23BB}"/>
    <dgm:cxn modelId="{4CAF1E89-8D1E-4854-B633-3EF2D12DE1CF}" srcId="{B9AAC051-42B9-45F7-8004-D75045461D6A}" destId="{CA745773-AD84-4A12-B704-41961ECB48F6}" srcOrd="0" destOrd="0" parTransId="{5682FBB0-E804-4E7E-BBCF-D860C5E3ADA3}" sibTransId="{EA29F42D-8788-451C-A67E-0FD1F73F83B1}"/>
    <dgm:cxn modelId="{22B1EA8F-D0B0-4B79-82F8-DF6469B86AC0}" srcId="{0DD9CC24-B04B-4285-BC0F-7431E1D06EB9}" destId="{BB52FC0C-55A8-45A4-BAA9-A5D0C4AC8E02}" srcOrd="1" destOrd="0" parTransId="{EF30D923-B8EE-41BA-9DFC-6B54A7D54170}" sibTransId="{C192C368-F723-448E-8CCB-23E216A8A99D}"/>
    <dgm:cxn modelId="{C7368692-C803-404D-9D6B-AE9A41C18507}" srcId="{09909741-754B-45CA-BA72-F75D7C3A59EB}" destId="{C7F074C4-6856-4CAC-B981-1BDADB3AE5D3}" srcOrd="0" destOrd="0" parTransId="{00604F39-B2D2-4581-A151-4C62423746E5}" sibTransId="{21CE6580-2E92-49C7-B21A-CB44E047CEF0}"/>
    <dgm:cxn modelId="{57BC5497-B958-4581-A01B-B4EAA9B2515F}" type="presOf" srcId="{4BF2D084-478B-4953-835F-A4462D67F66E}" destId="{86CBF696-2529-4052-BEBA-F7B48E3E3846}" srcOrd="0" destOrd="0" presId="urn:microsoft.com/office/officeart/2005/8/layout/hierarchy4"/>
    <dgm:cxn modelId="{7A13089F-A470-4DDD-82D8-B99B22C56A30}" type="presOf" srcId="{CA745773-AD84-4A12-B704-41961ECB48F6}" destId="{61146273-69D7-4143-AD42-8B5D9B017831}" srcOrd="0" destOrd="0" presId="urn:microsoft.com/office/officeart/2005/8/layout/hierarchy4"/>
    <dgm:cxn modelId="{AFC86DA2-2EC0-4C66-A0C0-B79C08DC1DAE}" srcId="{55E7B178-5E80-491E-9FD5-E6831AE7A2E6}" destId="{0DD9CC24-B04B-4285-BC0F-7431E1D06EB9}" srcOrd="2" destOrd="0" parTransId="{8135CCE5-1D37-4A0C-B92B-83DFEEAE201B}" sibTransId="{BE4AF8FE-5DA9-4748-B905-4A113710C8D9}"/>
    <dgm:cxn modelId="{F1CBA0A6-9DBF-416D-B77F-A800B35A5E7F}" srcId="{09909741-754B-45CA-BA72-F75D7C3A59EB}" destId="{8396E572-62D7-48DC-AF1F-848430E1C9E7}" srcOrd="1" destOrd="0" parTransId="{FCC3134B-956B-462F-ABB2-1119D7A79305}" sibTransId="{5955FF32-3CFF-4962-A83D-42F7D017F48A}"/>
    <dgm:cxn modelId="{C10DF9A6-6E0E-4E7E-AA68-3A840D0B19F0}" type="presOf" srcId="{0DD9CC24-B04B-4285-BC0F-7431E1D06EB9}" destId="{D7B212FC-3BC7-46FC-86CA-69F06F7AE5FA}" srcOrd="0" destOrd="0" presId="urn:microsoft.com/office/officeart/2005/8/layout/hierarchy4"/>
    <dgm:cxn modelId="{1A5BEDA7-8B6A-4E57-879F-BA85FC96DD90}" srcId="{55E7B178-5E80-491E-9FD5-E6831AE7A2E6}" destId="{B9AAC051-42B9-45F7-8004-D75045461D6A}" srcOrd="0" destOrd="0" parTransId="{210F98F5-2DD8-4652-AC0C-2DB0732CBED7}" sibTransId="{1A1318A1-A7FC-4C69-B0B8-9327ACE52E39}"/>
    <dgm:cxn modelId="{25F6E4AC-6BB5-4699-BA21-DB9E9A568DB6}" type="presOf" srcId="{ACC2D762-52B0-47BA-8CAE-BAB573F0FBEC}" destId="{DC7E5774-0AD4-4A9A-8490-A7F463C24EF7}" srcOrd="0" destOrd="0" presId="urn:microsoft.com/office/officeart/2005/8/layout/hierarchy4"/>
    <dgm:cxn modelId="{B88428B0-963B-4498-A52E-8B45A033DFB6}" srcId="{55E7B178-5E80-491E-9FD5-E6831AE7A2E6}" destId="{ACC2D762-52B0-47BA-8CAE-BAB573F0FBEC}" srcOrd="3" destOrd="0" parTransId="{46A84F5E-433D-431C-AA35-387F7EB712D9}" sibTransId="{C0162519-21E5-49E6-886D-B0C82B694B6D}"/>
    <dgm:cxn modelId="{D47E41B5-8170-415A-BB97-534A6F723C20}" type="presOf" srcId="{55E7B178-5E80-491E-9FD5-E6831AE7A2E6}" destId="{C792D78D-4E6E-43CF-9C00-D3DDA3E14D27}" srcOrd="0" destOrd="0" presId="urn:microsoft.com/office/officeart/2005/8/layout/hierarchy4"/>
    <dgm:cxn modelId="{41BCCBBA-F626-4A50-A227-978A0566E4DF}" srcId="{09909741-754B-45CA-BA72-F75D7C3A59EB}" destId="{0EEF3FAA-8F22-4B94-806B-45065CAFD4FC}" srcOrd="2" destOrd="0" parTransId="{0DABBACB-4229-4480-8DFC-E61F6437D73D}" sibTransId="{558D4218-C0A5-4414-9BAE-816AFC8E6FFF}"/>
    <dgm:cxn modelId="{037DB0C1-3E3B-44B8-8A92-B782183CA01E}" srcId="{B9AAC051-42B9-45F7-8004-D75045461D6A}" destId="{45933094-189B-48EB-85A9-C38B7DAD510E}" srcOrd="1" destOrd="0" parTransId="{8ACACAF2-DEAD-4D30-B7F8-EBE4B7C38D4E}" sibTransId="{D40FE01A-2123-45DB-A6A8-D332748E8633}"/>
    <dgm:cxn modelId="{B4B001C3-544D-4D9D-A92E-BCCB3763E1E7}" type="presOf" srcId="{28DD5DD6-E68C-4A24-BEA3-91CF289BAD99}" destId="{58D99369-66A9-45DA-9A5F-3024BC3FF5AD}" srcOrd="0" destOrd="0" presId="urn:microsoft.com/office/officeart/2005/8/layout/hierarchy4"/>
    <dgm:cxn modelId="{ED60EEC5-CAA2-436A-9D17-7F2B4C105AAA}" srcId="{ACC2D762-52B0-47BA-8CAE-BAB573F0FBEC}" destId="{13C0EEDD-AE25-4E27-A780-7F6540D34F29}" srcOrd="2" destOrd="0" parTransId="{4E9D1095-DA2C-4BFD-9D16-81DDE1541716}" sibTransId="{C798ADEC-C54C-4EFB-BC04-2D2D61B4EB8E}"/>
    <dgm:cxn modelId="{BE8230CF-1B22-48EC-B097-35781723793D}" type="presOf" srcId="{09909741-754B-45CA-BA72-F75D7C3A59EB}" destId="{3C679AE4-8D92-4263-A537-278952D5B364}" srcOrd="0" destOrd="0" presId="urn:microsoft.com/office/officeart/2005/8/layout/hierarchy4"/>
    <dgm:cxn modelId="{84BF86CF-31AE-43FF-BEF9-3D546294746B}" type="presOf" srcId="{41C7C021-CA9F-4E47-B0C0-FD1923437929}" destId="{1032ED85-6CAF-494E-A94A-DA53D8B7E4F7}" srcOrd="0" destOrd="0" presId="urn:microsoft.com/office/officeart/2005/8/layout/hierarchy4"/>
    <dgm:cxn modelId="{A77BF3D9-91E4-46C1-B0FD-21FE087EEB04}" srcId="{ACC2D762-52B0-47BA-8CAE-BAB573F0FBEC}" destId="{6623FA50-26F0-4D89-A374-FABED2F2C9E8}" srcOrd="1" destOrd="0" parTransId="{60E09036-6303-463E-A6E3-E3DBC5A0627C}" sibTransId="{36B6ADBC-6892-4FAE-9293-94057FB8EC73}"/>
    <dgm:cxn modelId="{B0A815DA-DD8B-42E1-A63B-8FE0EB23195A}" type="presOf" srcId="{6623FA50-26F0-4D89-A374-FABED2F2C9E8}" destId="{189AF969-4517-492E-919F-E2EC5C091582}" srcOrd="0" destOrd="0" presId="urn:microsoft.com/office/officeart/2005/8/layout/hierarchy4"/>
    <dgm:cxn modelId="{B63DA7FC-64D0-4F3A-B0B9-0B8DC2FD0DC6}" srcId="{41C7C021-CA9F-4E47-B0C0-FD1923437929}" destId="{55E7B178-5E80-491E-9FD5-E6831AE7A2E6}" srcOrd="0" destOrd="0" parTransId="{A3A10FE6-26E9-4CAB-BFFB-EB0DFF79A0F8}" sibTransId="{4F9C0F3E-398A-4475-937C-272F39FC1E33}"/>
    <dgm:cxn modelId="{3CC903B0-9144-44CA-BF21-B587FF885CE2}" type="presParOf" srcId="{1032ED85-6CAF-494E-A94A-DA53D8B7E4F7}" destId="{27551BFB-7551-4B7B-A6A6-6892568C5BEF}" srcOrd="0" destOrd="0" presId="urn:microsoft.com/office/officeart/2005/8/layout/hierarchy4"/>
    <dgm:cxn modelId="{4E245B99-2F7B-4910-ADCA-CCD3578DEB7D}" type="presParOf" srcId="{27551BFB-7551-4B7B-A6A6-6892568C5BEF}" destId="{C792D78D-4E6E-43CF-9C00-D3DDA3E14D27}" srcOrd="0" destOrd="0" presId="urn:microsoft.com/office/officeart/2005/8/layout/hierarchy4"/>
    <dgm:cxn modelId="{2CA3A58B-F2B2-4A58-922A-E2FA20EA34AB}" type="presParOf" srcId="{27551BFB-7551-4B7B-A6A6-6892568C5BEF}" destId="{9C5D95C6-7B84-4A7A-A281-C426A93E2D58}" srcOrd="1" destOrd="0" presId="urn:microsoft.com/office/officeart/2005/8/layout/hierarchy4"/>
    <dgm:cxn modelId="{E24CDE69-B71B-4ACB-B6B7-007BC78A5FFE}" type="presParOf" srcId="{27551BFB-7551-4B7B-A6A6-6892568C5BEF}" destId="{7DE59C42-315D-453B-B159-530B9ED9F053}" srcOrd="2" destOrd="0" presId="urn:microsoft.com/office/officeart/2005/8/layout/hierarchy4"/>
    <dgm:cxn modelId="{620CB97F-C39C-4A70-AA86-5183837DCCA3}" type="presParOf" srcId="{7DE59C42-315D-453B-B159-530B9ED9F053}" destId="{5400EB28-A6F7-4D96-A8C6-6E0E0D983C05}" srcOrd="0" destOrd="0" presId="urn:microsoft.com/office/officeart/2005/8/layout/hierarchy4"/>
    <dgm:cxn modelId="{E615C87D-3DB3-4ADB-879B-8A482C233D8F}" type="presParOf" srcId="{5400EB28-A6F7-4D96-A8C6-6E0E0D983C05}" destId="{944D9E3A-4F72-4307-BCF5-455A6ABC9D07}" srcOrd="0" destOrd="0" presId="urn:microsoft.com/office/officeart/2005/8/layout/hierarchy4"/>
    <dgm:cxn modelId="{2DD15D4C-233F-469A-85ED-8F3290D99667}" type="presParOf" srcId="{5400EB28-A6F7-4D96-A8C6-6E0E0D983C05}" destId="{D7162687-C29E-4DCC-B1D7-FE617B4B3B7B}" srcOrd="1" destOrd="0" presId="urn:microsoft.com/office/officeart/2005/8/layout/hierarchy4"/>
    <dgm:cxn modelId="{584BAD73-A048-41DB-B2BF-13F6205E1191}" type="presParOf" srcId="{5400EB28-A6F7-4D96-A8C6-6E0E0D983C05}" destId="{AEC23BE3-2C52-4641-B7F8-D8D5F3EE5DF7}" srcOrd="2" destOrd="0" presId="urn:microsoft.com/office/officeart/2005/8/layout/hierarchy4"/>
    <dgm:cxn modelId="{619FEA97-183E-4ECA-846A-A9D3DCFF065D}" type="presParOf" srcId="{AEC23BE3-2C52-4641-B7F8-D8D5F3EE5DF7}" destId="{3D83B338-CD8E-4158-B529-0B2886A1D1C5}" srcOrd="0" destOrd="0" presId="urn:microsoft.com/office/officeart/2005/8/layout/hierarchy4"/>
    <dgm:cxn modelId="{EE6AA283-B906-48B8-AB48-50C363D0A0A6}" type="presParOf" srcId="{3D83B338-CD8E-4158-B529-0B2886A1D1C5}" destId="{61146273-69D7-4143-AD42-8B5D9B017831}" srcOrd="0" destOrd="0" presId="urn:microsoft.com/office/officeart/2005/8/layout/hierarchy4"/>
    <dgm:cxn modelId="{AC459E55-0246-4863-B121-8D22F24268C7}" type="presParOf" srcId="{3D83B338-CD8E-4158-B529-0B2886A1D1C5}" destId="{7D2C0E3E-ABFF-4A37-9071-DC31EFD8AC64}" srcOrd="1" destOrd="0" presId="urn:microsoft.com/office/officeart/2005/8/layout/hierarchy4"/>
    <dgm:cxn modelId="{1BD121F4-FB28-47AE-955A-C73770E64357}" type="presParOf" srcId="{AEC23BE3-2C52-4641-B7F8-D8D5F3EE5DF7}" destId="{E0EFCA5E-3676-4FD1-AE79-4165DE6C79B0}" srcOrd="1" destOrd="0" presId="urn:microsoft.com/office/officeart/2005/8/layout/hierarchy4"/>
    <dgm:cxn modelId="{45B9DBD0-3300-4BE6-85F4-4CA51A57CCF6}" type="presParOf" srcId="{AEC23BE3-2C52-4641-B7F8-D8D5F3EE5DF7}" destId="{6355E802-A657-4C35-BDF1-1B465F915E39}" srcOrd="2" destOrd="0" presId="urn:microsoft.com/office/officeart/2005/8/layout/hierarchy4"/>
    <dgm:cxn modelId="{B7EF7366-EE71-4313-8625-F19800B0E64E}" type="presParOf" srcId="{6355E802-A657-4C35-BDF1-1B465F915E39}" destId="{8E9D9B5B-7C43-4F85-AD9E-B72E7E9B7431}" srcOrd="0" destOrd="0" presId="urn:microsoft.com/office/officeart/2005/8/layout/hierarchy4"/>
    <dgm:cxn modelId="{92AC5A45-BC5B-4050-976F-D7F39D0B4FFA}" type="presParOf" srcId="{6355E802-A657-4C35-BDF1-1B465F915E39}" destId="{90495B0E-C987-481E-A3F0-FEE242FC26C7}" srcOrd="1" destOrd="0" presId="urn:microsoft.com/office/officeart/2005/8/layout/hierarchy4"/>
    <dgm:cxn modelId="{A2CB92BF-7D49-40AF-94A3-45AD8DD475DB}" type="presParOf" srcId="{AEC23BE3-2C52-4641-B7F8-D8D5F3EE5DF7}" destId="{AF9CBB92-5FA4-4D53-B18D-6C11331CD600}" srcOrd="3" destOrd="0" presId="urn:microsoft.com/office/officeart/2005/8/layout/hierarchy4"/>
    <dgm:cxn modelId="{F0D0BD84-1794-4F88-9A85-68502B8AB8B9}" type="presParOf" srcId="{AEC23BE3-2C52-4641-B7F8-D8D5F3EE5DF7}" destId="{4EF35D03-660E-4F7C-A198-34815297C5A8}" srcOrd="4" destOrd="0" presId="urn:microsoft.com/office/officeart/2005/8/layout/hierarchy4"/>
    <dgm:cxn modelId="{6C33F3BA-24C7-4E46-A383-69944F2E0019}" type="presParOf" srcId="{4EF35D03-660E-4F7C-A198-34815297C5A8}" destId="{C0456FC0-22DE-4488-862E-C9CB5DFC6E79}" srcOrd="0" destOrd="0" presId="urn:microsoft.com/office/officeart/2005/8/layout/hierarchy4"/>
    <dgm:cxn modelId="{46E6790C-B763-4ED0-822A-6B97A39E3DAF}" type="presParOf" srcId="{4EF35D03-660E-4F7C-A198-34815297C5A8}" destId="{FF73A2FF-3FE3-4446-AF23-5715D433D0E5}" srcOrd="1" destOrd="0" presId="urn:microsoft.com/office/officeart/2005/8/layout/hierarchy4"/>
    <dgm:cxn modelId="{61E730F0-ACD6-4835-BBC5-BD23A5BD22F3}" type="presParOf" srcId="{AEC23BE3-2C52-4641-B7F8-D8D5F3EE5DF7}" destId="{F79F7121-226C-4038-8BA9-7753C403F060}" srcOrd="5" destOrd="0" presId="urn:microsoft.com/office/officeart/2005/8/layout/hierarchy4"/>
    <dgm:cxn modelId="{A3CAA1C3-0EBA-4823-B091-D65886CC9DE9}" type="presParOf" srcId="{AEC23BE3-2C52-4641-B7F8-D8D5F3EE5DF7}" destId="{CD2AD2F9-F922-4C4B-8E6D-325A1D63FEE7}" srcOrd="6" destOrd="0" presId="urn:microsoft.com/office/officeart/2005/8/layout/hierarchy4"/>
    <dgm:cxn modelId="{6161BFC3-4F6A-4EB1-8AC7-C3478AE52BC1}" type="presParOf" srcId="{CD2AD2F9-F922-4C4B-8E6D-325A1D63FEE7}" destId="{58D99369-66A9-45DA-9A5F-3024BC3FF5AD}" srcOrd="0" destOrd="0" presId="urn:microsoft.com/office/officeart/2005/8/layout/hierarchy4"/>
    <dgm:cxn modelId="{90D25E86-F7FF-4A13-93B7-516536D53084}" type="presParOf" srcId="{CD2AD2F9-F922-4C4B-8E6D-325A1D63FEE7}" destId="{5B499811-7802-4896-90CA-B859FDDCBDC3}" srcOrd="1" destOrd="0" presId="urn:microsoft.com/office/officeart/2005/8/layout/hierarchy4"/>
    <dgm:cxn modelId="{1698D4B5-0183-4241-816F-E3844959B18B}" type="presParOf" srcId="{7DE59C42-315D-453B-B159-530B9ED9F053}" destId="{D3B16440-9654-4F01-82F4-40F7221EF4CE}" srcOrd="1" destOrd="0" presId="urn:microsoft.com/office/officeart/2005/8/layout/hierarchy4"/>
    <dgm:cxn modelId="{84EC28AF-6B28-4C47-8A29-D2F558BAF5B9}" type="presParOf" srcId="{7DE59C42-315D-453B-B159-530B9ED9F053}" destId="{1796D0F9-2C4C-4A98-B47F-441A9E065144}" srcOrd="2" destOrd="0" presId="urn:microsoft.com/office/officeart/2005/8/layout/hierarchy4"/>
    <dgm:cxn modelId="{0083B1A3-3489-457A-87CF-9A573BF55E74}" type="presParOf" srcId="{1796D0F9-2C4C-4A98-B47F-441A9E065144}" destId="{3C679AE4-8D92-4263-A537-278952D5B364}" srcOrd="0" destOrd="0" presId="urn:microsoft.com/office/officeart/2005/8/layout/hierarchy4"/>
    <dgm:cxn modelId="{0994498A-8552-4BC6-8FD6-1DCF52536751}" type="presParOf" srcId="{1796D0F9-2C4C-4A98-B47F-441A9E065144}" destId="{3055D85A-CA08-4D18-85B9-C63221036FB3}" srcOrd="1" destOrd="0" presId="urn:microsoft.com/office/officeart/2005/8/layout/hierarchy4"/>
    <dgm:cxn modelId="{5EEFD289-6003-455D-ACE3-1AACBCE36A98}" type="presParOf" srcId="{1796D0F9-2C4C-4A98-B47F-441A9E065144}" destId="{18C4CA3D-F0BB-4780-BE20-372C1AF743F5}" srcOrd="2" destOrd="0" presId="urn:microsoft.com/office/officeart/2005/8/layout/hierarchy4"/>
    <dgm:cxn modelId="{D998F2B6-2BE1-42B1-BC02-10F5CCCA2CE4}" type="presParOf" srcId="{18C4CA3D-F0BB-4780-BE20-372C1AF743F5}" destId="{B9430D2D-6EF1-4CB5-B3C5-6BE0314E3082}" srcOrd="0" destOrd="0" presId="urn:microsoft.com/office/officeart/2005/8/layout/hierarchy4"/>
    <dgm:cxn modelId="{5EE415E5-674E-47B9-A055-4FAC7D2F6F6B}" type="presParOf" srcId="{B9430D2D-6EF1-4CB5-B3C5-6BE0314E3082}" destId="{206B37B2-03EB-43D9-B23E-0C5989504AB7}" srcOrd="0" destOrd="0" presId="urn:microsoft.com/office/officeart/2005/8/layout/hierarchy4"/>
    <dgm:cxn modelId="{B8442382-7F6B-4F5C-89BD-0A5054B8181E}" type="presParOf" srcId="{B9430D2D-6EF1-4CB5-B3C5-6BE0314E3082}" destId="{15198333-5ADF-442C-95B8-C0053B943029}" srcOrd="1" destOrd="0" presId="urn:microsoft.com/office/officeart/2005/8/layout/hierarchy4"/>
    <dgm:cxn modelId="{72698B03-0700-4EC8-9E88-C65259F0C68F}" type="presParOf" srcId="{18C4CA3D-F0BB-4780-BE20-372C1AF743F5}" destId="{7A6D8C6F-EAAF-4496-A7D4-FB24B9794B9D}" srcOrd="1" destOrd="0" presId="urn:microsoft.com/office/officeart/2005/8/layout/hierarchy4"/>
    <dgm:cxn modelId="{41EB6EDD-24BD-4204-9AC6-FDDDFB2B5FFD}" type="presParOf" srcId="{18C4CA3D-F0BB-4780-BE20-372C1AF743F5}" destId="{70B39D23-7F32-4E66-9CF1-B11332663F45}" srcOrd="2" destOrd="0" presId="urn:microsoft.com/office/officeart/2005/8/layout/hierarchy4"/>
    <dgm:cxn modelId="{48FDC67A-842D-4F61-9CDB-6AC395B940F9}" type="presParOf" srcId="{70B39D23-7F32-4E66-9CF1-B11332663F45}" destId="{5DD80F86-7DD6-4B7B-A5B2-199E9DE4EA25}" srcOrd="0" destOrd="0" presId="urn:microsoft.com/office/officeart/2005/8/layout/hierarchy4"/>
    <dgm:cxn modelId="{0F14631C-9175-442F-A2DC-22DC92B4041A}" type="presParOf" srcId="{70B39D23-7F32-4E66-9CF1-B11332663F45}" destId="{3A8530D7-7959-4A12-9E48-83DB1C464422}" srcOrd="1" destOrd="0" presId="urn:microsoft.com/office/officeart/2005/8/layout/hierarchy4"/>
    <dgm:cxn modelId="{6EAE2BE8-CE31-4BE7-AA1E-81C9904B74F6}" type="presParOf" srcId="{18C4CA3D-F0BB-4780-BE20-372C1AF743F5}" destId="{DABAC999-9BE7-4296-A595-C353986120A7}" srcOrd="3" destOrd="0" presId="urn:microsoft.com/office/officeart/2005/8/layout/hierarchy4"/>
    <dgm:cxn modelId="{8BA364F8-4B67-48B3-89C5-1C6B070B7D77}" type="presParOf" srcId="{18C4CA3D-F0BB-4780-BE20-372C1AF743F5}" destId="{305F65BB-2EB8-44E2-A98D-403727D2E631}" srcOrd="4" destOrd="0" presId="urn:microsoft.com/office/officeart/2005/8/layout/hierarchy4"/>
    <dgm:cxn modelId="{673E8F45-25B5-489D-84F6-217F3F4B5B06}" type="presParOf" srcId="{305F65BB-2EB8-44E2-A98D-403727D2E631}" destId="{F39596A3-D1B9-4AB4-9084-833AABC1EB8E}" srcOrd="0" destOrd="0" presId="urn:microsoft.com/office/officeart/2005/8/layout/hierarchy4"/>
    <dgm:cxn modelId="{50273CFF-134D-48DA-91AD-86B3192C4542}" type="presParOf" srcId="{305F65BB-2EB8-44E2-A98D-403727D2E631}" destId="{41ED6F70-BD29-44EF-ADEB-A61EADFA79AA}" srcOrd="1" destOrd="0" presId="urn:microsoft.com/office/officeart/2005/8/layout/hierarchy4"/>
    <dgm:cxn modelId="{F4374FBA-C0FD-44CA-AEA3-B41E35A8D310}" type="presParOf" srcId="{7DE59C42-315D-453B-B159-530B9ED9F053}" destId="{864AA72A-47DE-41C0-B961-052ECDBC3E49}" srcOrd="3" destOrd="0" presId="urn:microsoft.com/office/officeart/2005/8/layout/hierarchy4"/>
    <dgm:cxn modelId="{B5B06988-B9C3-4F37-91AF-E4587AFA7307}" type="presParOf" srcId="{7DE59C42-315D-453B-B159-530B9ED9F053}" destId="{E005276A-B3B7-4468-892D-36D3574E65CE}" srcOrd="4" destOrd="0" presId="urn:microsoft.com/office/officeart/2005/8/layout/hierarchy4"/>
    <dgm:cxn modelId="{7518F772-3DA0-4F3B-85F1-CD190DBD9F2F}" type="presParOf" srcId="{E005276A-B3B7-4468-892D-36D3574E65CE}" destId="{D7B212FC-3BC7-46FC-86CA-69F06F7AE5FA}" srcOrd="0" destOrd="0" presId="urn:microsoft.com/office/officeart/2005/8/layout/hierarchy4"/>
    <dgm:cxn modelId="{8F2191CB-1950-4C65-BB38-E56FAFFC4F9A}" type="presParOf" srcId="{E005276A-B3B7-4468-892D-36D3574E65CE}" destId="{3C1170E7-4186-46CE-9082-B717685AC42F}" srcOrd="1" destOrd="0" presId="urn:microsoft.com/office/officeart/2005/8/layout/hierarchy4"/>
    <dgm:cxn modelId="{4F80260D-3B96-4813-97C1-B0543D1619C4}" type="presParOf" srcId="{E005276A-B3B7-4468-892D-36D3574E65CE}" destId="{64BDDD14-7BCA-42F9-958A-A4578A87CDEB}" srcOrd="2" destOrd="0" presId="urn:microsoft.com/office/officeart/2005/8/layout/hierarchy4"/>
    <dgm:cxn modelId="{0F43A0CC-35C1-4E9D-BF42-D9638F59AF35}" type="presParOf" srcId="{64BDDD14-7BCA-42F9-958A-A4578A87CDEB}" destId="{AC68FA5E-E650-41C8-9CF3-4BDE41518736}" srcOrd="0" destOrd="0" presId="urn:microsoft.com/office/officeart/2005/8/layout/hierarchy4"/>
    <dgm:cxn modelId="{0F143676-29E2-4DD3-AFE2-F9DD54F0D4BD}" type="presParOf" srcId="{AC68FA5E-E650-41C8-9CF3-4BDE41518736}" destId="{BF85477E-8312-4909-A060-BE20FB447374}" srcOrd="0" destOrd="0" presId="urn:microsoft.com/office/officeart/2005/8/layout/hierarchy4"/>
    <dgm:cxn modelId="{CD82499F-7386-477D-984F-B06D963E41DA}" type="presParOf" srcId="{AC68FA5E-E650-41C8-9CF3-4BDE41518736}" destId="{A61112B7-5BAF-45EF-82AD-172AEC2D0EC4}" srcOrd="1" destOrd="0" presId="urn:microsoft.com/office/officeart/2005/8/layout/hierarchy4"/>
    <dgm:cxn modelId="{95F1D02B-59C5-4C8C-BF09-309C51772D8F}" type="presParOf" srcId="{64BDDD14-7BCA-42F9-958A-A4578A87CDEB}" destId="{CC5F537D-6C36-4F5E-B082-05C90FC00D4C}" srcOrd="1" destOrd="0" presId="urn:microsoft.com/office/officeart/2005/8/layout/hierarchy4"/>
    <dgm:cxn modelId="{0CCD9C45-9BD1-4FC6-9336-2F51612261E8}" type="presParOf" srcId="{64BDDD14-7BCA-42F9-958A-A4578A87CDEB}" destId="{12E85859-B0A0-4544-8AC1-1F492EDCB29C}" srcOrd="2" destOrd="0" presId="urn:microsoft.com/office/officeart/2005/8/layout/hierarchy4"/>
    <dgm:cxn modelId="{081964D0-4675-49E6-B59B-DD8DDD20120F}" type="presParOf" srcId="{12E85859-B0A0-4544-8AC1-1F492EDCB29C}" destId="{9EA67991-AF45-4946-B563-563C59A5ECE6}" srcOrd="0" destOrd="0" presId="urn:microsoft.com/office/officeart/2005/8/layout/hierarchy4"/>
    <dgm:cxn modelId="{DD92A30A-4018-41D4-9FC0-82DF0B000CFF}" type="presParOf" srcId="{12E85859-B0A0-4544-8AC1-1F492EDCB29C}" destId="{24D37898-600E-4579-88CB-A9ADB99C1C63}" srcOrd="1" destOrd="0" presId="urn:microsoft.com/office/officeart/2005/8/layout/hierarchy4"/>
    <dgm:cxn modelId="{FD7A7749-5562-40B8-85DA-5A408123A4EA}" type="presParOf" srcId="{64BDDD14-7BCA-42F9-958A-A4578A87CDEB}" destId="{CBF712BA-FF0D-4AA8-80CA-34D5727289C3}" srcOrd="3" destOrd="0" presId="urn:microsoft.com/office/officeart/2005/8/layout/hierarchy4"/>
    <dgm:cxn modelId="{8E76D8BA-F7F0-4658-8613-EBD732997677}" type="presParOf" srcId="{64BDDD14-7BCA-42F9-958A-A4578A87CDEB}" destId="{CCD2FB8C-0E8F-47B4-AB8A-CBD2E80DE75C}" srcOrd="4" destOrd="0" presId="urn:microsoft.com/office/officeart/2005/8/layout/hierarchy4"/>
    <dgm:cxn modelId="{2823A209-221C-4242-B3A8-167B84EBB352}" type="presParOf" srcId="{CCD2FB8C-0E8F-47B4-AB8A-CBD2E80DE75C}" destId="{3AC79CE7-E900-4096-A1B4-DC9C610BD292}" srcOrd="0" destOrd="0" presId="urn:microsoft.com/office/officeart/2005/8/layout/hierarchy4"/>
    <dgm:cxn modelId="{9D4CCA30-EAB2-4C7E-B468-0B8410D9591A}" type="presParOf" srcId="{CCD2FB8C-0E8F-47B4-AB8A-CBD2E80DE75C}" destId="{00DBCBCC-F4DC-476A-957B-DAEDBF2AAF31}" srcOrd="1" destOrd="0" presId="urn:microsoft.com/office/officeart/2005/8/layout/hierarchy4"/>
    <dgm:cxn modelId="{E4E2B864-40E7-4DFA-A3D0-82BF4649181D}" type="presParOf" srcId="{64BDDD14-7BCA-42F9-958A-A4578A87CDEB}" destId="{B49551C6-5416-44E8-9CE5-0FA78F9243CD}" srcOrd="5" destOrd="0" presId="urn:microsoft.com/office/officeart/2005/8/layout/hierarchy4"/>
    <dgm:cxn modelId="{F9BF4B61-D3E3-4486-BF1A-EECC6FF7CC32}" type="presParOf" srcId="{64BDDD14-7BCA-42F9-958A-A4578A87CDEB}" destId="{73604140-579B-4263-87FB-8D5909F56E80}" srcOrd="6" destOrd="0" presId="urn:microsoft.com/office/officeart/2005/8/layout/hierarchy4"/>
    <dgm:cxn modelId="{6305BD66-B96A-406A-A829-C1A8A61BFED0}" type="presParOf" srcId="{73604140-579B-4263-87FB-8D5909F56E80}" destId="{2BA68089-D23D-4277-BCB0-7562DB221828}" srcOrd="0" destOrd="0" presId="urn:microsoft.com/office/officeart/2005/8/layout/hierarchy4"/>
    <dgm:cxn modelId="{B89EBD62-B398-4E84-8BE3-82A61BE75773}" type="presParOf" srcId="{73604140-579B-4263-87FB-8D5909F56E80}" destId="{C0104DFE-2C8E-4CF6-9A2E-2D32FB5FEC0C}" srcOrd="1" destOrd="0" presId="urn:microsoft.com/office/officeart/2005/8/layout/hierarchy4"/>
    <dgm:cxn modelId="{118AA054-E332-4070-AA8F-6CD46A43BEDA}" type="presParOf" srcId="{7DE59C42-315D-453B-B159-530B9ED9F053}" destId="{87AEC626-2E98-4768-89C2-0C6C6AA46C98}" srcOrd="5" destOrd="0" presId="urn:microsoft.com/office/officeart/2005/8/layout/hierarchy4"/>
    <dgm:cxn modelId="{109AF4B1-15F2-4D33-BA23-4175509F87CA}" type="presParOf" srcId="{7DE59C42-315D-453B-B159-530B9ED9F053}" destId="{BF3EA9A7-8570-41E3-9CC7-F2273F69B672}" srcOrd="6" destOrd="0" presId="urn:microsoft.com/office/officeart/2005/8/layout/hierarchy4"/>
    <dgm:cxn modelId="{6B76DC4C-2D1D-456C-A37D-1F5114779CF6}" type="presParOf" srcId="{BF3EA9A7-8570-41E3-9CC7-F2273F69B672}" destId="{DC7E5774-0AD4-4A9A-8490-A7F463C24EF7}" srcOrd="0" destOrd="0" presId="urn:microsoft.com/office/officeart/2005/8/layout/hierarchy4"/>
    <dgm:cxn modelId="{B6BBD185-F698-4CEF-81A7-1D33DF531107}" type="presParOf" srcId="{BF3EA9A7-8570-41E3-9CC7-F2273F69B672}" destId="{D2B4D233-AD28-487D-AC5A-B8F2AAB23AAB}" srcOrd="1" destOrd="0" presId="urn:microsoft.com/office/officeart/2005/8/layout/hierarchy4"/>
    <dgm:cxn modelId="{FD91833D-53D3-4E5A-9B7F-FC471C9B55B8}" type="presParOf" srcId="{BF3EA9A7-8570-41E3-9CC7-F2273F69B672}" destId="{DEFB90D8-90CD-4323-A6FD-F8A831BB30B4}" srcOrd="2" destOrd="0" presId="urn:microsoft.com/office/officeart/2005/8/layout/hierarchy4"/>
    <dgm:cxn modelId="{26291309-D4F3-4F83-AC0B-C392F64B0613}" type="presParOf" srcId="{DEFB90D8-90CD-4323-A6FD-F8A831BB30B4}" destId="{C13931D6-7689-4902-B7F9-B796883F1ED6}" srcOrd="0" destOrd="0" presId="urn:microsoft.com/office/officeart/2005/8/layout/hierarchy4"/>
    <dgm:cxn modelId="{89E7F53A-6E35-431A-8B79-598E48EF4A4B}" type="presParOf" srcId="{C13931D6-7689-4902-B7F9-B796883F1ED6}" destId="{86CBF696-2529-4052-BEBA-F7B48E3E3846}" srcOrd="0" destOrd="0" presId="urn:microsoft.com/office/officeart/2005/8/layout/hierarchy4"/>
    <dgm:cxn modelId="{F979F680-83FC-4DED-9D0B-FBFF17F6E418}" type="presParOf" srcId="{C13931D6-7689-4902-B7F9-B796883F1ED6}" destId="{7B8316D7-566A-4B44-AE52-73745A565815}" srcOrd="1" destOrd="0" presId="urn:microsoft.com/office/officeart/2005/8/layout/hierarchy4"/>
    <dgm:cxn modelId="{D7902E3D-2027-4A3C-B7B2-7661462071BC}" type="presParOf" srcId="{DEFB90D8-90CD-4323-A6FD-F8A831BB30B4}" destId="{079786A8-A1CE-4AD4-92F8-86B27165311A}" srcOrd="1" destOrd="0" presId="urn:microsoft.com/office/officeart/2005/8/layout/hierarchy4"/>
    <dgm:cxn modelId="{943AEF5A-2CD9-4586-AF61-618D185B5F3B}" type="presParOf" srcId="{DEFB90D8-90CD-4323-A6FD-F8A831BB30B4}" destId="{56C485CE-D001-4387-A577-6E92ECD9A95F}" srcOrd="2" destOrd="0" presId="urn:microsoft.com/office/officeart/2005/8/layout/hierarchy4"/>
    <dgm:cxn modelId="{9F32AF8A-EF43-424C-964B-643A37313E87}" type="presParOf" srcId="{56C485CE-D001-4387-A577-6E92ECD9A95F}" destId="{189AF969-4517-492E-919F-E2EC5C091582}" srcOrd="0" destOrd="0" presId="urn:microsoft.com/office/officeart/2005/8/layout/hierarchy4"/>
    <dgm:cxn modelId="{13A8BDCB-8F79-4321-A40A-416AFA122287}" type="presParOf" srcId="{56C485CE-D001-4387-A577-6E92ECD9A95F}" destId="{5F5F8D4D-DE4C-465E-BE78-C1FBEA88F312}" srcOrd="1" destOrd="0" presId="urn:microsoft.com/office/officeart/2005/8/layout/hierarchy4"/>
    <dgm:cxn modelId="{E92ECE50-FC5B-4E53-8997-D9C8B04D96ED}" type="presParOf" srcId="{DEFB90D8-90CD-4323-A6FD-F8A831BB30B4}" destId="{247EFD50-C545-430C-BBA5-23381F29F66A}" srcOrd="3" destOrd="0" presId="urn:microsoft.com/office/officeart/2005/8/layout/hierarchy4"/>
    <dgm:cxn modelId="{34705480-AF9E-46F0-8D4F-9E214CE06730}" type="presParOf" srcId="{DEFB90D8-90CD-4323-A6FD-F8A831BB30B4}" destId="{332D6EF9-8C2F-43AE-81F6-63CDC0CD96B6}" srcOrd="4" destOrd="0" presId="urn:microsoft.com/office/officeart/2005/8/layout/hierarchy4"/>
    <dgm:cxn modelId="{65C248E2-5FCC-4C6E-850D-C15E96377856}" type="presParOf" srcId="{332D6EF9-8C2F-43AE-81F6-63CDC0CD96B6}" destId="{18E96972-9DF6-45FC-ABEC-6844EE1FAA2F}" srcOrd="0" destOrd="0" presId="urn:microsoft.com/office/officeart/2005/8/layout/hierarchy4"/>
    <dgm:cxn modelId="{06B246C1-A0AA-4DFB-9270-70850BA582CD}" type="presParOf" srcId="{332D6EF9-8C2F-43AE-81F6-63CDC0CD96B6}" destId="{45A8DB18-273D-4630-A41B-9EC628CCE12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C7C021-CA9F-4E47-B0C0-FD192343792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5E7B178-5E80-491E-9FD5-E6831AE7A2E6}">
      <dgm:prSet phldrT="[Text]"/>
      <dgm:spPr/>
      <dgm:t>
        <a:bodyPr/>
        <a:lstStyle/>
        <a:p>
          <a:r>
            <a:rPr lang="en-US" dirty="0"/>
            <a:t>continuous integration &amp; delivery</a:t>
          </a:r>
        </a:p>
      </dgm:t>
    </dgm:pt>
    <dgm:pt modelId="{A3A10FE6-26E9-4CAB-BFFB-EB0DFF79A0F8}" type="parTrans" cxnId="{B63DA7FC-64D0-4F3A-B0B9-0B8DC2FD0DC6}">
      <dgm:prSet/>
      <dgm:spPr/>
      <dgm:t>
        <a:bodyPr/>
        <a:lstStyle/>
        <a:p>
          <a:endParaRPr lang="en-US"/>
        </a:p>
      </dgm:t>
    </dgm:pt>
    <dgm:pt modelId="{4F9C0F3E-398A-4475-937C-272F39FC1E33}" type="sibTrans" cxnId="{B63DA7FC-64D0-4F3A-B0B9-0B8DC2FD0DC6}">
      <dgm:prSet/>
      <dgm:spPr/>
      <dgm:t>
        <a:bodyPr/>
        <a:lstStyle/>
        <a:p>
          <a:endParaRPr lang="en-US"/>
        </a:p>
      </dgm:t>
    </dgm:pt>
    <dgm:pt modelId="{B9AAC051-42B9-45F7-8004-D75045461D6A}">
      <dgm:prSet phldrT="[Text]"/>
      <dgm:spPr/>
      <dgm:t>
        <a:bodyPr vert="vert"/>
        <a:lstStyle/>
        <a:p>
          <a:r>
            <a:rPr lang="en-US"/>
            <a:t>build</a:t>
          </a:r>
          <a:endParaRPr lang="en-US" dirty="0"/>
        </a:p>
      </dgm:t>
    </dgm:pt>
    <dgm:pt modelId="{210F98F5-2DD8-4652-AC0C-2DB0732CBED7}" type="parTrans" cxnId="{1A5BEDA7-8B6A-4E57-879F-BA85FC96DD90}">
      <dgm:prSet/>
      <dgm:spPr/>
      <dgm:t>
        <a:bodyPr/>
        <a:lstStyle/>
        <a:p>
          <a:endParaRPr lang="en-US"/>
        </a:p>
      </dgm:t>
    </dgm:pt>
    <dgm:pt modelId="{1A1318A1-A7FC-4C69-B0B8-9327ACE52E39}" type="sibTrans" cxnId="{1A5BEDA7-8B6A-4E57-879F-BA85FC96DD90}">
      <dgm:prSet/>
      <dgm:spPr/>
      <dgm:t>
        <a:bodyPr/>
        <a:lstStyle/>
        <a:p>
          <a:endParaRPr lang="en-US"/>
        </a:p>
      </dgm:t>
    </dgm:pt>
    <dgm:pt modelId="{CA745773-AD84-4A12-B704-41961ECB48F6}">
      <dgm:prSet phldrT="[Text]"/>
      <dgm:spPr/>
      <dgm:t>
        <a:bodyPr vert="vert"/>
        <a:lstStyle/>
        <a:p>
          <a:r>
            <a:rPr lang="en-US" dirty="0" err="1"/>
            <a:t>gradle</a:t>
          </a:r>
          <a:endParaRPr lang="en-US" dirty="0"/>
        </a:p>
      </dgm:t>
    </dgm:pt>
    <dgm:pt modelId="{5682FBB0-E804-4E7E-BBCF-D860C5E3ADA3}" type="parTrans" cxnId="{4CAF1E89-8D1E-4854-B633-3EF2D12DE1CF}">
      <dgm:prSet/>
      <dgm:spPr/>
      <dgm:t>
        <a:bodyPr/>
        <a:lstStyle/>
        <a:p>
          <a:endParaRPr lang="en-US"/>
        </a:p>
      </dgm:t>
    </dgm:pt>
    <dgm:pt modelId="{EA29F42D-8788-451C-A67E-0FD1F73F83B1}" type="sibTrans" cxnId="{4CAF1E89-8D1E-4854-B633-3EF2D12DE1CF}">
      <dgm:prSet/>
      <dgm:spPr/>
      <dgm:t>
        <a:bodyPr/>
        <a:lstStyle/>
        <a:p>
          <a:endParaRPr lang="en-US"/>
        </a:p>
      </dgm:t>
    </dgm:pt>
    <dgm:pt modelId="{45933094-189B-48EB-85A9-C38B7DAD510E}">
      <dgm:prSet phldrT="[Text]"/>
      <dgm:spPr/>
      <dgm:t>
        <a:bodyPr vert="vert"/>
        <a:lstStyle/>
        <a:p>
          <a:r>
            <a:rPr lang="en-US" dirty="0"/>
            <a:t>maven</a:t>
          </a:r>
        </a:p>
      </dgm:t>
    </dgm:pt>
    <dgm:pt modelId="{8ACACAF2-DEAD-4D30-B7F8-EBE4B7C38D4E}" type="parTrans" cxnId="{037DB0C1-3E3B-44B8-8A92-B782183CA01E}">
      <dgm:prSet/>
      <dgm:spPr/>
      <dgm:t>
        <a:bodyPr/>
        <a:lstStyle/>
        <a:p>
          <a:endParaRPr lang="en-US"/>
        </a:p>
      </dgm:t>
    </dgm:pt>
    <dgm:pt modelId="{D40FE01A-2123-45DB-A6A8-D332748E8633}" type="sibTrans" cxnId="{037DB0C1-3E3B-44B8-8A92-B782183CA01E}">
      <dgm:prSet/>
      <dgm:spPr/>
      <dgm:t>
        <a:bodyPr/>
        <a:lstStyle/>
        <a:p>
          <a:endParaRPr lang="en-US"/>
        </a:p>
      </dgm:t>
    </dgm:pt>
    <dgm:pt modelId="{09909741-754B-45CA-BA72-F75D7C3A59EB}">
      <dgm:prSet phldrT="[Text]"/>
      <dgm:spPr/>
      <dgm:t>
        <a:bodyPr vert="vert"/>
        <a:lstStyle/>
        <a:p>
          <a:r>
            <a:rPr lang="en-US"/>
            <a:t>scan</a:t>
          </a:r>
          <a:endParaRPr lang="en-US" dirty="0"/>
        </a:p>
      </dgm:t>
    </dgm:pt>
    <dgm:pt modelId="{7E4D378E-5DDC-4629-842F-C0B3FADA3E7D}" type="parTrans" cxnId="{15905856-61D1-40C6-A990-42E35EB7ACB0}">
      <dgm:prSet/>
      <dgm:spPr/>
      <dgm:t>
        <a:bodyPr/>
        <a:lstStyle/>
        <a:p>
          <a:endParaRPr lang="en-US"/>
        </a:p>
      </dgm:t>
    </dgm:pt>
    <dgm:pt modelId="{F5F27931-4B2C-4ED4-BAEF-DCC2762D30CB}" type="sibTrans" cxnId="{15905856-61D1-40C6-A990-42E35EB7ACB0}">
      <dgm:prSet/>
      <dgm:spPr/>
      <dgm:t>
        <a:bodyPr/>
        <a:lstStyle/>
        <a:p>
          <a:endParaRPr lang="en-US"/>
        </a:p>
      </dgm:t>
    </dgm:pt>
    <dgm:pt modelId="{C7F074C4-6856-4CAC-B981-1BDADB3AE5D3}">
      <dgm:prSet phldrT="[Text]"/>
      <dgm:spPr/>
      <dgm:t>
        <a:bodyPr vert="vert"/>
        <a:lstStyle/>
        <a:p>
          <a:r>
            <a:rPr lang="en-US" dirty="0"/>
            <a:t>style</a:t>
          </a:r>
        </a:p>
      </dgm:t>
    </dgm:pt>
    <dgm:pt modelId="{00604F39-B2D2-4581-A151-4C62423746E5}" type="parTrans" cxnId="{C7368692-C803-404D-9D6B-AE9A41C18507}">
      <dgm:prSet/>
      <dgm:spPr/>
      <dgm:t>
        <a:bodyPr/>
        <a:lstStyle/>
        <a:p>
          <a:endParaRPr lang="en-US"/>
        </a:p>
      </dgm:t>
    </dgm:pt>
    <dgm:pt modelId="{21CE6580-2E92-49C7-B21A-CB44E047CEF0}" type="sibTrans" cxnId="{C7368692-C803-404D-9D6B-AE9A41C18507}">
      <dgm:prSet/>
      <dgm:spPr/>
      <dgm:t>
        <a:bodyPr/>
        <a:lstStyle/>
        <a:p>
          <a:endParaRPr lang="en-US"/>
        </a:p>
      </dgm:t>
    </dgm:pt>
    <dgm:pt modelId="{8987CD5C-FFA2-441F-908B-98695DAF6BE5}">
      <dgm:prSet/>
      <dgm:spPr/>
      <dgm:t>
        <a:bodyPr vert="vert"/>
        <a:lstStyle/>
        <a:p>
          <a:r>
            <a:rPr lang="en-US"/>
            <a:t>Rust</a:t>
          </a:r>
          <a:endParaRPr lang="en-US" dirty="0"/>
        </a:p>
      </dgm:t>
    </dgm:pt>
    <dgm:pt modelId="{53359720-4B34-4774-8B11-24DF006CB1B8}" type="parTrans" cxnId="{984EED4D-18EA-436F-A108-B2CB088BF42D}">
      <dgm:prSet/>
      <dgm:spPr/>
      <dgm:t>
        <a:bodyPr/>
        <a:lstStyle/>
        <a:p>
          <a:endParaRPr lang="en-US"/>
        </a:p>
      </dgm:t>
    </dgm:pt>
    <dgm:pt modelId="{1FD21FA1-EF6C-4E3E-A673-8D111F222B65}" type="sibTrans" cxnId="{984EED4D-18EA-436F-A108-B2CB088BF42D}">
      <dgm:prSet/>
      <dgm:spPr/>
      <dgm:t>
        <a:bodyPr/>
        <a:lstStyle/>
        <a:p>
          <a:endParaRPr lang="en-US"/>
        </a:p>
      </dgm:t>
    </dgm:pt>
    <dgm:pt modelId="{28DD5DD6-E68C-4A24-BEA3-91CF289BAD99}">
      <dgm:prSet/>
      <dgm:spPr/>
      <dgm:t>
        <a:bodyPr vert="vert"/>
        <a:lstStyle/>
        <a:p>
          <a:r>
            <a:rPr lang="en-US" dirty="0"/>
            <a:t>NodeJS</a:t>
          </a:r>
        </a:p>
      </dgm:t>
    </dgm:pt>
    <dgm:pt modelId="{FAA8D8E6-D057-4502-849E-76684864EF88}" type="parTrans" cxnId="{F3FEE857-1D78-45B9-8DC5-4C9112699949}">
      <dgm:prSet/>
      <dgm:spPr/>
      <dgm:t>
        <a:bodyPr/>
        <a:lstStyle/>
        <a:p>
          <a:endParaRPr lang="en-US"/>
        </a:p>
      </dgm:t>
    </dgm:pt>
    <dgm:pt modelId="{177EA128-831C-4A67-A7C3-E0152A4C23BB}" type="sibTrans" cxnId="{F3FEE857-1D78-45B9-8DC5-4C9112699949}">
      <dgm:prSet/>
      <dgm:spPr/>
      <dgm:t>
        <a:bodyPr/>
        <a:lstStyle/>
        <a:p>
          <a:endParaRPr lang="en-US"/>
        </a:p>
      </dgm:t>
    </dgm:pt>
    <dgm:pt modelId="{8396E572-62D7-48DC-AF1F-848430E1C9E7}">
      <dgm:prSet/>
      <dgm:spPr/>
      <dgm:t>
        <a:bodyPr vert="vert"/>
        <a:lstStyle/>
        <a:p>
          <a:r>
            <a:rPr lang="en-US" dirty="0"/>
            <a:t>container</a:t>
          </a:r>
        </a:p>
      </dgm:t>
    </dgm:pt>
    <dgm:pt modelId="{FCC3134B-956B-462F-ABB2-1119D7A79305}" type="parTrans" cxnId="{F1CBA0A6-9DBF-416D-B77F-A800B35A5E7F}">
      <dgm:prSet/>
      <dgm:spPr/>
      <dgm:t>
        <a:bodyPr/>
        <a:lstStyle/>
        <a:p>
          <a:endParaRPr lang="en-US"/>
        </a:p>
      </dgm:t>
    </dgm:pt>
    <dgm:pt modelId="{5955FF32-3CFF-4962-A83D-42F7D017F48A}" type="sibTrans" cxnId="{F1CBA0A6-9DBF-416D-B77F-A800B35A5E7F}">
      <dgm:prSet/>
      <dgm:spPr/>
      <dgm:t>
        <a:bodyPr/>
        <a:lstStyle/>
        <a:p>
          <a:endParaRPr lang="en-US"/>
        </a:p>
      </dgm:t>
    </dgm:pt>
    <dgm:pt modelId="{0EEF3FAA-8F22-4B94-806B-45065CAFD4FC}">
      <dgm:prSet/>
      <dgm:spPr/>
      <dgm:t>
        <a:bodyPr vert="vert"/>
        <a:lstStyle/>
        <a:p>
          <a:r>
            <a:rPr lang="en-US"/>
            <a:t>sql</a:t>
          </a:r>
          <a:endParaRPr lang="en-US" dirty="0"/>
        </a:p>
      </dgm:t>
    </dgm:pt>
    <dgm:pt modelId="{0DABBACB-4229-4480-8DFC-E61F6437D73D}" type="parTrans" cxnId="{41BCCBBA-F626-4A50-A227-978A0566E4DF}">
      <dgm:prSet/>
      <dgm:spPr/>
      <dgm:t>
        <a:bodyPr/>
        <a:lstStyle/>
        <a:p>
          <a:endParaRPr lang="en-US"/>
        </a:p>
      </dgm:t>
    </dgm:pt>
    <dgm:pt modelId="{558D4218-C0A5-4414-9BAE-816AFC8E6FFF}" type="sibTrans" cxnId="{41BCCBBA-F626-4A50-A227-978A0566E4DF}">
      <dgm:prSet/>
      <dgm:spPr/>
      <dgm:t>
        <a:bodyPr/>
        <a:lstStyle/>
        <a:p>
          <a:endParaRPr lang="en-US"/>
        </a:p>
      </dgm:t>
    </dgm:pt>
    <dgm:pt modelId="{0DD9CC24-B04B-4285-BC0F-7431E1D06EB9}">
      <dgm:prSet/>
      <dgm:spPr/>
      <dgm:t>
        <a:bodyPr vert="vert"/>
        <a:lstStyle/>
        <a:p>
          <a:r>
            <a:rPr lang="en-US"/>
            <a:t>testing</a:t>
          </a:r>
          <a:endParaRPr lang="en-US" dirty="0"/>
        </a:p>
      </dgm:t>
    </dgm:pt>
    <dgm:pt modelId="{8135CCE5-1D37-4A0C-B92B-83DFEEAE201B}" type="parTrans" cxnId="{AFC86DA2-2EC0-4C66-A0C0-B79C08DC1DAE}">
      <dgm:prSet/>
      <dgm:spPr/>
      <dgm:t>
        <a:bodyPr/>
        <a:lstStyle/>
        <a:p>
          <a:endParaRPr lang="en-US"/>
        </a:p>
      </dgm:t>
    </dgm:pt>
    <dgm:pt modelId="{BE4AF8FE-5DA9-4748-B905-4A113710C8D9}" type="sibTrans" cxnId="{AFC86DA2-2EC0-4C66-A0C0-B79C08DC1DAE}">
      <dgm:prSet/>
      <dgm:spPr/>
      <dgm:t>
        <a:bodyPr/>
        <a:lstStyle/>
        <a:p>
          <a:endParaRPr lang="en-US"/>
        </a:p>
      </dgm:t>
    </dgm:pt>
    <dgm:pt modelId="{9BE2E53D-3207-4203-AECD-0E76D72B71EA}">
      <dgm:prSet/>
      <dgm:spPr/>
      <dgm:t>
        <a:bodyPr vert="vert"/>
        <a:lstStyle/>
        <a:p>
          <a:r>
            <a:rPr lang="en-US" dirty="0"/>
            <a:t>code coverage</a:t>
          </a:r>
        </a:p>
      </dgm:t>
    </dgm:pt>
    <dgm:pt modelId="{E9982827-6847-45BD-87C0-3A2BF42F0C03}" type="parTrans" cxnId="{CA82EB65-DD1A-4DA2-B512-8A971E6E964A}">
      <dgm:prSet/>
      <dgm:spPr/>
      <dgm:t>
        <a:bodyPr/>
        <a:lstStyle/>
        <a:p>
          <a:endParaRPr lang="en-US"/>
        </a:p>
      </dgm:t>
    </dgm:pt>
    <dgm:pt modelId="{8ACD0992-D051-4D7D-B8ED-63E300EEB3FA}" type="sibTrans" cxnId="{CA82EB65-DD1A-4DA2-B512-8A971E6E964A}">
      <dgm:prSet/>
      <dgm:spPr/>
      <dgm:t>
        <a:bodyPr/>
        <a:lstStyle/>
        <a:p>
          <a:endParaRPr lang="en-US"/>
        </a:p>
      </dgm:t>
    </dgm:pt>
    <dgm:pt modelId="{224AEA9A-25C7-4F97-A034-DB658D4B0381}">
      <dgm:prSet/>
      <dgm:spPr/>
      <dgm:t>
        <a:bodyPr vert="vert"/>
        <a:lstStyle/>
        <a:p>
          <a:r>
            <a:rPr lang="en-US"/>
            <a:t>performance</a:t>
          </a:r>
          <a:endParaRPr lang="en-US" dirty="0"/>
        </a:p>
      </dgm:t>
    </dgm:pt>
    <dgm:pt modelId="{966BE8B1-D420-4DB4-A0DE-A01BBC8AF458}" type="parTrans" cxnId="{E158C525-B027-4D0A-9A41-4E2402226177}">
      <dgm:prSet/>
      <dgm:spPr/>
      <dgm:t>
        <a:bodyPr/>
        <a:lstStyle/>
        <a:p>
          <a:endParaRPr lang="en-US"/>
        </a:p>
      </dgm:t>
    </dgm:pt>
    <dgm:pt modelId="{FFA19CF8-F6C2-448E-BC99-3297B4090EDF}" type="sibTrans" cxnId="{E158C525-B027-4D0A-9A41-4E2402226177}">
      <dgm:prSet/>
      <dgm:spPr/>
      <dgm:t>
        <a:bodyPr/>
        <a:lstStyle/>
        <a:p>
          <a:endParaRPr lang="en-US"/>
        </a:p>
      </dgm:t>
    </dgm:pt>
    <dgm:pt modelId="{ACC2D762-52B0-47BA-8CAE-BAB573F0FBEC}">
      <dgm:prSet/>
      <dgm:spPr/>
      <dgm:t>
        <a:bodyPr vert="vert"/>
        <a:lstStyle/>
        <a:p>
          <a:r>
            <a:rPr lang="en-US"/>
            <a:t>deploy</a:t>
          </a:r>
          <a:endParaRPr lang="en-US" dirty="0"/>
        </a:p>
      </dgm:t>
    </dgm:pt>
    <dgm:pt modelId="{46A84F5E-433D-431C-AA35-387F7EB712D9}" type="parTrans" cxnId="{B88428B0-963B-4498-A52E-8B45A033DFB6}">
      <dgm:prSet/>
      <dgm:spPr/>
      <dgm:t>
        <a:bodyPr/>
        <a:lstStyle/>
        <a:p>
          <a:endParaRPr lang="en-US"/>
        </a:p>
      </dgm:t>
    </dgm:pt>
    <dgm:pt modelId="{C0162519-21E5-49E6-886D-B0C82B694B6D}" type="sibTrans" cxnId="{B88428B0-963B-4498-A52E-8B45A033DFB6}">
      <dgm:prSet/>
      <dgm:spPr/>
      <dgm:t>
        <a:bodyPr/>
        <a:lstStyle/>
        <a:p>
          <a:endParaRPr lang="en-US"/>
        </a:p>
      </dgm:t>
    </dgm:pt>
    <dgm:pt modelId="{BB52FC0C-55A8-45A4-BAA9-A5D0C4AC8E02}">
      <dgm:prSet/>
      <dgm:spPr/>
      <dgm:t>
        <a:bodyPr vert="vert"/>
        <a:lstStyle/>
        <a:p>
          <a:r>
            <a:rPr lang="en-US"/>
            <a:t>service</a:t>
          </a:r>
          <a:endParaRPr lang="en-US" dirty="0"/>
        </a:p>
      </dgm:t>
    </dgm:pt>
    <dgm:pt modelId="{EF30D923-B8EE-41BA-9DFC-6B54A7D54170}" type="parTrans" cxnId="{22B1EA8F-D0B0-4B79-82F8-DF6469B86AC0}">
      <dgm:prSet/>
      <dgm:spPr/>
      <dgm:t>
        <a:bodyPr/>
        <a:lstStyle/>
        <a:p>
          <a:endParaRPr lang="en-US"/>
        </a:p>
      </dgm:t>
    </dgm:pt>
    <dgm:pt modelId="{C192C368-F723-448E-8CCB-23E216A8A99D}" type="sibTrans" cxnId="{22B1EA8F-D0B0-4B79-82F8-DF6469B86AC0}">
      <dgm:prSet/>
      <dgm:spPr/>
      <dgm:t>
        <a:bodyPr/>
        <a:lstStyle/>
        <a:p>
          <a:endParaRPr lang="en-US"/>
        </a:p>
      </dgm:t>
    </dgm:pt>
    <dgm:pt modelId="{0FAD175A-C6E1-4773-AF70-C114A4DC4CC6}">
      <dgm:prSet/>
      <dgm:spPr/>
      <dgm:t>
        <a:bodyPr vert="vert"/>
        <a:lstStyle/>
        <a:p>
          <a:r>
            <a:rPr lang="en-US" dirty="0"/>
            <a:t>browser</a:t>
          </a:r>
        </a:p>
      </dgm:t>
    </dgm:pt>
    <dgm:pt modelId="{5A5FCE6B-CC86-418E-B75F-78BE4F98299C}" type="parTrans" cxnId="{BD9ACF45-E8A8-4E7B-B23D-12C7BBC79F88}">
      <dgm:prSet/>
      <dgm:spPr/>
      <dgm:t>
        <a:bodyPr/>
        <a:lstStyle/>
        <a:p>
          <a:endParaRPr lang="en-US"/>
        </a:p>
      </dgm:t>
    </dgm:pt>
    <dgm:pt modelId="{56C618B1-E55C-42CF-BC52-6C4ED9DF45C2}" type="sibTrans" cxnId="{BD9ACF45-E8A8-4E7B-B23D-12C7BBC79F88}">
      <dgm:prSet/>
      <dgm:spPr/>
      <dgm:t>
        <a:bodyPr/>
        <a:lstStyle/>
        <a:p>
          <a:endParaRPr lang="en-US"/>
        </a:p>
      </dgm:t>
    </dgm:pt>
    <dgm:pt modelId="{4BF2D084-478B-4953-835F-A4462D67F66E}">
      <dgm:prSet/>
      <dgm:spPr/>
      <dgm:t>
        <a:bodyPr vert="vert"/>
        <a:lstStyle/>
        <a:p>
          <a:r>
            <a:rPr lang="en-US"/>
            <a:t>cloud 1</a:t>
          </a:r>
          <a:endParaRPr lang="en-US" dirty="0"/>
        </a:p>
      </dgm:t>
    </dgm:pt>
    <dgm:pt modelId="{A867BA74-C2F6-453F-842A-F9DA420F2F93}" type="parTrans" cxnId="{523B7A6A-A30E-4B3D-8969-48514D47151E}">
      <dgm:prSet/>
      <dgm:spPr/>
      <dgm:t>
        <a:bodyPr/>
        <a:lstStyle/>
        <a:p>
          <a:endParaRPr lang="en-US"/>
        </a:p>
      </dgm:t>
    </dgm:pt>
    <dgm:pt modelId="{4BDA0193-6F65-4295-9571-32BE34D89193}" type="sibTrans" cxnId="{523B7A6A-A30E-4B3D-8969-48514D47151E}">
      <dgm:prSet/>
      <dgm:spPr/>
      <dgm:t>
        <a:bodyPr/>
        <a:lstStyle/>
        <a:p>
          <a:endParaRPr lang="en-US"/>
        </a:p>
      </dgm:t>
    </dgm:pt>
    <dgm:pt modelId="{6623FA50-26F0-4D89-A374-FABED2F2C9E8}">
      <dgm:prSet/>
      <dgm:spPr/>
      <dgm:t>
        <a:bodyPr vert="vert"/>
        <a:lstStyle/>
        <a:p>
          <a:r>
            <a:rPr lang="en-US"/>
            <a:t>on prem</a:t>
          </a:r>
          <a:endParaRPr lang="en-US" dirty="0"/>
        </a:p>
      </dgm:t>
    </dgm:pt>
    <dgm:pt modelId="{60E09036-6303-463E-A6E3-E3DBC5A0627C}" type="parTrans" cxnId="{A77BF3D9-91E4-46C1-B0FD-21FE087EEB04}">
      <dgm:prSet/>
      <dgm:spPr/>
      <dgm:t>
        <a:bodyPr/>
        <a:lstStyle/>
        <a:p>
          <a:endParaRPr lang="en-US"/>
        </a:p>
      </dgm:t>
    </dgm:pt>
    <dgm:pt modelId="{36B6ADBC-6892-4FAE-9293-94057FB8EC73}" type="sibTrans" cxnId="{A77BF3D9-91E4-46C1-B0FD-21FE087EEB04}">
      <dgm:prSet/>
      <dgm:spPr/>
      <dgm:t>
        <a:bodyPr/>
        <a:lstStyle/>
        <a:p>
          <a:endParaRPr lang="en-US"/>
        </a:p>
      </dgm:t>
    </dgm:pt>
    <dgm:pt modelId="{13C0EEDD-AE25-4E27-A780-7F6540D34F29}">
      <dgm:prSet/>
      <dgm:spPr/>
      <dgm:t>
        <a:bodyPr vert="vert"/>
        <a:lstStyle/>
        <a:p>
          <a:r>
            <a:rPr lang="en-US"/>
            <a:t>cloud 2</a:t>
          </a:r>
          <a:endParaRPr lang="en-US" dirty="0"/>
        </a:p>
      </dgm:t>
    </dgm:pt>
    <dgm:pt modelId="{4E9D1095-DA2C-4BFD-9D16-81DDE1541716}" type="parTrans" cxnId="{ED60EEC5-CAA2-436A-9D17-7F2B4C105AAA}">
      <dgm:prSet/>
      <dgm:spPr/>
      <dgm:t>
        <a:bodyPr/>
        <a:lstStyle/>
        <a:p>
          <a:endParaRPr lang="en-US"/>
        </a:p>
      </dgm:t>
    </dgm:pt>
    <dgm:pt modelId="{C798ADEC-C54C-4EFB-BC04-2D2D61B4EB8E}" type="sibTrans" cxnId="{ED60EEC5-CAA2-436A-9D17-7F2B4C105AAA}">
      <dgm:prSet/>
      <dgm:spPr/>
      <dgm:t>
        <a:bodyPr/>
        <a:lstStyle/>
        <a:p>
          <a:endParaRPr lang="en-US"/>
        </a:p>
      </dgm:t>
    </dgm:pt>
    <dgm:pt modelId="{1032ED85-6CAF-494E-A94A-DA53D8B7E4F7}" type="pres">
      <dgm:prSet presAssocID="{41C7C021-CA9F-4E47-B0C0-FD19234379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551BFB-7551-4B7B-A6A6-6892568C5BEF}" type="pres">
      <dgm:prSet presAssocID="{55E7B178-5E80-491E-9FD5-E6831AE7A2E6}" presName="vertOne" presStyleCnt="0"/>
      <dgm:spPr/>
    </dgm:pt>
    <dgm:pt modelId="{C792D78D-4E6E-43CF-9C00-D3DDA3E14D27}" type="pres">
      <dgm:prSet presAssocID="{55E7B178-5E80-491E-9FD5-E6831AE7A2E6}" presName="txOne" presStyleLbl="node0" presStyleIdx="0" presStyleCnt="1">
        <dgm:presLayoutVars>
          <dgm:chPref val="3"/>
        </dgm:presLayoutVars>
      </dgm:prSet>
      <dgm:spPr/>
    </dgm:pt>
    <dgm:pt modelId="{9C5D95C6-7B84-4A7A-A281-C426A93E2D58}" type="pres">
      <dgm:prSet presAssocID="{55E7B178-5E80-491E-9FD5-E6831AE7A2E6}" presName="parTransOne" presStyleCnt="0"/>
      <dgm:spPr/>
    </dgm:pt>
    <dgm:pt modelId="{7DE59C42-315D-453B-B159-530B9ED9F053}" type="pres">
      <dgm:prSet presAssocID="{55E7B178-5E80-491E-9FD5-E6831AE7A2E6}" presName="horzOne" presStyleCnt="0"/>
      <dgm:spPr/>
    </dgm:pt>
    <dgm:pt modelId="{5400EB28-A6F7-4D96-A8C6-6E0E0D983C05}" type="pres">
      <dgm:prSet presAssocID="{B9AAC051-42B9-45F7-8004-D75045461D6A}" presName="vertTwo" presStyleCnt="0"/>
      <dgm:spPr/>
    </dgm:pt>
    <dgm:pt modelId="{944D9E3A-4F72-4307-BCF5-455A6ABC9D07}" type="pres">
      <dgm:prSet presAssocID="{B9AAC051-42B9-45F7-8004-D75045461D6A}" presName="txTwo" presStyleLbl="node2" presStyleIdx="0" presStyleCnt="4" custLinFactNeighborX="719" custLinFactNeighborY="20583">
        <dgm:presLayoutVars>
          <dgm:chPref val="3"/>
        </dgm:presLayoutVars>
      </dgm:prSet>
      <dgm:spPr/>
    </dgm:pt>
    <dgm:pt modelId="{D7162687-C29E-4DCC-B1D7-FE617B4B3B7B}" type="pres">
      <dgm:prSet presAssocID="{B9AAC051-42B9-45F7-8004-D75045461D6A}" presName="parTransTwo" presStyleCnt="0"/>
      <dgm:spPr/>
    </dgm:pt>
    <dgm:pt modelId="{AEC23BE3-2C52-4641-B7F8-D8D5F3EE5DF7}" type="pres">
      <dgm:prSet presAssocID="{B9AAC051-42B9-45F7-8004-D75045461D6A}" presName="horzTwo" presStyleCnt="0"/>
      <dgm:spPr/>
    </dgm:pt>
    <dgm:pt modelId="{3D83B338-CD8E-4158-B529-0B2886A1D1C5}" type="pres">
      <dgm:prSet presAssocID="{CA745773-AD84-4A12-B704-41961ECB48F6}" presName="vertThree" presStyleCnt="0"/>
      <dgm:spPr/>
    </dgm:pt>
    <dgm:pt modelId="{61146273-69D7-4143-AD42-8B5D9B017831}" type="pres">
      <dgm:prSet presAssocID="{CA745773-AD84-4A12-B704-41961ECB48F6}" presName="txThree" presStyleLbl="node3" presStyleIdx="0" presStyleCnt="14">
        <dgm:presLayoutVars>
          <dgm:chPref val="3"/>
        </dgm:presLayoutVars>
      </dgm:prSet>
      <dgm:spPr/>
    </dgm:pt>
    <dgm:pt modelId="{7D2C0E3E-ABFF-4A37-9071-DC31EFD8AC64}" type="pres">
      <dgm:prSet presAssocID="{CA745773-AD84-4A12-B704-41961ECB48F6}" presName="horzThree" presStyleCnt="0"/>
      <dgm:spPr/>
    </dgm:pt>
    <dgm:pt modelId="{E0EFCA5E-3676-4FD1-AE79-4165DE6C79B0}" type="pres">
      <dgm:prSet presAssocID="{EA29F42D-8788-451C-A67E-0FD1F73F83B1}" presName="sibSpaceThree" presStyleCnt="0"/>
      <dgm:spPr/>
    </dgm:pt>
    <dgm:pt modelId="{6355E802-A657-4C35-BDF1-1B465F915E39}" type="pres">
      <dgm:prSet presAssocID="{45933094-189B-48EB-85A9-C38B7DAD510E}" presName="vertThree" presStyleCnt="0"/>
      <dgm:spPr/>
    </dgm:pt>
    <dgm:pt modelId="{8E9D9B5B-7C43-4F85-AD9E-B72E7E9B7431}" type="pres">
      <dgm:prSet presAssocID="{45933094-189B-48EB-85A9-C38B7DAD510E}" presName="txThree" presStyleLbl="node3" presStyleIdx="1" presStyleCnt="14">
        <dgm:presLayoutVars>
          <dgm:chPref val="3"/>
        </dgm:presLayoutVars>
      </dgm:prSet>
      <dgm:spPr/>
    </dgm:pt>
    <dgm:pt modelId="{90495B0E-C987-481E-A3F0-FEE242FC26C7}" type="pres">
      <dgm:prSet presAssocID="{45933094-189B-48EB-85A9-C38B7DAD510E}" presName="horzThree" presStyleCnt="0"/>
      <dgm:spPr/>
    </dgm:pt>
    <dgm:pt modelId="{AF9CBB92-5FA4-4D53-B18D-6C11331CD600}" type="pres">
      <dgm:prSet presAssocID="{D40FE01A-2123-45DB-A6A8-D332748E8633}" presName="sibSpaceThree" presStyleCnt="0"/>
      <dgm:spPr/>
    </dgm:pt>
    <dgm:pt modelId="{4EF35D03-660E-4F7C-A198-34815297C5A8}" type="pres">
      <dgm:prSet presAssocID="{8987CD5C-FFA2-441F-908B-98695DAF6BE5}" presName="vertThree" presStyleCnt="0"/>
      <dgm:spPr/>
    </dgm:pt>
    <dgm:pt modelId="{C0456FC0-22DE-4488-862E-C9CB5DFC6E79}" type="pres">
      <dgm:prSet presAssocID="{8987CD5C-FFA2-441F-908B-98695DAF6BE5}" presName="txThree" presStyleLbl="node3" presStyleIdx="2" presStyleCnt="14">
        <dgm:presLayoutVars>
          <dgm:chPref val="3"/>
        </dgm:presLayoutVars>
      </dgm:prSet>
      <dgm:spPr/>
    </dgm:pt>
    <dgm:pt modelId="{FF73A2FF-3FE3-4446-AF23-5715D433D0E5}" type="pres">
      <dgm:prSet presAssocID="{8987CD5C-FFA2-441F-908B-98695DAF6BE5}" presName="horzThree" presStyleCnt="0"/>
      <dgm:spPr/>
    </dgm:pt>
    <dgm:pt modelId="{F79F7121-226C-4038-8BA9-7753C403F060}" type="pres">
      <dgm:prSet presAssocID="{1FD21FA1-EF6C-4E3E-A673-8D111F222B65}" presName="sibSpaceThree" presStyleCnt="0"/>
      <dgm:spPr/>
    </dgm:pt>
    <dgm:pt modelId="{CD2AD2F9-F922-4C4B-8E6D-325A1D63FEE7}" type="pres">
      <dgm:prSet presAssocID="{28DD5DD6-E68C-4A24-BEA3-91CF289BAD99}" presName="vertThree" presStyleCnt="0"/>
      <dgm:spPr/>
    </dgm:pt>
    <dgm:pt modelId="{58D99369-66A9-45DA-9A5F-3024BC3FF5AD}" type="pres">
      <dgm:prSet presAssocID="{28DD5DD6-E68C-4A24-BEA3-91CF289BAD99}" presName="txThree" presStyleLbl="node3" presStyleIdx="3" presStyleCnt="14">
        <dgm:presLayoutVars>
          <dgm:chPref val="3"/>
        </dgm:presLayoutVars>
      </dgm:prSet>
      <dgm:spPr/>
    </dgm:pt>
    <dgm:pt modelId="{5B499811-7802-4896-90CA-B859FDDCBDC3}" type="pres">
      <dgm:prSet presAssocID="{28DD5DD6-E68C-4A24-BEA3-91CF289BAD99}" presName="horzThree" presStyleCnt="0"/>
      <dgm:spPr/>
    </dgm:pt>
    <dgm:pt modelId="{D3B16440-9654-4F01-82F4-40F7221EF4CE}" type="pres">
      <dgm:prSet presAssocID="{1A1318A1-A7FC-4C69-B0B8-9327ACE52E39}" presName="sibSpaceTwo" presStyleCnt="0"/>
      <dgm:spPr/>
    </dgm:pt>
    <dgm:pt modelId="{1796D0F9-2C4C-4A98-B47F-441A9E065144}" type="pres">
      <dgm:prSet presAssocID="{09909741-754B-45CA-BA72-F75D7C3A59EB}" presName="vertTwo" presStyleCnt="0"/>
      <dgm:spPr/>
    </dgm:pt>
    <dgm:pt modelId="{3C679AE4-8D92-4263-A537-278952D5B364}" type="pres">
      <dgm:prSet presAssocID="{09909741-754B-45CA-BA72-F75D7C3A59EB}" presName="txTwo" presStyleLbl="node2" presStyleIdx="1" presStyleCnt="4">
        <dgm:presLayoutVars>
          <dgm:chPref val="3"/>
        </dgm:presLayoutVars>
      </dgm:prSet>
      <dgm:spPr/>
    </dgm:pt>
    <dgm:pt modelId="{3055D85A-CA08-4D18-85B9-C63221036FB3}" type="pres">
      <dgm:prSet presAssocID="{09909741-754B-45CA-BA72-F75D7C3A59EB}" presName="parTransTwo" presStyleCnt="0"/>
      <dgm:spPr/>
    </dgm:pt>
    <dgm:pt modelId="{18C4CA3D-F0BB-4780-BE20-372C1AF743F5}" type="pres">
      <dgm:prSet presAssocID="{09909741-754B-45CA-BA72-F75D7C3A59EB}" presName="horzTwo" presStyleCnt="0"/>
      <dgm:spPr/>
    </dgm:pt>
    <dgm:pt modelId="{B9430D2D-6EF1-4CB5-B3C5-6BE0314E3082}" type="pres">
      <dgm:prSet presAssocID="{C7F074C4-6856-4CAC-B981-1BDADB3AE5D3}" presName="vertThree" presStyleCnt="0"/>
      <dgm:spPr/>
    </dgm:pt>
    <dgm:pt modelId="{206B37B2-03EB-43D9-B23E-0C5989504AB7}" type="pres">
      <dgm:prSet presAssocID="{C7F074C4-6856-4CAC-B981-1BDADB3AE5D3}" presName="txThree" presStyleLbl="node3" presStyleIdx="4" presStyleCnt="14" custLinFactNeighborX="-7913" custLinFactNeighborY="182">
        <dgm:presLayoutVars>
          <dgm:chPref val="3"/>
        </dgm:presLayoutVars>
      </dgm:prSet>
      <dgm:spPr/>
    </dgm:pt>
    <dgm:pt modelId="{15198333-5ADF-442C-95B8-C0053B943029}" type="pres">
      <dgm:prSet presAssocID="{C7F074C4-6856-4CAC-B981-1BDADB3AE5D3}" presName="horzThree" presStyleCnt="0"/>
      <dgm:spPr/>
    </dgm:pt>
    <dgm:pt modelId="{7A6D8C6F-EAAF-4496-A7D4-FB24B9794B9D}" type="pres">
      <dgm:prSet presAssocID="{21CE6580-2E92-49C7-B21A-CB44E047CEF0}" presName="sibSpaceThree" presStyleCnt="0"/>
      <dgm:spPr/>
    </dgm:pt>
    <dgm:pt modelId="{70B39D23-7F32-4E66-9CF1-B11332663F45}" type="pres">
      <dgm:prSet presAssocID="{8396E572-62D7-48DC-AF1F-848430E1C9E7}" presName="vertThree" presStyleCnt="0"/>
      <dgm:spPr/>
    </dgm:pt>
    <dgm:pt modelId="{5DD80F86-7DD6-4B7B-A5B2-199E9DE4EA25}" type="pres">
      <dgm:prSet presAssocID="{8396E572-62D7-48DC-AF1F-848430E1C9E7}" presName="txThree" presStyleLbl="node3" presStyleIdx="5" presStyleCnt="14" custLinFactNeighborX="-7913" custLinFactNeighborY="182">
        <dgm:presLayoutVars>
          <dgm:chPref val="3"/>
        </dgm:presLayoutVars>
      </dgm:prSet>
      <dgm:spPr/>
    </dgm:pt>
    <dgm:pt modelId="{3A8530D7-7959-4A12-9E48-83DB1C464422}" type="pres">
      <dgm:prSet presAssocID="{8396E572-62D7-48DC-AF1F-848430E1C9E7}" presName="horzThree" presStyleCnt="0"/>
      <dgm:spPr/>
    </dgm:pt>
    <dgm:pt modelId="{DABAC999-9BE7-4296-A595-C353986120A7}" type="pres">
      <dgm:prSet presAssocID="{5955FF32-3CFF-4962-A83D-42F7D017F48A}" presName="sibSpaceThree" presStyleCnt="0"/>
      <dgm:spPr/>
    </dgm:pt>
    <dgm:pt modelId="{305F65BB-2EB8-44E2-A98D-403727D2E631}" type="pres">
      <dgm:prSet presAssocID="{0EEF3FAA-8F22-4B94-806B-45065CAFD4FC}" presName="vertThree" presStyleCnt="0"/>
      <dgm:spPr/>
    </dgm:pt>
    <dgm:pt modelId="{F39596A3-D1B9-4AB4-9084-833AABC1EB8E}" type="pres">
      <dgm:prSet presAssocID="{0EEF3FAA-8F22-4B94-806B-45065CAFD4FC}" presName="txThree" presStyleLbl="node3" presStyleIdx="6" presStyleCnt="14" custLinFactNeighborX="-7913" custLinFactNeighborY="182">
        <dgm:presLayoutVars>
          <dgm:chPref val="3"/>
        </dgm:presLayoutVars>
      </dgm:prSet>
      <dgm:spPr/>
    </dgm:pt>
    <dgm:pt modelId="{41ED6F70-BD29-44EF-ADEB-A61EADFA79AA}" type="pres">
      <dgm:prSet presAssocID="{0EEF3FAA-8F22-4B94-806B-45065CAFD4FC}" presName="horzThree" presStyleCnt="0"/>
      <dgm:spPr/>
    </dgm:pt>
    <dgm:pt modelId="{864AA72A-47DE-41C0-B961-052ECDBC3E49}" type="pres">
      <dgm:prSet presAssocID="{F5F27931-4B2C-4ED4-BAEF-DCC2762D30CB}" presName="sibSpaceTwo" presStyleCnt="0"/>
      <dgm:spPr/>
    </dgm:pt>
    <dgm:pt modelId="{E005276A-B3B7-4468-892D-36D3574E65CE}" type="pres">
      <dgm:prSet presAssocID="{0DD9CC24-B04B-4285-BC0F-7431E1D06EB9}" presName="vertTwo" presStyleCnt="0"/>
      <dgm:spPr/>
    </dgm:pt>
    <dgm:pt modelId="{D7B212FC-3BC7-46FC-86CA-69F06F7AE5FA}" type="pres">
      <dgm:prSet presAssocID="{0DD9CC24-B04B-4285-BC0F-7431E1D06EB9}" presName="txTwo" presStyleLbl="node2" presStyleIdx="2" presStyleCnt="4">
        <dgm:presLayoutVars>
          <dgm:chPref val="3"/>
        </dgm:presLayoutVars>
      </dgm:prSet>
      <dgm:spPr/>
    </dgm:pt>
    <dgm:pt modelId="{3C1170E7-4186-46CE-9082-B717685AC42F}" type="pres">
      <dgm:prSet presAssocID="{0DD9CC24-B04B-4285-BC0F-7431E1D06EB9}" presName="parTransTwo" presStyleCnt="0"/>
      <dgm:spPr/>
    </dgm:pt>
    <dgm:pt modelId="{64BDDD14-7BCA-42F9-958A-A4578A87CDEB}" type="pres">
      <dgm:prSet presAssocID="{0DD9CC24-B04B-4285-BC0F-7431E1D06EB9}" presName="horzTwo" presStyleCnt="0"/>
      <dgm:spPr/>
    </dgm:pt>
    <dgm:pt modelId="{AC68FA5E-E650-41C8-9CF3-4BDE41518736}" type="pres">
      <dgm:prSet presAssocID="{9BE2E53D-3207-4203-AECD-0E76D72B71EA}" presName="vertThree" presStyleCnt="0"/>
      <dgm:spPr/>
    </dgm:pt>
    <dgm:pt modelId="{BF85477E-8312-4909-A060-BE20FB447374}" type="pres">
      <dgm:prSet presAssocID="{9BE2E53D-3207-4203-AECD-0E76D72B71EA}" presName="txThree" presStyleLbl="node3" presStyleIdx="7" presStyleCnt="14" custLinFactNeighborX="-7913" custLinFactNeighborY="182">
        <dgm:presLayoutVars>
          <dgm:chPref val="3"/>
        </dgm:presLayoutVars>
      </dgm:prSet>
      <dgm:spPr/>
    </dgm:pt>
    <dgm:pt modelId="{A61112B7-5BAF-45EF-82AD-172AEC2D0EC4}" type="pres">
      <dgm:prSet presAssocID="{9BE2E53D-3207-4203-AECD-0E76D72B71EA}" presName="horzThree" presStyleCnt="0"/>
      <dgm:spPr/>
    </dgm:pt>
    <dgm:pt modelId="{CC5F537D-6C36-4F5E-B082-05C90FC00D4C}" type="pres">
      <dgm:prSet presAssocID="{8ACD0992-D051-4D7D-B8ED-63E300EEB3FA}" presName="sibSpaceThree" presStyleCnt="0"/>
      <dgm:spPr/>
    </dgm:pt>
    <dgm:pt modelId="{12E85859-B0A0-4544-8AC1-1F492EDCB29C}" type="pres">
      <dgm:prSet presAssocID="{BB52FC0C-55A8-45A4-BAA9-A5D0C4AC8E02}" presName="vertThree" presStyleCnt="0"/>
      <dgm:spPr/>
    </dgm:pt>
    <dgm:pt modelId="{9EA67991-AF45-4946-B563-563C59A5ECE6}" type="pres">
      <dgm:prSet presAssocID="{BB52FC0C-55A8-45A4-BAA9-A5D0C4AC8E02}" presName="txThree" presStyleLbl="node3" presStyleIdx="8" presStyleCnt="14" custLinFactNeighborX="-7913" custLinFactNeighborY="182">
        <dgm:presLayoutVars>
          <dgm:chPref val="3"/>
        </dgm:presLayoutVars>
      </dgm:prSet>
      <dgm:spPr/>
    </dgm:pt>
    <dgm:pt modelId="{24D37898-600E-4579-88CB-A9ADB99C1C63}" type="pres">
      <dgm:prSet presAssocID="{BB52FC0C-55A8-45A4-BAA9-A5D0C4AC8E02}" presName="horzThree" presStyleCnt="0"/>
      <dgm:spPr/>
    </dgm:pt>
    <dgm:pt modelId="{CBF712BA-FF0D-4AA8-80CA-34D5727289C3}" type="pres">
      <dgm:prSet presAssocID="{C192C368-F723-448E-8CCB-23E216A8A99D}" presName="sibSpaceThree" presStyleCnt="0"/>
      <dgm:spPr/>
    </dgm:pt>
    <dgm:pt modelId="{CCD2FB8C-0E8F-47B4-AB8A-CBD2E80DE75C}" type="pres">
      <dgm:prSet presAssocID="{224AEA9A-25C7-4F97-A034-DB658D4B0381}" presName="vertThree" presStyleCnt="0"/>
      <dgm:spPr/>
    </dgm:pt>
    <dgm:pt modelId="{3AC79CE7-E900-4096-A1B4-DC9C610BD292}" type="pres">
      <dgm:prSet presAssocID="{224AEA9A-25C7-4F97-A034-DB658D4B0381}" presName="txThree" presStyleLbl="node3" presStyleIdx="9" presStyleCnt="14" custLinFactNeighborX="-7913" custLinFactNeighborY="182">
        <dgm:presLayoutVars>
          <dgm:chPref val="3"/>
        </dgm:presLayoutVars>
      </dgm:prSet>
      <dgm:spPr/>
    </dgm:pt>
    <dgm:pt modelId="{00DBCBCC-F4DC-476A-957B-DAEDBF2AAF31}" type="pres">
      <dgm:prSet presAssocID="{224AEA9A-25C7-4F97-A034-DB658D4B0381}" presName="horzThree" presStyleCnt="0"/>
      <dgm:spPr/>
    </dgm:pt>
    <dgm:pt modelId="{B49551C6-5416-44E8-9CE5-0FA78F9243CD}" type="pres">
      <dgm:prSet presAssocID="{FFA19CF8-F6C2-448E-BC99-3297B4090EDF}" presName="sibSpaceThree" presStyleCnt="0"/>
      <dgm:spPr/>
    </dgm:pt>
    <dgm:pt modelId="{73604140-579B-4263-87FB-8D5909F56E80}" type="pres">
      <dgm:prSet presAssocID="{0FAD175A-C6E1-4773-AF70-C114A4DC4CC6}" presName="vertThree" presStyleCnt="0"/>
      <dgm:spPr/>
    </dgm:pt>
    <dgm:pt modelId="{2BA68089-D23D-4277-BCB0-7562DB221828}" type="pres">
      <dgm:prSet presAssocID="{0FAD175A-C6E1-4773-AF70-C114A4DC4CC6}" presName="txThree" presStyleLbl="node3" presStyleIdx="10" presStyleCnt="14">
        <dgm:presLayoutVars>
          <dgm:chPref val="3"/>
        </dgm:presLayoutVars>
      </dgm:prSet>
      <dgm:spPr/>
    </dgm:pt>
    <dgm:pt modelId="{C0104DFE-2C8E-4CF6-9A2E-2D32FB5FEC0C}" type="pres">
      <dgm:prSet presAssocID="{0FAD175A-C6E1-4773-AF70-C114A4DC4CC6}" presName="horzThree" presStyleCnt="0"/>
      <dgm:spPr/>
    </dgm:pt>
    <dgm:pt modelId="{87AEC626-2E98-4768-89C2-0C6C6AA46C98}" type="pres">
      <dgm:prSet presAssocID="{BE4AF8FE-5DA9-4748-B905-4A113710C8D9}" presName="sibSpaceTwo" presStyleCnt="0"/>
      <dgm:spPr/>
    </dgm:pt>
    <dgm:pt modelId="{BF3EA9A7-8570-41E3-9CC7-F2273F69B672}" type="pres">
      <dgm:prSet presAssocID="{ACC2D762-52B0-47BA-8CAE-BAB573F0FBEC}" presName="vertTwo" presStyleCnt="0"/>
      <dgm:spPr/>
    </dgm:pt>
    <dgm:pt modelId="{DC7E5774-0AD4-4A9A-8490-A7F463C24EF7}" type="pres">
      <dgm:prSet presAssocID="{ACC2D762-52B0-47BA-8CAE-BAB573F0FBEC}" presName="txTwo" presStyleLbl="node2" presStyleIdx="3" presStyleCnt="4">
        <dgm:presLayoutVars>
          <dgm:chPref val="3"/>
        </dgm:presLayoutVars>
      </dgm:prSet>
      <dgm:spPr/>
    </dgm:pt>
    <dgm:pt modelId="{D2B4D233-AD28-487D-AC5A-B8F2AAB23AAB}" type="pres">
      <dgm:prSet presAssocID="{ACC2D762-52B0-47BA-8CAE-BAB573F0FBEC}" presName="parTransTwo" presStyleCnt="0"/>
      <dgm:spPr/>
    </dgm:pt>
    <dgm:pt modelId="{DEFB90D8-90CD-4323-A6FD-F8A831BB30B4}" type="pres">
      <dgm:prSet presAssocID="{ACC2D762-52B0-47BA-8CAE-BAB573F0FBEC}" presName="horzTwo" presStyleCnt="0"/>
      <dgm:spPr/>
    </dgm:pt>
    <dgm:pt modelId="{C13931D6-7689-4902-B7F9-B796883F1ED6}" type="pres">
      <dgm:prSet presAssocID="{4BF2D084-478B-4953-835F-A4462D67F66E}" presName="vertThree" presStyleCnt="0"/>
      <dgm:spPr/>
    </dgm:pt>
    <dgm:pt modelId="{86CBF696-2529-4052-BEBA-F7B48E3E3846}" type="pres">
      <dgm:prSet presAssocID="{4BF2D084-478B-4953-835F-A4462D67F66E}" presName="txThree" presStyleLbl="node3" presStyleIdx="11" presStyleCnt="14">
        <dgm:presLayoutVars>
          <dgm:chPref val="3"/>
        </dgm:presLayoutVars>
      </dgm:prSet>
      <dgm:spPr/>
    </dgm:pt>
    <dgm:pt modelId="{7B8316D7-566A-4B44-AE52-73745A565815}" type="pres">
      <dgm:prSet presAssocID="{4BF2D084-478B-4953-835F-A4462D67F66E}" presName="horzThree" presStyleCnt="0"/>
      <dgm:spPr/>
    </dgm:pt>
    <dgm:pt modelId="{079786A8-A1CE-4AD4-92F8-86B27165311A}" type="pres">
      <dgm:prSet presAssocID="{4BDA0193-6F65-4295-9571-32BE34D89193}" presName="sibSpaceThree" presStyleCnt="0"/>
      <dgm:spPr/>
    </dgm:pt>
    <dgm:pt modelId="{56C485CE-D001-4387-A577-6E92ECD9A95F}" type="pres">
      <dgm:prSet presAssocID="{6623FA50-26F0-4D89-A374-FABED2F2C9E8}" presName="vertThree" presStyleCnt="0"/>
      <dgm:spPr/>
    </dgm:pt>
    <dgm:pt modelId="{189AF969-4517-492E-919F-E2EC5C091582}" type="pres">
      <dgm:prSet presAssocID="{6623FA50-26F0-4D89-A374-FABED2F2C9E8}" presName="txThree" presStyleLbl="node3" presStyleIdx="12" presStyleCnt="14">
        <dgm:presLayoutVars>
          <dgm:chPref val="3"/>
        </dgm:presLayoutVars>
      </dgm:prSet>
      <dgm:spPr/>
    </dgm:pt>
    <dgm:pt modelId="{5F5F8D4D-DE4C-465E-BE78-C1FBEA88F312}" type="pres">
      <dgm:prSet presAssocID="{6623FA50-26F0-4D89-A374-FABED2F2C9E8}" presName="horzThree" presStyleCnt="0"/>
      <dgm:spPr/>
    </dgm:pt>
    <dgm:pt modelId="{247EFD50-C545-430C-BBA5-23381F29F66A}" type="pres">
      <dgm:prSet presAssocID="{36B6ADBC-6892-4FAE-9293-94057FB8EC73}" presName="sibSpaceThree" presStyleCnt="0"/>
      <dgm:spPr/>
    </dgm:pt>
    <dgm:pt modelId="{332D6EF9-8C2F-43AE-81F6-63CDC0CD96B6}" type="pres">
      <dgm:prSet presAssocID="{13C0EEDD-AE25-4E27-A780-7F6540D34F29}" presName="vertThree" presStyleCnt="0"/>
      <dgm:spPr/>
    </dgm:pt>
    <dgm:pt modelId="{18E96972-9DF6-45FC-ABEC-6844EE1FAA2F}" type="pres">
      <dgm:prSet presAssocID="{13C0EEDD-AE25-4E27-A780-7F6540D34F29}" presName="txThree" presStyleLbl="node3" presStyleIdx="13" presStyleCnt="14">
        <dgm:presLayoutVars>
          <dgm:chPref val="3"/>
        </dgm:presLayoutVars>
      </dgm:prSet>
      <dgm:spPr/>
    </dgm:pt>
    <dgm:pt modelId="{45A8DB18-273D-4630-A41B-9EC628CCE12C}" type="pres">
      <dgm:prSet presAssocID="{13C0EEDD-AE25-4E27-A780-7F6540D34F29}" presName="horzThree" presStyleCnt="0"/>
      <dgm:spPr/>
    </dgm:pt>
  </dgm:ptLst>
  <dgm:cxnLst>
    <dgm:cxn modelId="{A7216907-D549-42A0-AE09-BBB7918BF02C}" type="presOf" srcId="{0FAD175A-C6E1-4773-AF70-C114A4DC4CC6}" destId="{2BA68089-D23D-4277-BCB0-7562DB221828}" srcOrd="0" destOrd="0" presId="urn:microsoft.com/office/officeart/2005/8/layout/hierarchy4"/>
    <dgm:cxn modelId="{FACE4109-9E56-409E-A80A-153ECA5E7DB5}" type="presOf" srcId="{45933094-189B-48EB-85A9-C38B7DAD510E}" destId="{8E9D9B5B-7C43-4F85-AD9E-B72E7E9B7431}" srcOrd="0" destOrd="0" presId="urn:microsoft.com/office/officeart/2005/8/layout/hierarchy4"/>
    <dgm:cxn modelId="{A3A17D10-9D7A-4746-8DFD-3349F1841BA8}" type="presOf" srcId="{13C0EEDD-AE25-4E27-A780-7F6540D34F29}" destId="{18E96972-9DF6-45FC-ABEC-6844EE1FAA2F}" srcOrd="0" destOrd="0" presId="urn:microsoft.com/office/officeart/2005/8/layout/hierarchy4"/>
    <dgm:cxn modelId="{155F8714-35D1-4464-B13D-2F0828F2A62E}" type="presOf" srcId="{0EEF3FAA-8F22-4B94-806B-45065CAFD4FC}" destId="{F39596A3-D1B9-4AB4-9084-833AABC1EB8E}" srcOrd="0" destOrd="0" presId="urn:microsoft.com/office/officeart/2005/8/layout/hierarchy4"/>
    <dgm:cxn modelId="{820A6225-AA88-4539-9FC1-AAC73A7FC957}" type="presOf" srcId="{C7F074C4-6856-4CAC-B981-1BDADB3AE5D3}" destId="{206B37B2-03EB-43D9-B23E-0C5989504AB7}" srcOrd="0" destOrd="0" presId="urn:microsoft.com/office/officeart/2005/8/layout/hierarchy4"/>
    <dgm:cxn modelId="{E158C525-B027-4D0A-9A41-4E2402226177}" srcId="{0DD9CC24-B04B-4285-BC0F-7431E1D06EB9}" destId="{224AEA9A-25C7-4F97-A034-DB658D4B0381}" srcOrd="2" destOrd="0" parTransId="{966BE8B1-D420-4DB4-A0DE-A01BBC8AF458}" sibTransId="{FFA19CF8-F6C2-448E-BC99-3297B4090EDF}"/>
    <dgm:cxn modelId="{3DA9CB60-CF06-4565-B2D9-08BC50230F07}" type="presOf" srcId="{8987CD5C-FFA2-441F-908B-98695DAF6BE5}" destId="{C0456FC0-22DE-4488-862E-C9CB5DFC6E79}" srcOrd="0" destOrd="0" presId="urn:microsoft.com/office/officeart/2005/8/layout/hierarchy4"/>
    <dgm:cxn modelId="{1410DA62-DDAB-47A0-A872-EA836555A89A}" type="presOf" srcId="{224AEA9A-25C7-4F97-A034-DB658D4B0381}" destId="{3AC79CE7-E900-4096-A1B4-DC9C610BD292}" srcOrd="0" destOrd="0" presId="urn:microsoft.com/office/officeart/2005/8/layout/hierarchy4"/>
    <dgm:cxn modelId="{55FEF663-7832-4F81-873B-C02462D155FD}" type="presOf" srcId="{8396E572-62D7-48DC-AF1F-848430E1C9E7}" destId="{5DD80F86-7DD6-4B7B-A5B2-199E9DE4EA25}" srcOrd="0" destOrd="0" presId="urn:microsoft.com/office/officeart/2005/8/layout/hierarchy4"/>
    <dgm:cxn modelId="{BD9ACF45-E8A8-4E7B-B23D-12C7BBC79F88}" srcId="{0DD9CC24-B04B-4285-BC0F-7431E1D06EB9}" destId="{0FAD175A-C6E1-4773-AF70-C114A4DC4CC6}" srcOrd="3" destOrd="0" parTransId="{5A5FCE6B-CC86-418E-B75F-78BE4F98299C}" sibTransId="{56C618B1-E55C-42CF-BC52-6C4ED9DF45C2}"/>
    <dgm:cxn modelId="{CA82EB65-DD1A-4DA2-B512-8A971E6E964A}" srcId="{0DD9CC24-B04B-4285-BC0F-7431E1D06EB9}" destId="{9BE2E53D-3207-4203-AECD-0E76D72B71EA}" srcOrd="0" destOrd="0" parTransId="{E9982827-6847-45BD-87C0-3A2BF42F0C03}" sibTransId="{8ACD0992-D051-4D7D-B8ED-63E300EEB3FA}"/>
    <dgm:cxn modelId="{523B7A6A-A30E-4B3D-8969-48514D47151E}" srcId="{ACC2D762-52B0-47BA-8CAE-BAB573F0FBEC}" destId="{4BF2D084-478B-4953-835F-A4462D67F66E}" srcOrd="0" destOrd="0" parTransId="{A867BA74-C2F6-453F-842A-F9DA420F2F93}" sibTransId="{4BDA0193-6F65-4295-9571-32BE34D89193}"/>
    <dgm:cxn modelId="{E674A26A-7175-409B-AA1D-B662DEE2B528}" type="presOf" srcId="{9BE2E53D-3207-4203-AECD-0E76D72B71EA}" destId="{BF85477E-8312-4909-A060-BE20FB447374}" srcOrd="0" destOrd="0" presId="urn:microsoft.com/office/officeart/2005/8/layout/hierarchy4"/>
    <dgm:cxn modelId="{35AA7C6D-D11B-457E-BB00-9537D47B072B}" type="presOf" srcId="{BB52FC0C-55A8-45A4-BAA9-A5D0C4AC8E02}" destId="{9EA67991-AF45-4946-B563-563C59A5ECE6}" srcOrd="0" destOrd="0" presId="urn:microsoft.com/office/officeart/2005/8/layout/hierarchy4"/>
    <dgm:cxn modelId="{984EED4D-18EA-436F-A108-B2CB088BF42D}" srcId="{B9AAC051-42B9-45F7-8004-D75045461D6A}" destId="{8987CD5C-FFA2-441F-908B-98695DAF6BE5}" srcOrd="2" destOrd="0" parTransId="{53359720-4B34-4774-8B11-24DF006CB1B8}" sibTransId="{1FD21FA1-EF6C-4E3E-A673-8D111F222B65}"/>
    <dgm:cxn modelId="{F607A54F-109B-4538-9B58-B21006D358A2}" type="presOf" srcId="{B9AAC051-42B9-45F7-8004-D75045461D6A}" destId="{944D9E3A-4F72-4307-BCF5-455A6ABC9D07}" srcOrd="0" destOrd="0" presId="urn:microsoft.com/office/officeart/2005/8/layout/hierarchy4"/>
    <dgm:cxn modelId="{15905856-61D1-40C6-A990-42E35EB7ACB0}" srcId="{55E7B178-5E80-491E-9FD5-E6831AE7A2E6}" destId="{09909741-754B-45CA-BA72-F75D7C3A59EB}" srcOrd="1" destOrd="0" parTransId="{7E4D378E-5DDC-4629-842F-C0B3FADA3E7D}" sibTransId="{F5F27931-4B2C-4ED4-BAEF-DCC2762D30CB}"/>
    <dgm:cxn modelId="{F3FEE857-1D78-45B9-8DC5-4C9112699949}" srcId="{B9AAC051-42B9-45F7-8004-D75045461D6A}" destId="{28DD5DD6-E68C-4A24-BEA3-91CF289BAD99}" srcOrd="3" destOrd="0" parTransId="{FAA8D8E6-D057-4502-849E-76684864EF88}" sibTransId="{177EA128-831C-4A67-A7C3-E0152A4C23BB}"/>
    <dgm:cxn modelId="{4CAF1E89-8D1E-4854-B633-3EF2D12DE1CF}" srcId="{B9AAC051-42B9-45F7-8004-D75045461D6A}" destId="{CA745773-AD84-4A12-B704-41961ECB48F6}" srcOrd="0" destOrd="0" parTransId="{5682FBB0-E804-4E7E-BBCF-D860C5E3ADA3}" sibTransId="{EA29F42D-8788-451C-A67E-0FD1F73F83B1}"/>
    <dgm:cxn modelId="{22B1EA8F-D0B0-4B79-82F8-DF6469B86AC0}" srcId="{0DD9CC24-B04B-4285-BC0F-7431E1D06EB9}" destId="{BB52FC0C-55A8-45A4-BAA9-A5D0C4AC8E02}" srcOrd="1" destOrd="0" parTransId="{EF30D923-B8EE-41BA-9DFC-6B54A7D54170}" sibTransId="{C192C368-F723-448E-8CCB-23E216A8A99D}"/>
    <dgm:cxn modelId="{C7368692-C803-404D-9D6B-AE9A41C18507}" srcId="{09909741-754B-45CA-BA72-F75D7C3A59EB}" destId="{C7F074C4-6856-4CAC-B981-1BDADB3AE5D3}" srcOrd="0" destOrd="0" parTransId="{00604F39-B2D2-4581-A151-4C62423746E5}" sibTransId="{21CE6580-2E92-49C7-B21A-CB44E047CEF0}"/>
    <dgm:cxn modelId="{57BC5497-B958-4581-A01B-B4EAA9B2515F}" type="presOf" srcId="{4BF2D084-478B-4953-835F-A4462D67F66E}" destId="{86CBF696-2529-4052-BEBA-F7B48E3E3846}" srcOrd="0" destOrd="0" presId="urn:microsoft.com/office/officeart/2005/8/layout/hierarchy4"/>
    <dgm:cxn modelId="{7A13089F-A470-4DDD-82D8-B99B22C56A30}" type="presOf" srcId="{CA745773-AD84-4A12-B704-41961ECB48F6}" destId="{61146273-69D7-4143-AD42-8B5D9B017831}" srcOrd="0" destOrd="0" presId="urn:microsoft.com/office/officeart/2005/8/layout/hierarchy4"/>
    <dgm:cxn modelId="{AFC86DA2-2EC0-4C66-A0C0-B79C08DC1DAE}" srcId="{55E7B178-5E80-491E-9FD5-E6831AE7A2E6}" destId="{0DD9CC24-B04B-4285-BC0F-7431E1D06EB9}" srcOrd="2" destOrd="0" parTransId="{8135CCE5-1D37-4A0C-B92B-83DFEEAE201B}" sibTransId="{BE4AF8FE-5DA9-4748-B905-4A113710C8D9}"/>
    <dgm:cxn modelId="{F1CBA0A6-9DBF-416D-B77F-A800B35A5E7F}" srcId="{09909741-754B-45CA-BA72-F75D7C3A59EB}" destId="{8396E572-62D7-48DC-AF1F-848430E1C9E7}" srcOrd="1" destOrd="0" parTransId="{FCC3134B-956B-462F-ABB2-1119D7A79305}" sibTransId="{5955FF32-3CFF-4962-A83D-42F7D017F48A}"/>
    <dgm:cxn modelId="{C10DF9A6-6E0E-4E7E-AA68-3A840D0B19F0}" type="presOf" srcId="{0DD9CC24-B04B-4285-BC0F-7431E1D06EB9}" destId="{D7B212FC-3BC7-46FC-86CA-69F06F7AE5FA}" srcOrd="0" destOrd="0" presId="urn:microsoft.com/office/officeart/2005/8/layout/hierarchy4"/>
    <dgm:cxn modelId="{1A5BEDA7-8B6A-4E57-879F-BA85FC96DD90}" srcId="{55E7B178-5E80-491E-9FD5-E6831AE7A2E6}" destId="{B9AAC051-42B9-45F7-8004-D75045461D6A}" srcOrd="0" destOrd="0" parTransId="{210F98F5-2DD8-4652-AC0C-2DB0732CBED7}" sibTransId="{1A1318A1-A7FC-4C69-B0B8-9327ACE52E39}"/>
    <dgm:cxn modelId="{25F6E4AC-6BB5-4699-BA21-DB9E9A568DB6}" type="presOf" srcId="{ACC2D762-52B0-47BA-8CAE-BAB573F0FBEC}" destId="{DC7E5774-0AD4-4A9A-8490-A7F463C24EF7}" srcOrd="0" destOrd="0" presId="urn:microsoft.com/office/officeart/2005/8/layout/hierarchy4"/>
    <dgm:cxn modelId="{B88428B0-963B-4498-A52E-8B45A033DFB6}" srcId="{55E7B178-5E80-491E-9FD5-E6831AE7A2E6}" destId="{ACC2D762-52B0-47BA-8CAE-BAB573F0FBEC}" srcOrd="3" destOrd="0" parTransId="{46A84F5E-433D-431C-AA35-387F7EB712D9}" sibTransId="{C0162519-21E5-49E6-886D-B0C82B694B6D}"/>
    <dgm:cxn modelId="{D47E41B5-8170-415A-BB97-534A6F723C20}" type="presOf" srcId="{55E7B178-5E80-491E-9FD5-E6831AE7A2E6}" destId="{C792D78D-4E6E-43CF-9C00-D3DDA3E14D27}" srcOrd="0" destOrd="0" presId="urn:microsoft.com/office/officeart/2005/8/layout/hierarchy4"/>
    <dgm:cxn modelId="{41BCCBBA-F626-4A50-A227-978A0566E4DF}" srcId="{09909741-754B-45CA-BA72-F75D7C3A59EB}" destId="{0EEF3FAA-8F22-4B94-806B-45065CAFD4FC}" srcOrd="2" destOrd="0" parTransId="{0DABBACB-4229-4480-8DFC-E61F6437D73D}" sibTransId="{558D4218-C0A5-4414-9BAE-816AFC8E6FFF}"/>
    <dgm:cxn modelId="{037DB0C1-3E3B-44B8-8A92-B782183CA01E}" srcId="{B9AAC051-42B9-45F7-8004-D75045461D6A}" destId="{45933094-189B-48EB-85A9-C38B7DAD510E}" srcOrd="1" destOrd="0" parTransId="{8ACACAF2-DEAD-4D30-B7F8-EBE4B7C38D4E}" sibTransId="{D40FE01A-2123-45DB-A6A8-D332748E8633}"/>
    <dgm:cxn modelId="{B4B001C3-544D-4D9D-A92E-BCCB3763E1E7}" type="presOf" srcId="{28DD5DD6-E68C-4A24-BEA3-91CF289BAD99}" destId="{58D99369-66A9-45DA-9A5F-3024BC3FF5AD}" srcOrd="0" destOrd="0" presId="urn:microsoft.com/office/officeart/2005/8/layout/hierarchy4"/>
    <dgm:cxn modelId="{ED60EEC5-CAA2-436A-9D17-7F2B4C105AAA}" srcId="{ACC2D762-52B0-47BA-8CAE-BAB573F0FBEC}" destId="{13C0EEDD-AE25-4E27-A780-7F6540D34F29}" srcOrd="2" destOrd="0" parTransId="{4E9D1095-DA2C-4BFD-9D16-81DDE1541716}" sibTransId="{C798ADEC-C54C-4EFB-BC04-2D2D61B4EB8E}"/>
    <dgm:cxn modelId="{BE8230CF-1B22-48EC-B097-35781723793D}" type="presOf" srcId="{09909741-754B-45CA-BA72-F75D7C3A59EB}" destId="{3C679AE4-8D92-4263-A537-278952D5B364}" srcOrd="0" destOrd="0" presId="urn:microsoft.com/office/officeart/2005/8/layout/hierarchy4"/>
    <dgm:cxn modelId="{84BF86CF-31AE-43FF-BEF9-3D546294746B}" type="presOf" srcId="{41C7C021-CA9F-4E47-B0C0-FD1923437929}" destId="{1032ED85-6CAF-494E-A94A-DA53D8B7E4F7}" srcOrd="0" destOrd="0" presId="urn:microsoft.com/office/officeart/2005/8/layout/hierarchy4"/>
    <dgm:cxn modelId="{A77BF3D9-91E4-46C1-B0FD-21FE087EEB04}" srcId="{ACC2D762-52B0-47BA-8CAE-BAB573F0FBEC}" destId="{6623FA50-26F0-4D89-A374-FABED2F2C9E8}" srcOrd="1" destOrd="0" parTransId="{60E09036-6303-463E-A6E3-E3DBC5A0627C}" sibTransId="{36B6ADBC-6892-4FAE-9293-94057FB8EC73}"/>
    <dgm:cxn modelId="{B0A815DA-DD8B-42E1-A63B-8FE0EB23195A}" type="presOf" srcId="{6623FA50-26F0-4D89-A374-FABED2F2C9E8}" destId="{189AF969-4517-492E-919F-E2EC5C091582}" srcOrd="0" destOrd="0" presId="urn:microsoft.com/office/officeart/2005/8/layout/hierarchy4"/>
    <dgm:cxn modelId="{B63DA7FC-64D0-4F3A-B0B9-0B8DC2FD0DC6}" srcId="{41C7C021-CA9F-4E47-B0C0-FD1923437929}" destId="{55E7B178-5E80-491E-9FD5-E6831AE7A2E6}" srcOrd="0" destOrd="0" parTransId="{A3A10FE6-26E9-4CAB-BFFB-EB0DFF79A0F8}" sibTransId="{4F9C0F3E-398A-4475-937C-272F39FC1E33}"/>
    <dgm:cxn modelId="{3CC903B0-9144-44CA-BF21-B587FF885CE2}" type="presParOf" srcId="{1032ED85-6CAF-494E-A94A-DA53D8B7E4F7}" destId="{27551BFB-7551-4B7B-A6A6-6892568C5BEF}" srcOrd="0" destOrd="0" presId="urn:microsoft.com/office/officeart/2005/8/layout/hierarchy4"/>
    <dgm:cxn modelId="{4E245B99-2F7B-4910-ADCA-CCD3578DEB7D}" type="presParOf" srcId="{27551BFB-7551-4B7B-A6A6-6892568C5BEF}" destId="{C792D78D-4E6E-43CF-9C00-D3DDA3E14D27}" srcOrd="0" destOrd="0" presId="urn:microsoft.com/office/officeart/2005/8/layout/hierarchy4"/>
    <dgm:cxn modelId="{2CA3A58B-F2B2-4A58-922A-E2FA20EA34AB}" type="presParOf" srcId="{27551BFB-7551-4B7B-A6A6-6892568C5BEF}" destId="{9C5D95C6-7B84-4A7A-A281-C426A93E2D58}" srcOrd="1" destOrd="0" presId="urn:microsoft.com/office/officeart/2005/8/layout/hierarchy4"/>
    <dgm:cxn modelId="{E24CDE69-B71B-4ACB-B6B7-007BC78A5FFE}" type="presParOf" srcId="{27551BFB-7551-4B7B-A6A6-6892568C5BEF}" destId="{7DE59C42-315D-453B-B159-530B9ED9F053}" srcOrd="2" destOrd="0" presId="urn:microsoft.com/office/officeart/2005/8/layout/hierarchy4"/>
    <dgm:cxn modelId="{620CB97F-C39C-4A70-AA86-5183837DCCA3}" type="presParOf" srcId="{7DE59C42-315D-453B-B159-530B9ED9F053}" destId="{5400EB28-A6F7-4D96-A8C6-6E0E0D983C05}" srcOrd="0" destOrd="0" presId="urn:microsoft.com/office/officeart/2005/8/layout/hierarchy4"/>
    <dgm:cxn modelId="{E615C87D-3DB3-4ADB-879B-8A482C233D8F}" type="presParOf" srcId="{5400EB28-A6F7-4D96-A8C6-6E0E0D983C05}" destId="{944D9E3A-4F72-4307-BCF5-455A6ABC9D07}" srcOrd="0" destOrd="0" presId="urn:microsoft.com/office/officeart/2005/8/layout/hierarchy4"/>
    <dgm:cxn modelId="{2DD15D4C-233F-469A-85ED-8F3290D99667}" type="presParOf" srcId="{5400EB28-A6F7-4D96-A8C6-6E0E0D983C05}" destId="{D7162687-C29E-4DCC-B1D7-FE617B4B3B7B}" srcOrd="1" destOrd="0" presId="urn:microsoft.com/office/officeart/2005/8/layout/hierarchy4"/>
    <dgm:cxn modelId="{584BAD73-A048-41DB-B2BF-13F6205E1191}" type="presParOf" srcId="{5400EB28-A6F7-4D96-A8C6-6E0E0D983C05}" destId="{AEC23BE3-2C52-4641-B7F8-D8D5F3EE5DF7}" srcOrd="2" destOrd="0" presId="urn:microsoft.com/office/officeart/2005/8/layout/hierarchy4"/>
    <dgm:cxn modelId="{619FEA97-183E-4ECA-846A-A9D3DCFF065D}" type="presParOf" srcId="{AEC23BE3-2C52-4641-B7F8-D8D5F3EE5DF7}" destId="{3D83B338-CD8E-4158-B529-0B2886A1D1C5}" srcOrd="0" destOrd="0" presId="urn:microsoft.com/office/officeart/2005/8/layout/hierarchy4"/>
    <dgm:cxn modelId="{EE6AA283-B906-48B8-AB48-50C363D0A0A6}" type="presParOf" srcId="{3D83B338-CD8E-4158-B529-0B2886A1D1C5}" destId="{61146273-69D7-4143-AD42-8B5D9B017831}" srcOrd="0" destOrd="0" presId="urn:microsoft.com/office/officeart/2005/8/layout/hierarchy4"/>
    <dgm:cxn modelId="{AC459E55-0246-4863-B121-8D22F24268C7}" type="presParOf" srcId="{3D83B338-CD8E-4158-B529-0B2886A1D1C5}" destId="{7D2C0E3E-ABFF-4A37-9071-DC31EFD8AC64}" srcOrd="1" destOrd="0" presId="urn:microsoft.com/office/officeart/2005/8/layout/hierarchy4"/>
    <dgm:cxn modelId="{1BD121F4-FB28-47AE-955A-C73770E64357}" type="presParOf" srcId="{AEC23BE3-2C52-4641-B7F8-D8D5F3EE5DF7}" destId="{E0EFCA5E-3676-4FD1-AE79-4165DE6C79B0}" srcOrd="1" destOrd="0" presId="urn:microsoft.com/office/officeart/2005/8/layout/hierarchy4"/>
    <dgm:cxn modelId="{45B9DBD0-3300-4BE6-85F4-4CA51A57CCF6}" type="presParOf" srcId="{AEC23BE3-2C52-4641-B7F8-D8D5F3EE5DF7}" destId="{6355E802-A657-4C35-BDF1-1B465F915E39}" srcOrd="2" destOrd="0" presId="urn:microsoft.com/office/officeart/2005/8/layout/hierarchy4"/>
    <dgm:cxn modelId="{B7EF7366-EE71-4313-8625-F19800B0E64E}" type="presParOf" srcId="{6355E802-A657-4C35-BDF1-1B465F915E39}" destId="{8E9D9B5B-7C43-4F85-AD9E-B72E7E9B7431}" srcOrd="0" destOrd="0" presId="urn:microsoft.com/office/officeart/2005/8/layout/hierarchy4"/>
    <dgm:cxn modelId="{92AC5A45-BC5B-4050-976F-D7F39D0B4FFA}" type="presParOf" srcId="{6355E802-A657-4C35-BDF1-1B465F915E39}" destId="{90495B0E-C987-481E-A3F0-FEE242FC26C7}" srcOrd="1" destOrd="0" presId="urn:microsoft.com/office/officeart/2005/8/layout/hierarchy4"/>
    <dgm:cxn modelId="{A2CB92BF-7D49-40AF-94A3-45AD8DD475DB}" type="presParOf" srcId="{AEC23BE3-2C52-4641-B7F8-D8D5F3EE5DF7}" destId="{AF9CBB92-5FA4-4D53-B18D-6C11331CD600}" srcOrd="3" destOrd="0" presId="urn:microsoft.com/office/officeart/2005/8/layout/hierarchy4"/>
    <dgm:cxn modelId="{F0D0BD84-1794-4F88-9A85-68502B8AB8B9}" type="presParOf" srcId="{AEC23BE3-2C52-4641-B7F8-D8D5F3EE5DF7}" destId="{4EF35D03-660E-4F7C-A198-34815297C5A8}" srcOrd="4" destOrd="0" presId="urn:microsoft.com/office/officeart/2005/8/layout/hierarchy4"/>
    <dgm:cxn modelId="{6C33F3BA-24C7-4E46-A383-69944F2E0019}" type="presParOf" srcId="{4EF35D03-660E-4F7C-A198-34815297C5A8}" destId="{C0456FC0-22DE-4488-862E-C9CB5DFC6E79}" srcOrd="0" destOrd="0" presId="urn:microsoft.com/office/officeart/2005/8/layout/hierarchy4"/>
    <dgm:cxn modelId="{46E6790C-B763-4ED0-822A-6B97A39E3DAF}" type="presParOf" srcId="{4EF35D03-660E-4F7C-A198-34815297C5A8}" destId="{FF73A2FF-3FE3-4446-AF23-5715D433D0E5}" srcOrd="1" destOrd="0" presId="urn:microsoft.com/office/officeart/2005/8/layout/hierarchy4"/>
    <dgm:cxn modelId="{61E730F0-ACD6-4835-BBC5-BD23A5BD22F3}" type="presParOf" srcId="{AEC23BE3-2C52-4641-B7F8-D8D5F3EE5DF7}" destId="{F79F7121-226C-4038-8BA9-7753C403F060}" srcOrd="5" destOrd="0" presId="urn:microsoft.com/office/officeart/2005/8/layout/hierarchy4"/>
    <dgm:cxn modelId="{A3CAA1C3-0EBA-4823-B091-D65886CC9DE9}" type="presParOf" srcId="{AEC23BE3-2C52-4641-B7F8-D8D5F3EE5DF7}" destId="{CD2AD2F9-F922-4C4B-8E6D-325A1D63FEE7}" srcOrd="6" destOrd="0" presId="urn:microsoft.com/office/officeart/2005/8/layout/hierarchy4"/>
    <dgm:cxn modelId="{6161BFC3-4F6A-4EB1-8AC7-C3478AE52BC1}" type="presParOf" srcId="{CD2AD2F9-F922-4C4B-8E6D-325A1D63FEE7}" destId="{58D99369-66A9-45DA-9A5F-3024BC3FF5AD}" srcOrd="0" destOrd="0" presId="urn:microsoft.com/office/officeart/2005/8/layout/hierarchy4"/>
    <dgm:cxn modelId="{90D25E86-F7FF-4A13-93B7-516536D53084}" type="presParOf" srcId="{CD2AD2F9-F922-4C4B-8E6D-325A1D63FEE7}" destId="{5B499811-7802-4896-90CA-B859FDDCBDC3}" srcOrd="1" destOrd="0" presId="urn:microsoft.com/office/officeart/2005/8/layout/hierarchy4"/>
    <dgm:cxn modelId="{1698D4B5-0183-4241-816F-E3844959B18B}" type="presParOf" srcId="{7DE59C42-315D-453B-B159-530B9ED9F053}" destId="{D3B16440-9654-4F01-82F4-40F7221EF4CE}" srcOrd="1" destOrd="0" presId="urn:microsoft.com/office/officeart/2005/8/layout/hierarchy4"/>
    <dgm:cxn modelId="{84EC28AF-6B28-4C47-8A29-D2F558BAF5B9}" type="presParOf" srcId="{7DE59C42-315D-453B-B159-530B9ED9F053}" destId="{1796D0F9-2C4C-4A98-B47F-441A9E065144}" srcOrd="2" destOrd="0" presId="urn:microsoft.com/office/officeart/2005/8/layout/hierarchy4"/>
    <dgm:cxn modelId="{0083B1A3-3489-457A-87CF-9A573BF55E74}" type="presParOf" srcId="{1796D0F9-2C4C-4A98-B47F-441A9E065144}" destId="{3C679AE4-8D92-4263-A537-278952D5B364}" srcOrd="0" destOrd="0" presId="urn:microsoft.com/office/officeart/2005/8/layout/hierarchy4"/>
    <dgm:cxn modelId="{0994498A-8552-4BC6-8FD6-1DCF52536751}" type="presParOf" srcId="{1796D0F9-2C4C-4A98-B47F-441A9E065144}" destId="{3055D85A-CA08-4D18-85B9-C63221036FB3}" srcOrd="1" destOrd="0" presId="urn:microsoft.com/office/officeart/2005/8/layout/hierarchy4"/>
    <dgm:cxn modelId="{5EEFD289-6003-455D-ACE3-1AACBCE36A98}" type="presParOf" srcId="{1796D0F9-2C4C-4A98-B47F-441A9E065144}" destId="{18C4CA3D-F0BB-4780-BE20-372C1AF743F5}" srcOrd="2" destOrd="0" presId="urn:microsoft.com/office/officeart/2005/8/layout/hierarchy4"/>
    <dgm:cxn modelId="{D998F2B6-2BE1-42B1-BC02-10F5CCCA2CE4}" type="presParOf" srcId="{18C4CA3D-F0BB-4780-BE20-372C1AF743F5}" destId="{B9430D2D-6EF1-4CB5-B3C5-6BE0314E3082}" srcOrd="0" destOrd="0" presId="urn:microsoft.com/office/officeart/2005/8/layout/hierarchy4"/>
    <dgm:cxn modelId="{5EE415E5-674E-47B9-A055-4FAC7D2F6F6B}" type="presParOf" srcId="{B9430D2D-6EF1-4CB5-B3C5-6BE0314E3082}" destId="{206B37B2-03EB-43D9-B23E-0C5989504AB7}" srcOrd="0" destOrd="0" presId="urn:microsoft.com/office/officeart/2005/8/layout/hierarchy4"/>
    <dgm:cxn modelId="{B8442382-7F6B-4F5C-89BD-0A5054B8181E}" type="presParOf" srcId="{B9430D2D-6EF1-4CB5-B3C5-6BE0314E3082}" destId="{15198333-5ADF-442C-95B8-C0053B943029}" srcOrd="1" destOrd="0" presId="urn:microsoft.com/office/officeart/2005/8/layout/hierarchy4"/>
    <dgm:cxn modelId="{72698B03-0700-4EC8-9E88-C65259F0C68F}" type="presParOf" srcId="{18C4CA3D-F0BB-4780-BE20-372C1AF743F5}" destId="{7A6D8C6F-EAAF-4496-A7D4-FB24B9794B9D}" srcOrd="1" destOrd="0" presId="urn:microsoft.com/office/officeart/2005/8/layout/hierarchy4"/>
    <dgm:cxn modelId="{41EB6EDD-24BD-4204-9AC6-FDDDFB2B5FFD}" type="presParOf" srcId="{18C4CA3D-F0BB-4780-BE20-372C1AF743F5}" destId="{70B39D23-7F32-4E66-9CF1-B11332663F45}" srcOrd="2" destOrd="0" presId="urn:microsoft.com/office/officeart/2005/8/layout/hierarchy4"/>
    <dgm:cxn modelId="{48FDC67A-842D-4F61-9CDB-6AC395B940F9}" type="presParOf" srcId="{70B39D23-7F32-4E66-9CF1-B11332663F45}" destId="{5DD80F86-7DD6-4B7B-A5B2-199E9DE4EA25}" srcOrd="0" destOrd="0" presId="urn:microsoft.com/office/officeart/2005/8/layout/hierarchy4"/>
    <dgm:cxn modelId="{0F14631C-9175-442F-A2DC-22DC92B4041A}" type="presParOf" srcId="{70B39D23-7F32-4E66-9CF1-B11332663F45}" destId="{3A8530D7-7959-4A12-9E48-83DB1C464422}" srcOrd="1" destOrd="0" presId="urn:microsoft.com/office/officeart/2005/8/layout/hierarchy4"/>
    <dgm:cxn modelId="{6EAE2BE8-CE31-4BE7-AA1E-81C9904B74F6}" type="presParOf" srcId="{18C4CA3D-F0BB-4780-BE20-372C1AF743F5}" destId="{DABAC999-9BE7-4296-A595-C353986120A7}" srcOrd="3" destOrd="0" presId="urn:microsoft.com/office/officeart/2005/8/layout/hierarchy4"/>
    <dgm:cxn modelId="{8BA364F8-4B67-48B3-89C5-1C6B070B7D77}" type="presParOf" srcId="{18C4CA3D-F0BB-4780-BE20-372C1AF743F5}" destId="{305F65BB-2EB8-44E2-A98D-403727D2E631}" srcOrd="4" destOrd="0" presId="urn:microsoft.com/office/officeart/2005/8/layout/hierarchy4"/>
    <dgm:cxn modelId="{673E8F45-25B5-489D-84F6-217F3F4B5B06}" type="presParOf" srcId="{305F65BB-2EB8-44E2-A98D-403727D2E631}" destId="{F39596A3-D1B9-4AB4-9084-833AABC1EB8E}" srcOrd="0" destOrd="0" presId="urn:microsoft.com/office/officeart/2005/8/layout/hierarchy4"/>
    <dgm:cxn modelId="{50273CFF-134D-48DA-91AD-86B3192C4542}" type="presParOf" srcId="{305F65BB-2EB8-44E2-A98D-403727D2E631}" destId="{41ED6F70-BD29-44EF-ADEB-A61EADFA79AA}" srcOrd="1" destOrd="0" presId="urn:microsoft.com/office/officeart/2005/8/layout/hierarchy4"/>
    <dgm:cxn modelId="{F4374FBA-C0FD-44CA-AEA3-B41E35A8D310}" type="presParOf" srcId="{7DE59C42-315D-453B-B159-530B9ED9F053}" destId="{864AA72A-47DE-41C0-B961-052ECDBC3E49}" srcOrd="3" destOrd="0" presId="urn:microsoft.com/office/officeart/2005/8/layout/hierarchy4"/>
    <dgm:cxn modelId="{B5B06988-B9C3-4F37-91AF-E4587AFA7307}" type="presParOf" srcId="{7DE59C42-315D-453B-B159-530B9ED9F053}" destId="{E005276A-B3B7-4468-892D-36D3574E65CE}" srcOrd="4" destOrd="0" presId="urn:microsoft.com/office/officeart/2005/8/layout/hierarchy4"/>
    <dgm:cxn modelId="{7518F772-3DA0-4F3B-85F1-CD190DBD9F2F}" type="presParOf" srcId="{E005276A-B3B7-4468-892D-36D3574E65CE}" destId="{D7B212FC-3BC7-46FC-86CA-69F06F7AE5FA}" srcOrd="0" destOrd="0" presId="urn:microsoft.com/office/officeart/2005/8/layout/hierarchy4"/>
    <dgm:cxn modelId="{8F2191CB-1950-4C65-BB38-E56FAFFC4F9A}" type="presParOf" srcId="{E005276A-B3B7-4468-892D-36D3574E65CE}" destId="{3C1170E7-4186-46CE-9082-B717685AC42F}" srcOrd="1" destOrd="0" presId="urn:microsoft.com/office/officeart/2005/8/layout/hierarchy4"/>
    <dgm:cxn modelId="{4F80260D-3B96-4813-97C1-B0543D1619C4}" type="presParOf" srcId="{E005276A-B3B7-4468-892D-36D3574E65CE}" destId="{64BDDD14-7BCA-42F9-958A-A4578A87CDEB}" srcOrd="2" destOrd="0" presId="urn:microsoft.com/office/officeart/2005/8/layout/hierarchy4"/>
    <dgm:cxn modelId="{0F43A0CC-35C1-4E9D-BF42-D9638F59AF35}" type="presParOf" srcId="{64BDDD14-7BCA-42F9-958A-A4578A87CDEB}" destId="{AC68FA5E-E650-41C8-9CF3-4BDE41518736}" srcOrd="0" destOrd="0" presId="urn:microsoft.com/office/officeart/2005/8/layout/hierarchy4"/>
    <dgm:cxn modelId="{0F143676-29E2-4DD3-AFE2-F9DD54F0D4BD}" type="presParOf" srcId="{AC68FA5E-E650-41C8-9CF3-4BDE41518736}" destId="{BF85477E-8312-4909-A060-BE20FB447374}" srcOrd="0" destOrd="0" presId="urn:microsoft.com/office/officeart/2005/8/layout/hierarchy4"/>
    <dgm:cxn modelId="{CD82499F-7386-477D-984F-B06D963E41DA}" type="presParOf" srcId="{AC68FA5E-E650-41C8-9CF3-4BDE41518736}" destId="{A61112B7-5BAF-45EF-82AD-172AEC2D0EC4}" srcOrd="1" destOrd="0" presId="urn:microsoft.com/office/officeart/2005/8/layout/hierarchy4"/>
    <dgm:cxn modelId="{95F1D02B-59C5-4C8C-BF09-309C51772D8F}" type="presParOf" srcId="{64BDDD14-7BCA-42F9-958A-A4578A87CDEB}" destId="{CC5F537D-6C36-4F5E-B082-05C90FC00D4C}" srcOrd="1" destOrd="0" presId="urn:microsoft.com/office/officeart/2005/8/layout/hierarchy4"/>
    <dgm:cxn modelId="{0CCD9C45-9BD1-4FC6-9336-2F51612261E8}" type="presParOf" srcId="{64BDDD14-7BCA-42F9-958A-A4578A87CDEB}" destId="{12E85859-B0A0-4544-8AC1-1F492EDCB29C}" srcOrd="2" destOrd="0" presId="urn:microsoft.com/office/officeart/2005/8/layout/hierarchy4"/>
    <dgm:cxn modelId="{081964D0-4675-49E6-B59B-DD8DDD20120F}" type="presParOf" srcId="{12E85859-B0A0-4544-8AC1-1F492EDCB29C}" destId="{9EA67991-AF45-4946-B563-563C59A5ECE6}" srcOrd="0" destOrd="0" presId="urn:microsoft.com/office/officeart/2005/8/layout/hierarchy4"/>
    <dgm:cxn modelId="{DD92A30A-4018-41D4-9FC0-82DF0B000CFF}" type="presParOf" srcId="{12E85859-B0A0-4544-8AC1-1F492EDCB29C}" destId="{24D37898-600E-4579-88CB-A9ADB99C1C63}" srcOrd="1" destOrd="0" presId="urn:microsoft.com/office/officeart/2005/8/layout/hierarchy4"/>
    <dgm:cxn modelId="{FD7A7749-5562-40B8-85DA-5A408123A4EA}" type="presParOf" srcId="{64BDDD14-7BCA-42F9-958A-A4578A87CDEB}" destId="{CBF712BA-FF0D-4AA8-80CA-34D5727289C3}" srcOrd="3" destOrd="0" presId="urn:microsoft.com/office/officeart/2005/8/layout/hierarchy4"/>
    <dgm:cxn modelId="{8E76D8BA-F7F0-4658-8613-EBD732997677}" type="presParOf" srcId="{64BDDD14-7BCA-42F9-958A-A4578A87CDEB}" destId="{CCD2FB8C-0E8F-47B4-AB8A-CBD2E80DE75C}" srcOrd="4" destOrd="0" presId="urn:microsoft.com/office/officeart/2005/8/layout/hierarchy4"/>
    <dgm:cxn modelId="{2823A209-221C-4242-B3A8-167B84EBB352}" type="presParOf" srcId="{CCD2FB8C-0E8F-47B4-AB8A-CBD2E80DE75C}" destId="{3AC79CE7-E900-4096-A1B4-DC9C610BD292}" srcOrd="0" destOrd="0" presId="urn:microsoft.com/office/officeart/2005/8/layout/hierarchy4"/>
    <dgm:cxn modelId="{9D4CCA30-EAB2-4C7E-B468-0B8410D9591A}" type="presParOf" srcId="{CCD2FB8C-0E8F-47B4-AB8A-CBD2E80DE75C}" destId="{00DBCBCC-F4DC-476A-957B-DAEDBF2AAF31}" srcOrd="1" destOrd="0" presId="urn:microsoft.com/office/officeart/2005/8/layout/hierarchy4"/>
    <dgm:cxn modelId="{E4E2B864-40E7-4DFA-A3D0-82BF4649181D}" type="presParOf" srcId="{64BDDD14-7BCA-42F9-958A-A4578A87CDEB}" destId="{B49551C6-5416-44E8-9CE5-0FA78F9243CD}" srcOrd="5" destOrd="0" presId="urn:microsoft.com/office/officeart/2005/8/layout/hierarchy4"/>
    <dgm:cxn modelId="{F9BF4B61-D3E3-4486-BF1A-EECC6FF7CC32}" type="presParOf" srcId="{64BDDD14-7BCA-42F9-958A-A4578A87CDEB}" destId="{73604140-579B-4263-87FB-8D5909F56E80}" srcOrd="6" destOrd="0" presId="urn:microsoft.com/office/officeart/2005/8/layout/hierarchy4"/>
    <dgm:cxn modelId="{6305BD66-B96A-406A-A829-C1A8A61BFED0}" type="presParOf" srcId="{73604140-579B-4263-87FB-8D5909F56E80}" destId="{2BA68089-D23D-4277-BCB0-7562DB221828}" srcOrd="0" destOrd="0" presId="urn:microsoft.com/office/officeart/2005/8/layout/hierarchy4"/>
    <dgm:cxn modelId="{B89EBD62-B398-4E84-8BE3-82A61BE75773}" type="presParOf" srcId="{73604140-579B-4263-87FB-8D5909F56E80}" destId="{C0104DFE-2C8E-4CF6-9A2E-2D32FB5FEC0C}" srcOrd="1" destOrd="0" presId="urn:microsoft.com/office/officeart/2005/8/layout/hierarchy4"/>
    <dgm:cxn modelId="{118AA054-E332-4070-AA8F-6CD46A43BEDA}" type="presParOf" srcId="{7DE59C42-315D-453B-B159-530B9ED9F053}" destId="{87AEC626-2E98-4768-89C2-0C6C6AA46C98}" srcOrd="5" destOrd="0" presId="urn:microsoft.com/office/officeart/2005/8/layout/hierarchy4"/>
    <dgm:cxn modelId="{109AF4B1-15F2-4D33-BA23-4175509F87CA}" type="presParOf" srcId="{7DE59C42-315D-453B-B159-530B9ED9F053}" destId="{BF3EA9A7-8570-41E3-9CC7-F2273F69B672}" srcOrd="6" destOrd="0" presId="urn:microsoft.com/office/officeart/2005/8/layout/hierarchy4"/>
    <dgm:cxn modelId="{6B76DC4C-2D1D-456C-A37D-1F5114779CF6}" type="presParOf" srcId="{BF3EA9A7-8570-41E3-9CC7-F2273F69B672}" destId="{DC7E5774-0AD4-4A9A-8490-A7F463C24EF7}" srcOrd="0" destOrd="0" presId="urn:microsoft.com/office/officeart/2005/8/layout/hierarchy4"/>
    <dgm:cxn modelId="{B6BBD185-F698-4CEF-81A7-1D33DF531107}" type="presParOf" srcId="{BF3EA9A7-8570-41E3-9CC7-F2273F69B672}" destId="{D2B4D233-AD28-487D-AC5A-B8F2AAB23AAB}" srcOrd="1" destOrd="0" presId="urn:microsoft.com/office/officeart/2005/8/layout/hierarchy4"/>
    <dgm:cxn modelId="{FD91833D-53D3-4E5A-9B7F-FC471C9B55B8}" type="presParOf" srcId="{BF3EA9A7-8570-41E3-9CC7-F2273F69B672}" destId="{DEFB90D8-90CD-4323-A6FD-F8A831BB30B4}" srcOrd="2" destOrd="0" presId="urn:microsoft.com/office/officeart/2005/8/layout/hierarchy4"/>
    <dgm:cxn modelId="{26291309-D4F3-4F83-AC0B-C392F64B0613}" type="presParOf" srcId="{DEFB90D8-90CD-4323-A6FD-F8A831BB30B4}" destId="{C13931D6-7689-4902-B7F9-B796883F1ED6}" srcOrd="0" destOrd="0" presId="urn:microsoft.com/office/officeart/2005/8/layout/hierarchy4"/>
    <dgm:cxn modelId="{89E7F53A-6E35-431A-8B79-598E48EF4A4B}" type="presParOf" srcId="{C13931D6-7689-4902-B7F9-B796883F1ED6}" destId="{86CBF696-2529-4052-BEBA-F7B48E3E3846}" srcOrd="0" destOrd="0" presId="urn:microsoft.com/office/officeart/2005/8/layout/hierarchy4"/>
    <dgm:cxn modelId="{F979F680-83FC-4DED-9D0B-FBFF17F6E418}" type="presParOf" srcId="{C13931D6-7689-4902-B7F9-B796883F1ED6}" destId="{7B8316D7-566A-4B44-AE52-73745A565815}" srcOrd="1" destOrd="0" presId="urn:microsoft.com/office/officeart/2005/8/layout/hierarchy4"/>
    <dgm:cxn modelId="{D7902E3D-2027-4A3C-B7B2-7661462071BC}" type="presParOf" srcId="{DEFB90D8-90CD-4323-A6FD-F8A831BB30B4}" destId="{079786A8-A1CE-4AD4-92F8-86B27165311A}" srcOrd="1" destOrd="0" presId="urn:microsoft.com/office/officeart/2005/8/layout/hierarchy4"/>
    <dgm:cxn modelId="{943AEF5A-2CD9-4586-AF61-618D185B5F3B}" type="presParOf" srcId="{DEFB90D8-90CD-4323-A6FD-F8A831BB30B4}" destId="{56C485CE-D001-4387-A577-6E92ECD9A95F}" srcOrd="2" destOrd="0" presId="urn:microsoft.com/office/officeart/2005/8/layout/hierarchy4"/>
    <dgm:cxn modelId="{9F32AF8A-EF43-424C-964B-643A37313E87}" type="presParOf" srcId="{56C485CE-D001-4387-A577-6E92ECD9A95F}" destId="{189AF969-4517-492E-919F-E2EC5C091582}" srcOrd="0" destOrd="0" presId="urn:microsoft.com/office/officeart/2005/8/layout/hierarchy4"/>
    <dgm:cxn modelId="{13A8BDCB-8F79-4321-A40A-416AFA122287}" type="presParOf" srcId="{56C485CE-D001-4387-A577-6E92ECD9A95F}" destId="{5F5F8D4D-DE4C-465E-BE78-C1FBEA88F312}" srcOrd="1" destOrd="0" presId="urn:microsoft.com/office/officeart/2005/8/layout/hierarchy4"/>
    <dgm:cxn modelId="{E92ECE50-FC5B-4E53-8997-D9C8B04D96ED}" type="presParOf" srcId="{DEFB90D8-90CD-4323-A6FD-F8A831BB30B4}" destId="{247EFD50-C545-430C-BBA5-23381F29F66A}" srcOrd="3" destOrd="0" presId="urn:microsoft.com/office/officeart/2005/8/layout/hierarchy4"/>
    <dgm:cxn modelId="{34705480-AF9E-46F0-8D4F-9E214CE06730}" type="presParOf" srcId="{DEFB90D8-90CD-4323-A6FD-F8A831BB30B4}" destId="{332D6EF9-8C2F-43AE-81F6-63CDC0CD96B6}" srcOrd="4" destOrd="0" presId="urn:microsoft.com/office/officeart/2005/8/layout/hierarchy4"/>
    <dgm:cxn modelId="{65C248E2-5FCC-4C6E-850D-C15E96377856}" type="presParOf" srcId="{332D6EF9-8C2F-43AE-81F6-63CDC0CD96B6}" destId="{18E96972-9DF6-45FC-ABEC-6844EE1FAA2F}" srcOrd="0" destOrd="0" presId="urn:microsoft.com/office/officeart/2005/8/layout/hierarchy4"/>
    <dgm:cxn modelId="{06B246C1-A0AA-4DFB-9270-70850BA582CD}" type="presParOf" srcId="{332D6EF9-8C2F-43AE-81F6-63CDC0CD96B6}" destId="{45A8DB18-273D-4630-A41B-9EC628CCE12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interface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web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desktop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D7DD133D-9952-4BB0-B0F6-FA2387B7EB0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backend development (manager)</a:t>
          </a:r>
        </a:p>
      </dgm:t>
    </dgm:pt>
    <dgm:pt modelId="{88D7E846-2AE5-4410-8679-98E7C88B0957}" type="parTrans" cxnId="{02E05CA3-11B0-4C62-840C-8CDD7CAE34E2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EAE0039-D8E2-4047-AC37-84EA969807EF}" type="sibTrans" cxnId="{02E05CA3-11B0-4C62-840C-8CDD7CAE34E2}">
      <dgm:prSet/>
      <dgm:spPr/>
      <dgm:t>
        <a:bodyPr/>
        <a:lstStyle/>
        <a:p>
          <a:endParaRPr lang="en-US"/>
        </a:p>
      </dgm:t>
    </dgm:pt>
    <dgm:pt modelId="{EA9E419A-C7ED-47BE-97E1-B753227E44CB}">
      <dgm:prSet/>
      <dgm:spPr/>
      <dgm:t>
        <a:bodyPr/>
        <a:lstStyle/>
        <a:p>
          <a:r>
            <a:rPr lang="en-US" dirty="0"/>
            <a:t>business layer</a:t>
          </a:r>
        </a:p>
        <a:p>
          <a:r>
            <a:rPr lang="en-US" dirty="0"/>
            <a:t>(manager)</a:t>
          </a:r>
        </a:p>
      </dgm:t>
    </dgm:pt>
    <dgm:pt modelId="{D007F8F1-0130-4507-B9B6-6B08B39376E0}" type="parTrans" cxnId="{15FC4A5F-48A9-436E-B7E8-95C968EA8792}">
      <dgm:prSet/>
      <dgm:spPr/>
      <dgm:t>
        <a:bodyPr/>
        <a:lstStyle/>
        <a:p>
          <a:endParaRPr lang="en-US"/>
        </a:p>
      </dgm:t>
    </dgm:pt>
    <dgm:pt modelId="{66203773-E091-4E0A-94DE-E8FD2732BDCE}" type="sibTrans" cxnId="{15FC4A5F-48A9-436E-B7E8-95C968EA8792}">
      <dgm:prSet/>
      <dgm:spPr/>
      <dgm:t>
        <a:bodyPr/>
        <a:lstStyle/>
        <a:p>
          <a:endParaRPr lang="en-US"/>
        </a:p>
      </dgm:t>
    </dgm:pt>
    <dgm:pt modelId="{5B942853-0AC9-4CA2-8077-91AA19CCE2BE}">
      <dgm:prSet/>
      <dgm:spPr/>
      <dgm:t>
        <a:bodyPr/>
        <a:lstStyle/>
        <a:p>
          <a:r>
            <a:rPr lang="en-US" dirty="0"/>
            <a:t>data layer</a:t>
          </a:r>
        </a:p>
        <a:p>
          <a:r>
            <a:rPr lang="en-US" dirty="0"/>
            <a:t>(manager)</a:t>
          </a:r>
        </a:p>
      </dgm:t>
    </dgm:pt>
    <dgm:pt modelId="{8CE4FCB4-1F30-4643-B3F0-18301DDFAB5B}" type="parTrans" cxnId="{68347BB3-B54D-4F50-84F3-73413EEF482A}">
      <dgm:prSet/>
      <dgm:spPr/>
      <dgm:t>
        <a:bodyPr/>
        <a:lstStyle/>
        <a:p>
          <a:endParaRPr lang="en-US"/>
        </a:p>
      </dgm:t>
    </dgm:pt>
    <dgm:pt modelId="{816C9D58-3D43-4D39-8FFC-072D489E43AD}" type="sibTrans" cxnId="{68347BB3-B54D-4F50-84F3-73413EEF482A}">
      <dgm:prSet/>
      <dgm:spPr/>
      <dgm:t>
        <a:bodyPr/>
        <a:lstStyle/>
        <a:p>
          <a:endParaRPr lang="en-US"/>
        </a:p>
      </dgm:t>
    </dgm:pt>
    <dgm:pt modelId="{B217BD83-A1BE-43BA-85C5-79C008FF5091}">
      <dgm:prSet/>
      <dgm:spPr/>
      <dgm:t>
        <a:bodyPr/>
        <a:lstStyle/>
        <a:p>
          <a:r>
            <a:rPr lang="en-US" dirty="0" err="1"/>
            <a:t>api</a:t>
          </a:r>
          <a:r>
            <a:rPr lang="en-US" dirty="0"/>
            <a:t> layer</a:t>
          </a:r>
        </a:p>
        <a:p>
          <a:r>
            <a:rPr lang="en-US" dirty="0"/>
            <a:t>(manger)</a:t>
          </a:r>
        </a:p>
      </dgm:t>
    </dgm:pt>
    <dgm:pt modelId="{9907BBD7-D4A9-4A96-8B3A-DB1C27C4172F}" type="parTrans" cxnId="{25262EC6-8676-4F22-9D59-F4037F8E09C6}">
      <dgm:prSet/>
      <dgm:spPr/>
      <dgm:t>
        <a:bodyPr/>
        <a:lstStyle/>
        <a:p>
          <a:endParaRPr lang="en-US"/>
        </a:p>
      </dgm:t>
    </dgm:pt>
    <dgm:pt modelId="{FD5D11C6-558F-4FDD-BDAE-75864B30AA2F}" type="sibTrans" cxnId="{25262EC6-8676-4F22-9D59-F4037F8E09C6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7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7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7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5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5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5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7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7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7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5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5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5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5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BEF8498A-CE83-43ED-9040-92312E4D8A98}" type="pres">
      <dgm:prSet presAssocID="{88D7E846-2AE5-4410-8679-98E7C88B0957}" presName="Name37" presStyleLbl="parChTrans1D2" presStyleIdx="2" presStyleCnt="7"/>
      <dgm:spPr/>
    </dgm:pt>
    <dgm:pt modelId="{06823573-C4BA-46F6-BB44-796006B0A578}" type="pres">
      <dgm:prSet presAssocID="{D7DD133D-9952-4BB0-B0F6-FA2387B7EB05}" presName="hierRoot2" presStyleCnt="0">
        <dgm:presLayoutVars>
          <dgm:hierBranch val="init"/>
        </dgm:presLayoutVars>
      </dgm:prSet>
      <dgm:spPr/>
    </dgm:pt>
    <dgm:pt modelId="{E60F495E-D6D3-44D5-AEC6-901E5CBEF853}" type="pres">
      <dgm:prSet presAssocID="{D7DD133D-9952-4BB0-B0F6-FA2387B7EB05}" presName="rootComposite" presStyleCnt="0"/>
      <dgm:spPr/>
    </dgm:pt>
    <dgm:pt modelId="{47511641-D41A-432B-9303-88A61D31849B}" type="pres">
      <dgm:prSet presAssocID="{D7DD133D-9952-4BB0-B0F6-FA2387B7EB05}" presName="rootText" presStyleLbl="node2" presStyleIdx="2" presStyleCnt="7">
        <dgm:presLayoutVars>
          <dgm:chPref val="3"/>
        </dgm:presLayoutVars>
      </dgm:prSet>
      <dgm:spPr/>
    </dgm:pt>
    <dgm:pt modelId="{B457D378-7CF4-4DA2-B883-2CD8EA879B6F}" type="pres">
      <dgm:prSet presAssocID="{D7DD133D-9952-4BB0-B0F6-FA2387B7EB05}" presName="rootConnector" presStyleLbl="node2" presStyleIdx="2" presStyleCnt="7"/>
      <dgm:spPr/>
    </dgm:pt>
    <dgm:pt modelId="{5FA45705-04A0-45C4-AD7D-76CF3CEFEF8E}" type="pres">
      <dgm:prSet presAssocID="{D7DD133D-9952-4BB0-B0F6-FA2387B7EB05}" presName="hierChild4" presStyleCnt="0"/>
      <dgm:spPr/>
    </dgm:pt>
    <dgm:pt modelId="{3D25E496-1712-4A95-82FD-B10D4001E4D1}" type="pres">
      <dgm:prSet presAssocID="{D007F8F1-0130-4507-B9B6-6B08B39376E0}" presName="Name37" presStyleLbl="parChTrans1D3" presStyleIdx="3" presStyleCnt="15"/>
      <dgm:spPr/>
    </dgm:pt>
    <dgm:pt modelId="{694C7724-15FF-412E-986A-B05CB864B85B}" type="pres">
      <dgm:prSet presAssocID="{EA9E419A-C7ED-47BE-97E1-B753227E44CB}" presName="hierRoot2" presStyleCnt="0">
        <dgm:presLayoutVars>
          <dgm:hierBranch val="init"/>
        </dgm:presLayoutVars>
      </dgm:prSet>
      <dgm:spPr/>
    </dgm:pt>
    <dgm:pt modelId="{118132F7-EE99-48D2-9D4D-0D65CFD82763}" type="pres">
      <dgm:prSet presAssocID="{EA9E419A-C7ED-47BE-97E1-B753227E44CB}" presName="rootComposite" presStyleCnt="0"/>
      <dgm:spPr/>
    </dgm:pt>
    <dgm:pt modelId="{7BEEC181-B0BE-44FD-BB29-65962BFB02FB}" type="pres">
      <dgm:prSet presAssocID="{EA9E419A-C7ED-47BE-97E1-B753227E44CB}" presName="rootText" presStyleLbl="node3" presStyleIdx="3" presStyleCnt="15">
        <dgm:presLayoutVars>
          <dgm:chPref val="3"/>
        </dgm:presLayoutVars>
      </dgm:prSet>
      <dgm:spPr/>
    </dgm:pt>
    <dgm:pt modelId="{B1CA2EA8-045C-4D15-8014-739FD5B1AB12}" type="pres">
      <dgm:prSet presAssocID="{EA9E419A-C7ED-47BE-97E1-B753227E44CB}" presName="rootConnector" presStyleLbl="node3" presStyleIdx="3" presStyleCnt="15"/>
      <dgm:spPr/>
    </dgm:pt>
    <dgm:pt modelId="{B2FD0EDD-C0C9-422B-A2FA-8C8FDA1FCAFE}" type="pres">
      <dgm:prSet presAssocID="{EA9E419A-C7ED-47BE-97E1-B753227E44CB}" presName="hierChild4" presStyleCnt="0"/>
      <dgm:spPr/>
    </dgm:pt>
    <dgm:pt modelId="{ACCB1565-A678-44E5-8088-378253516BD4}" type="pres">
      <dgm:prSet presAssocID="{EA9E419A-C7ED-47BE-97E1-B753227E44CB}" presName="hierChild5" presStyleCnt="0"/>
      <dgm:spPr/>
    </dgm:pt>
    <dgm:pt modelId="{793B3AF9-F1C6-43B4-B768-6EC241786989}" type="pres">
      <dgm:prSet presAssocID="{8CE4FCB4-1F30-4643-B3F0-18301DDFAB5B}" presName="Name37" presStyleLbl="parChTrans1D3" presStyleIdx="4" presStyleCnt="15"/>
      <dgm:spPr/>
    </dgm:pt>
    <dgm:pt modelId="{FE42C3CF-B514-43AF-AA31-FB462630E5FA}" type="pres">
      <dgm:prSet presAssocID="{5B942853-0AC9-4CA2-8077-91AA19CCE2BE}" presName="hierRoot2" presStyleCnt="0">
        <dgm:presLayoutVars>
          <dgm:hierBranch val="init"/>
        </dgm:presLayoutVars>
      </dgm:prSet>
      <dgm:spPr/>
    </dgm:pt>
    <dgm:pt modelId="{953CD484-BC7A-4BC1-9B3F-FB3F367A49E7}" type="pres">
      <dgm:prSet presAssocID="{5B942853-0AC9-4CA2-8077-91AA19CCE2BE}" presName="rootComposite" presStyleCnt="0"/>
      <dgm:spPr/>
    </dgm:pt>
    <dgm:pt modelId="{B55EDA74-B899-497A-ACBE-C8E2A8D68EB6}" type="pres">
      <dgm:prSet presAssocID="{5B942853-0AC9-4CA2-8077-91AA19CCE2BE}" presName="rootText" presStyleLbl="node3" presStyleIdx="4" presStyleCnt="15">
        <dgm:presLayoutVars>
          <dgm:chPref val="3"/>
        </dgm:presLayoutVars>
      </dgm:prSet>
      <dgm:spPr/>
    </dgm:pt>
    <dgm:pt modelId="{FB2E98DE-D731-4895-8F44-14D6C2088C0F}" type="pres">
      <dgm:prSet presAssocID="{5B942853-0AC9-4CA2-8077-91AA19CCE2BE}" presName="rootConnector" presStyleLbl="node3" presStyleIdx="4" presStyleCnt="15"/>
      <dgm:spPr/>
    </dgm:pt>
    <dgm:pt modelId="{AB6A3FB8-904B-4D8F-B3E2-897C1F6A09A1}" type="pres">
      <dgm:prSet presAssocID="{5B942853-0AC9-4CA2-8077-91AA19CCE2BE}" presName="hierChild4" presStyleCnt="0"/>
      <dgm:spPr/>
    </dgm:pt>
    <dgm:pt modelId="{EC1B90A1-1F17-4293-9DB8-72E52E95D7BB}" type="pres">
      <dgm:prSet presAssocID="{5B942853-0AC9-4CA2-8077-91AA19CCE2BE}" presName="hierChild5" presStyleCnt="0"/>
      <dgm:spPr/>
    </dgm:pt>
    <dgm:pt modelId="{E97E277B-11FA-4F68-AB8D-3A7BC4190EAE}" type="pres">
      <dgm:prSet presAssocID="{9907BBD7-D4A9-4A96-8B3A-DB1C27C4172F}" presName="Name37" presStyleLbl="parChTrans1D3" presStyleIdx="5" presStyleCnt="15"/>
      <dgm:spPr/>
    </dgm:pt>
    <dgm:pt modelId="{D56C50F2-C42E-4620-9C8F-4043914C4C0C}" type="pres">
      <dgm:prSet presAssocID="{B217BD83-A1BE-43BA-85C5-79C008FF5091}" presName="hierRoot2" presStyleCnt="0">
        <dgm:presLayoutVars>
          <dgm:hierBranch val="init"/>
        </dgm:presLayoutVars>
      </dgm:prSet>
      <dgm:spPr/>
    </dgm:pt>
    <dgm:pt modelId="{1EF78784-2234-4A42-9749-0C0CB1D97F28}" type="pres">
      <dgm:prSet presAssocID="{B217BD83-A1BE-43BA-85C5-79C008FF5091}" presName="rootComposite" presStyleCnt="0"/>
      <dgm:spPr/>
    </dgm:pt>
    <dgm:pt modelId="{88526734-E146-40CF-94A2-503B37DCE0E9}" type="pres">
      <dgm:prSet presAssocID="{B217BD83-A1BE-43BA-85C5-79C008FF5091}" presName="rootText" presStyleLbl="node3" presStyleIdx="5" presStyleCnt="15">
        <dgm:presLayoutVars>
          <dgm:chPref val="3"/>
        </dgm:presLayoutVars>
      </dgm:prSet>
      <dgm:spPr/>
    </dgm:pt>
    <dgm:pt modelId="{01BF9C85-5D4F-4DBB-A279-1B9DAFEC21B9}" type="pres">
      <dgm:prSet presAssocID="{B217BD83-A1BE-43BA-85C5-79C008FF5091}" presName="rootConnector" presStyleLbl="node3" presStyleIdx="5" presStyleCnt="15"/>
      <dgm:spPr/>
    </dgm:pt>
    <dgm:pt modelId="{87CF4F96-EF92-4454-AB29-2DC8B10400D8}" type="pres">
      <dgm:prSet presAssocID="{B217BD83-A1BE-43BA-85C5-79C008FF5091}" presName="hierChild4" presStyleCnt="0"/>
      <dgm:spPr/>
    </dgm:pt>
    <dgm:pt modelId="{30FAE1D3-A8F0-46E7-B809-E3CE0577C806}" type="pres">
      <dgm:prSet presAssocID="{B217BD83-A1BE-43BA-85C5-79C008FF5091}" presName="hierChild5" presStyleCnt="0"/>
      <dgm:spPr/>
    </dgm:pt>
    <dgm:pt modelId="{C6415DA8-C7F1-47A9-918F-7C2EA9C95D3F}" type="pres">
      <dgm:prSet presAssocID="{D7DD133D-9952-4BB0-B0F6-FA2387B7EB05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3" presStyleCnt="7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3" presStyleCnt="7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3" presStyleCnt="7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6" presStyleCnt="15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6" presStyleCnt="15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6" presStyleCnt="15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7" presStyleCnt="15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7" presStyleCnt="15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7" presStyleCnt="15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4" presStyleCnt="7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4" presStyleCnt="7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4" presStyleCnt="7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8" presStyleCnt="15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8" presStyleCnt="15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8" presStyleCnt="15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9" presStyleCnt="15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9" presStyleCnt="15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9" presStyleCnt="15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10" presStyleCnt="15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10" presStyleCnt="15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10" presStyleCnt="15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5" presStyleCnt="7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5" presStyleCnt="7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5" presStyleCnt="7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11" presStyleCnt="15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11" presStyleCnt="15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11" presStyleCnt="15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12" presStyleCnt="15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12" presStyleCnt="15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12" presStyleCnt="15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6" presStyleCnt="7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6" presStyleCnt="7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6" presStyleCnt="7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13" presStyleCnt="15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13" presStyleCnt="15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13" presStyleCnt="15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4" presStyleCnt="15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4" presStyleCnt="15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4" presStyleCnt="15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8C65C604-A598-4A32-B375-39D074A9AF61}" type="presOf" srcId="{59F709C2-372E-48EF-96D4-FD6F1E0134EE}" destId="{133A3511-2AD7-4D9A-A7A0-61F11AE97A62}" srcOrd="0" destOrd="0" presId="urn:microsoft.com/office/officeart/2005/8/layout/orgChart1"/>
    <dgm:cxn modelId="{0CB4680B-F484-42F3-89B1-EC2E7E108E17}" type="presOf" srcId="{A416E4A7-42DE-4999-BA88-F3037BA2A4DE}" destId="{159AB5A8-ADD9-490B-96F6-BF960F6B3BC4}" srcOrd="0" destOrd="0" presId="urn:microsoft.com/office/officeart/2005/8/layout/orgChart1"/>
    <dgm:cxn modelId="{25F2E70E-8C73-4D20-9345-03D527EECB7B}" type="presOf" srcId="{580047EA-792C-49B5-A30C-601A9DB35E2D}" destId="{A3FABC41-A8BF-467B-B6F9-7DF255EE2706}" srcOrd="1" destOrd="0" presId="urn:microsoft.com/office/officeart/2005/8/layout/orgChart1"/>
    <dgm:cxn modelId="{0CE6DA11-6245-458B-B7DB-CB68F090623F}" srcId="{5F775277-751C-409C-AD65-CADF64C1E1B7}" destId="{87F3CB36-4BF1-450D-A6B2-54D3B4ED3959}" srcOrd="4" destOrd="0" parTransId="{21A5C3C7-FB86-4B51-8DD6-90D195B60114}" sibTransId="{30CE2DDE-CCC2-4E34-A371-C049D61AD497}"/>
    <dgm:cxn modelId="{F7D06312-C6B3-4801-8235-B2FDE2B6AFBE}" type="presOf" srcId="{C81F8F4B-AFC3-4269-AF0F-5F8ED63B5557}" destId="{B2B2F777-B3FF-4370-9D68-AAAB8F5534F6}" srcOrd="1" destOrd="0" presId="urn:microsoft.com/office/officeart/2005/8/layout/orgChart1"/>
    <dgm:cxn modelId="{744B6F13-0C7E-4D22-871E-FE07E2171361}" type="presOf" srcId="{EA9E419A-C7ED-47BE-97E1-B753227E44CB}" destId="{B1CA2EA8-045C-4D15-8014-739FD5B1AB12}" srcOrd="1" destOrd="0" presId="urn:microsoft.com/office/officeart/2005/8/layout/orgChart1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025BC11A-9965-4370-8AA5-ED33DCEAEC52}" type="presOf" srcId="{0DB0F595-1AF5-4B80-A0DB-DCC2684BCC15}" destId="{C894C6E2-0911-441E-9D52-2413E914E366}" srcOrd="0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5628A922-FE82-42DC-BA3F-A75DFB13BDE3}" type="presOf" srcId="{87F3CB36-4BF1-450D-A6B2-54D3B4ED3959}" destId="{2CA44F28-852C-4836-8999-61476F081372}" srcOrd="1" destOrd="0" presId="urn:microsoft.com/office/officeart/2005/8/layout/orgChart1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7CC6C22F-4F72-4303-AD09-D8887B271D53}" type="presOf" srcId="{99F0D37F-5B06-4F3D-95FD-A2EE45D50C4E}" destId="{CE5886DD-1A66-4684-A458-220FBAD9A10D}" srcOrd="0" destOrd="0" presId="urn:microsoft.com/office/officeart/2005/8/layout/orgChart1"/>
    <dgm:cxn modelId="{F8B18430-A785-436F-98EC-1063730FEA8B}" type="presOf" srcId="{113D7350-577A-4B68-BABC-7B3B0426A9A8}" destId="{931CD6CB-67B7-42E8-ADB7-8A097F2380B9}" srcOrd="1" destOrd="0" presId="urn:microsoft.com/office/officeart/2005/8/layout/orgChart1"/>
    <dgm:cxn modelId="{9D59C831-BBE6-4A94-8AE3-7104325C64AD}" type="presOf" srcId="{09635E36-EB0E-47BA-B3DC-99C7AC27E557}" destId="{E9DACA42-18CD-4E16-9776-F24009F1658A}" srcOrd="0" destOrd="0" presId="urn:microsoft.com/office/officeart/2005/8/layout/orgChart1"/>
    <dgm:cxn modelId="{D061D337-610E-4899-B6F2-BD20C8675A80}" type="presOf" srcId="{14313D9A-4BF8-413B-838E-4D3816F1674A}" destId="{205872A2-EDD9-4AEF-BAE7-27C9B03BB40A}" srcOrd="1" destOrd="0" presId="urn:microsoft.com/office/officeart/2005/8/layout/orgChart1"/>
    <dgm:cxn modelId="{574F795E-D8E8-4180-8BDA-044A25CC9B0A}" type="presOf" srcId="{CE18EBDA-0899-4C48-98DC-1663D31D7342}" destId="{41852C00-2E00-4A51-A804-2B8BFBA33885}" srcOrd="0" destOrd="0" presId="urn:microsoft.com/office/officeart/2005/8/layout/orgChart1"/>
    <dgm:cxn modelId="{15FC4A5F-48A9-436E-B7E8-95C968EA8792}" srcId="{D7DD133D-9952-4BB0-B0F6-FA2387B7EB05}" destId="{EA9E419A-C7ED-47BE-97E1-B753227E44CB}" srcOrd="0" destOrd="0" parTransId="{D007F8F1-0130-4507-B9B6-6B08B39376E0}" sibTransId="{66203773-E091-4E0A-94DE-E8FD2732BDCE}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40F1A443-D463-41BC-BE35-27647ECB99D3}" type="presOf" srcId="{31323F61-02DB-4DE1-A120-6DA849709E01}" destId="{F70D1B0E-96EF-4563-B80F-DC180F730297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7BA2A6A-F2CD-45F8-AAC3-A201163CF5D1}" type="presOf" srcId="{226B6356-AE32-4BF1-AF2B-3AF035CD5B75}" destId="{B062ADD4-6C70-4E4D-A42D-2B01987A89A4}" srcOrd="1" destOrd="0" presId="urn:microsoft.com/office/officeart/2005/8/layout/orgChart1"/>
    <dgm:cxn modelId="{256A8E6A-7DCA-49CD-98D6-A6A4DF0B7262}" type="presOf" srcId="{AC20F8DA-6B0A-4FE0-854E-45F037B8236A}" destId="{A5638E75-D507-499A-85F7-97AB92586DE0}" srcOrd="0" destOrd="0" presId="urn:microsoft.com/office/officeart/2005/8/layout/orgChart1"/>
    <dgm:cxn modelId="{C94FA46D-5988-4BD6-A8D0-7D9E38955596}" type="presOf" srcId="{B217BD83-A1BE-43BA-85C5-79C008FF5091}" destId="{88526734-E146-40CF-94A2-503B37DCE0E9}" srcOrd="0" destOrd="0" presId="urn:microsoft.com/office/officeart/2005/8/layout/orgChart1"/>
    <dgm:cxn modelId="{BB11F14E-9C9B-4668-910C-2B976DD675EE}" type="presOf" srcId="{D7DD133D-9952-4BB0-B0F6-FA2387B7EB05}" destId="{47511641-D41A-432B-9303-88A61D31849B}" srcOrd="0" destOrd="0" presId="urn:microsoft.com/office/officeart/2005/8/layout/orgChart1"/>
    <dgm:cxn modelId="{69951C6F-2CD6-42D4-AB72-96790E37E460}" type="presOf" srcId="{69FE76DB-F7B4-400A-9722-E7C99D90703F}" destId="{F16BA948-21CB-41B0-9378-F0F3918B0345}" srcOrd="0" destOrd="0" presId="urn:microsoft.com/office/officeart/2005/8/layout/orgChart1"/>
    <dgm:cxn modelId="{74015251-42C8-4240-A13E-097C9C25C696}" type="presOf" srcId="{1118B13A-6F7B-4BCF-9A3D-5DFDE1DAB05D}" destId="{74257CF5-6C07-4A57-A2FA-5B84B417D4CA}" srcOrd="0" destOrd="0" presId="urn:microsoft.com/office/officeart/2005/8/layout/orgChart1"/>
    <dgm:cxn modelId="{5002E171-7337-430D-B92C-06309C442303}" type="presOf" srcId="{88D7E846-2AE5-4410-8679-98E7C88B0957}" destId="{BEF8498A-CE83-43ED-9040-92312E4D8A98}" srcOrd="0" destOrd="0" presId="urn:microsoft.com/office/officeart/2005/8/layout/orgChart1"/>
    <dgm:cxn modelId="{FB2C4772-4CA5-4305-B9F8-2BD8827C9761}" type="presOf" srcId="{14313D9A-4BF8-413B-838E-4D3816F1674A}" destId="{1D16DDF1-D5F9-4D0A-87DC-ECB19759C13F}" srcOrd="0" destOrd="0" presId="urn:microsoft.com/office/officeart/2005/8/layout/orgChart1"/>
    <dgm:cxn modelId="{3F71BC52-87A3-4CC8-8854-494155B958F7}" type="presOf" srcId="{D007F8F1-0130-4507-B9B6-6B08B39376E0}" destId="{3D25E496-1712-4A95-82FD-B10D4001E4D1}" srcOrd="0" destOrd="0" presId="urn:microsoft.com/office/officeart/2005/8/layout/orgChart1"/>
    <dgm:cxn modelId="{0A95B473-158B-4FE4-8DA5-BA9C91C67B1C}" type="presOf" srcId="{E76AA2D9-AAB7-4DA6-A5F7-4F65608FB663}" destId="{B2E7B895-CDE2-4A52-BBEB-00426D091D63}" srcOrd="0" destOrd="0" presId="urn:microsoft.com/office/officeart/2005/8/layout/orgChart1"/>
    <dgm:cxn modelId="{A64CE654-BAE0-4059-BFB9-41CBEB78F15F}" type="presOf" srcId="{B40B64C3-49E7-4E6B-BD25-675C66D3E4ED}" destId="{010F1D44-35C4-48E6-B1C8-9CEF42FD6595}" srcOrd="0" destOrd="0" presId="urn:microsoft.com/office/officeart/2005/8/layout/orgChart1"/>
    <dgm:cxn modelId="{A5E63855-E5D8-4620-AD84-0721C6C4A4B6}" type="presOf" srcId="{8CE4FCB4-1F30-4643-B3F0-18301DDFAB5B}" destId="{793B3AF9-F1C6-43B4-B768-6EC241786989}" srcOrd="0" destOrd="0" presId="urn:microsoft.com/office/officeart/2005/8/layout/orgChart1"/>
    <dgm:cxn modelId="{B2101477-6DE7-4CF5-8F09-23A632BCF5DD}" type="presOf" srcId="{5F775277-751C-409C-AD65-CADF64C1E1B7}" destId="{F3A2A447-FC8D-44F1-9436-DE54A3CEFCD5}" srcOrd="1" destOrd="0" presId="urn:microsoft.com/office/officeart/2005/8/layout/orgChart1"/>
    <dgm:cxn modelId="{752B4857-152B-4C98-9DE4-36EE2EB4A6F4}" type="presOf" srcId="{DB5B1DAB-5203-4E73-8529-2F629342A69D}" destId="{A500A8D9-B94B-45ED-BCD5-B8D85D1286BE}" srcOrd="1" destOrd="0" presId="urn:microsoft.com/office/officeart/2005/8/layout/orgChart1"/>
    <dgm:cxn modelId="{79CE3A58-E08F-48D0-BD97-AE7ACE2411F3}" type="presOf" srcId="{47E087F5-F46E-4326-829A-986B7A973341}" destId="{60D23022-44FD-4130-AE69-EE0D50F542C0}" srcOrd="0" destOrd="0" presId="urn:microsoft.com/office/officeart/2005/8/layout/orgChart1"/>
    <dgm:cxn modelId="{6D04275A-9476-477E-AF35-9E225B9EAFB5}" type="presOf" srcId="{99F0D37F-5B06-4F3D-95FD-A2EE45D50C4E}" destId="{3D029B76-858F-4A5D-944A-BE6D97E05252}" srcOrd="1" destOrd="0" presId="urn:microsoft.com/office/officeart/2005/8/layout/orgChart1"/>
    <dgm:cxn modelId="{161FA87A-90A3-44A3-8535-39379209EF6E}" type="presOf" srcId="{21A5C3C7-FB86-4B51-8DD6-90D195B60114}" destId="{42ACB9C1-EAC1-45D4-8E10-0658F650BDAE}" srcOrd="0" destOrd="0" presId="urn:microsoft.com/office/officeart/2005/8/layout/orgChart1"/>
    <dgm:cxn modelId="{D0B0777B-1F8B-457F-9FC2-4BB0B3D84B1C}" type="presOf" srcId="{580047EA-792C-49B5-A30C-601A9DB35E2D}" destId="{D5E04DE9-E206-4E3F-A694-7167BF9E26F4}" srcOrd="0" destOrd="0" presId="urn:microsoft.com/office/officeart/2005/8/layout/orgChart1"/>
    <dgm:cxn modelId="{EE11AD7D-4B23-462C-96D8-03FB04F71087}" type="presOf" srcId="{AC20F8DA-6B0A-4FE0-854E-45F037B8236A}" destId="{CBFFB0C1-468F-4486-9B6A-D8F43ED448CC}" srcOrd="1" destOrd="0" presId="urn:microsoft.com/office/officeart/2005/8/layout/orgChart1"/>
    <dgm:cxn modelId="{4B14137E-7E4A-4A31-87A3-958EF0496E3B}" type="presOf" srcId="{EA9E419A-C7ED-47BE-97E1-B753227E44CB}" destId="{7BEEC181-B0BE-44FD-BB29-65962BFB02FB}" srcOrd="0" destOrd="0" presId="urn:microsoft.com/office/officeart/2005/8/layout/orgChart1"/>
    <dgm:cxn modelId="{139EA07F-2EA8-42C8-8B14-26EE47498DC9}" type="presOf" srcId="{F7B525BA-446B-4F3F-B561-7981D651A100}" destId="{C62325E9-78B4-4509-9143-F2F839B15FC4}" srcOrd="0" destOrd="0" presId="urn:microsoft.com/office/officeart/2005/8/layout/orgChart1"/>
    <dgm:cxn modelId="{15B64B82-BFBD-4AD4-B0C8-96DD8B76AB49}" type="presOf" srcId="{8DBD7350-47D6-4D70-8BBB-D028163A18F8}" destId="{90B882F9-9323-47D7-A458-C2CDFA452344}" srcOrd="1" destOrd="0" presId="urn:microsoft.com/office/officeart/2005/8/layout/orgChart1"/>
    <dgm:cxn modelId="{CF875689-4007-49AB-BDC1-265464BBC45C}" type="presOf" srcId="{D780F22C-6AA9-4204-9C56-7832FFA6C557}" destId="{5E4AD68A-E2C2-499B-B465-4C771DA30777}" srcOrd="1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2" destOrd="0" parTransId="{2D5C3721-1B7B-411D-8B43-FB6C30E646AC}" sibTransId="{7BEBF708-E657-4E4C-9449-67BB99B1354E}"/>
    <dgm:cxn modelId="{8698298D-CB7F-4BC8-94E7-5D4374911290}" type="presOf" srcId="{A416E4A7-42DE-4999-BA88-F3037BA2A4DE}" destId="{D67A09FB-FF53-4033-9199-1AB64F9EA64D}" srcOrd="1" destOrd="0" presId="urn:microsoft.com/office/officeart/2005/8/layout/orgChart1"/>
    <dgm:cxn modelId="{F462028E-503E-4731-A27E-28B1A164547E}" type="presOf" srcId="{5355D505-AA66-455E-BFC1-709AEEC37B46}" destId="{85727A69-AD62-48B8-A3EF-27B47364D08F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C1DA1A91-A84D-4B49-8F9E-2ABF100E2545}" type="presOf" srcId="{D780F22C-6AA9-4204-9C56-7832FFA6C557}" destId="{B314E076-6DBF-44C9-AD30-DE1C803A3AE6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8FECE995-9775-4D5E-B58C-983CA8B7AFFB}" type="presOf" srcId="{703476F9-5086-4416-B373-8CC0DDA98607}" destId="{1517A36E-060F-4C18-94B0-2D8F686527A8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E593D298-971C-4035-9C20-E258E3DDAF43}" type="presOf" srcId="{8E394988-313E-4F3F-B81B-DBE09CACAA20}" destId="{152CC20E-A694-4761-B9B9-C6396ED39DC2}" srcOrd="0" destOrd="0" presId="urn:microsoft.com/office/officeart/2005/8/layout/orgChart1"/>
    <dgm:cxn modelId="{B0EF0899-746E-495D-B01F-E7A41AC76C7D}" type="presOf" srcId="{B217BD83-A1BE-43BA-85C5-79C008FF5091}" destId="{01BF9C85-5D4F-4DBB-A279-1B9DAFEC21B9}" srcOrd="1" destOrd="0" presId="urn:microsoft.com/office/officeart/2005/8/layout/orgChart1"/>
    <dgm:cxn modelId="{069D669E-B06B-42D3-AC26-2401F0496F0D}" type="presOf" srcId="{C81F8F4B-AFC3-4269-AF0F-5F8ED63B5557}" destId="{0426F541-A964-46E9-BC6B-1EDE24A71B02}" srcOrd="0" destOrd="0" presId="urn:microsoft.com/office/officeart/2005/8/layout/orgChart1"/>
    <dgm:cxn modelId="{A7E9FDA1-7F03-4F2F-9736-88F1EC7404AB}" type="presOf" srcId="{AC0EDB15-F009-4060-A696-F08DCBAA21B7}" destId="{F50F8E5B-D962-45D4-BF2A-7C76E81CAF3B}" srcOrd="0" destOrd="0" presId="urn:microsoft.com/office/officeart/2005/8/layout/orgChart1"/>
    <dgm:cxn modelId="{02E05CA3-11B0-4C62-840C-8CDD7CAE34E2}" srcId="{5F775277-751C-409C-AD65-CADF64C1E1B7}" destId="{D7DD133D-9952-4BB0-B0F6-FA2387B7EB05}" srcOrd="1" destOrd="0" parTransId="{88D7E846-2AE5-4410-8679-98E7C88B0957}" sibTransId="{6EAE0039-D8E2-4047-AC37-84EA969807EF}"/>
    <dgm:cxn modelId="{3D0D42A3-FF88-42A5-A387-54E31FF11E2D}" type="presOf" srcId="{2D5C3721-1B7B-411D-8B43-FB6C30E646AC}" destId="{68FA578A-5C85-42B8-A653-976E75C2A7AF}" srcOrd="0" destOrd="0" presId="urn:microsoft.com/office/officeart/2005/8/layout/orgChart1"/>
    <dgm:cxn modelId="{7DB545A3-B864-47DD-8C70-AAC900DC6771}" type="presOf" srcId="{AC0EDB15-F009-4060-A696-F08DCBAA21B7}" destId="{3406DA15-717F-422B-B903-A794D3735A59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5FB4C6A7-8584-4047-95C6-27561F48EE37}" type="presOf" srcId="{87F3CB36-4BF1-450D-A6B2-54D3B4ED3959}" destId="{494D132E-36C2-428E-B9C5-55EB62DABF00}" srcOrd="0" destOrd="0" presId="urn:microsoft.com/office/officeart/2005/8/layout/orgChart1"/>
    <dgm:cxn modelId="{D62FE0A8-E161-45FA-AEFE-48AEC5DE09C5}" type="presOf" srcId="{22D37BF6-2C42-4F39-9DD6-857AB2027BEB}" destId="{0304CBA2-B31B-43BF-BB7B-F60898527EAA}" srcOrd="1" destOrd="0" presId="urn:microsoft.com/office/officeart/2005/8/layout/orgChart1"/>
    <dgm:cxn modelId="{B56704A9-1E1C-4CAA-8DC8-FA044ABDBB03}" srcId="{5F775277-751C-409C-AD65-CADF64C1E1B7}" destId="{AC20F8DA-6B0A-4FE0-854E-45F037B8236A}" srcOrd="3" destOrd="0" parTransId="{47E087F5-F46E-4326-829A-986B7A973341}" sibTransId="{4156E1D1-2E55-41ED-AEE3-C0741A203BC0}"/>
    <dgm:cxn modelId="{91E82AAA-0244-4B66-B643-3FDD39B8F387}" srcId="{5F775277-751C-409C-AD65-CADF64C1E1B7}" destId="{31323F61-02DB-4DE1-A120-6DA849709E01}" srcOrd="5" destOrd="0" parTransId="{E76AA2D9-AAB7-4DA6-A5F7-4F65608FB663}" sibTransId="{99A3F4A7-0382-4085-8071-760E22C76A53}"/>
    <dgm:cxn modelId="{628550AC-6D9A-48BD-8132-3C46288A535A}" type="presOf" srcId="{8DBD7350-47D6-4D70-8BBB-D028163A18F8}" destId="{B0C830DC-6686-4DA4-964B-E675D3945025}" srcOrd="0" destOrd="0" presId="urn:microsoft.com/office/officeart/2005/8/layout/orgChart1"/>
    <dgm:cxn modelId="{A584A4AE-0F07-402F-9370-C05DAFCEECDC}" type="presOf" srcId="{8E394988-313E-4F3F-B81B-DBE09CACAA20}" destId="{0D2573FB-3504-4166-AF73-43DFEAB25FFC}" srcOrd="1" destOrd="0" presId="urn:microsoft.com/office/officeart/2005/8/layout/orgChart1"/>
    <dgm:cxn modelId="{68347BB3-B54D-4F50-84F3-73413EEF482A}" srcId="{D7DD133D-9952-4BB0-B0F6-FA2387B7EB05}" destId="{5B942853-0AC9-4CA2-8077-91AA19CCE2BE}" srcOrd="1" destOrd="0" parTransId="{8CE4FCB4-1F30-4643-B3F0-18301DDFAB5B}" sibTransId="{816C9D58-3D43-4D39-8FFC-072D489E43AD}"/>
    <dgm:cxn modelId="{CE9CF9B4-9305-4482-8838-D1A9000EBF05}" type="presOf" srcId="{426A7134-B8E1-4EF4-BC5E-F8F61490CAE1}" destId="{BA15C20B-36C8-4CA8-BD5A-291303F472F3}" srcOrd="1" destOrd="0" presId="urn:microsoft.com/office/officeart/2005/8/layout/orgChart1"/>
    <dgm:cxn modelId="{63CB59B5-19C0-4A30-9637-B39E8AB0808B}" type="presOf" srcId="{E4589F63-A9D6-4CB0-ACCD-3CC8F4FE4C34}" destId="{543179A4-2A9C-40B6-AE3F-2F60ABC8E1EE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74D6AFB9-584F-4A21-92A0-2AE51B6746B2}" type="presOf" srcId="{5F775277-751C-409C-AD65-CADF64C1E1B7}" destId="{582A0456-1E6F-410F-9311-6349BF03F191}" srcOrd="0" destOrd="0" presId="urn:microsoft.com/office/officeart/2005/8/layout/orgChart1"/>
    <dgm:cxn modelId="{5965BAC0-17DA-4159-A897-54010F37AF5A}" type="presOf" srcId="{F7B525BA-446B-4F3F-B561-7981D651A100}" destId="{11F04702-F209-4C6A-A084-CECAC2F033E0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25262EC6-8676-4F22-9D59-F4037F8E09C6}" srcId="{D7DD133D-9952-4BB0-B0F6-FA2387B7EB05}" destId="{B217BD83-A1BE-43BA-85C5-79C008FF5091}" srcOrd="2" destOrd="0" parTransId="{9907BBD7-D4A9-4A96-8B3A-DB1C27C4172F}" sibTransId="{FD5D11C6-558F-4FDD-BDAE-75864B30AA2F}"/>
    <dgm:cxn modelId="{ED8883CA-FAD5-4E7C-9F77-2FCD8E01C193}" type="presOf" srcId="{5B942853-0AC9-4CA2-8077-91AA19CCE2BE}" destId="{B55EDA74-B899-497A-ACBE-C8E2A8D68EB6}" srcOrd="0" destOrd="0" presId="urn:microsoft.com/office/officeart/2005/8/layout/orgChart1"/>
    <dgm:cxn modelId="{86ACC1CB-90CD-49C9-9FD6-8B5FE9E459AE}" type="presOf" srcId="{E07552AB-87D0-4AFC-8659-DCBB6EC3B32D}" destId="{F02493CF-82BC-48F6-8ACE-976F2BA9DFB2}" srcOrd="1" destOrd="0" presId="urn:microsoft.com/office/officeart/2005/8/layout/orgChart1"/>
    <dgm:cxn modelId="{DCB68DCE-5119-4742-9C57-13997A17A4BB}" type="presOf" srcId="{22D37BF6-2C42-4F39-9DD6-857AB2027BEB}" destId="{B700EC89-5A94-4E5E-91E4-2FA66EEE48C5}" srcOrd="0" destOrd="0" presId="urn:microsoft.com/office/officeart/2005/8/layout/orgChart1"/>
    <dgm:cxn modelId="{AA69F5D0-437E-4B71-A998-D1CBDAAC1C6C}" type="presOf" srcId="{426A7134-B8E1-4EF4-BC5E-F8F61490CAE1}" destId="{214B4D1C-C7B3-4D0B-A56B-7BE4CB6C97D3}" srcOrd="0" destOrd="0" presId="urn:microsoft.com/office/officeart/2005/8/layout/orgChart1"/>
    <dgm:cxn modelId="{AE96BBD1-FCB4-4207-9C55-1DA80273A069}" type="presOf" srcId="{5B942853-0AC9-4CA2-8077-91AA19CCE2BE}" destId="{FB2E98DE-D731-4895-8F44-14D6C2088C0F}" srcOrd="1" destOrd="0" presId="urn:microsoft.com/office/officeart/2005/8/layout/orgChart1"/>
    <dgm:cxn modelId="{87C2A7D8-9B2B-4BEA-96FF-BAB9CBB60F9E}" type="presOf" srcId="{09C1DCA2-124C-4C50-A2BC-B5D965485FC1}" destId="{C4EEA09E-371F-407A-9900-89BB14390372}" srcOrd="0" destOrd="0" presId="urn:microsoft.com/office/officeart/2005/8/layout/orgChart1"/>
    <dgm:cxn modelId="{47FBC1D8-558F-4B78-AF4C-E64B98B6CEFA}" type="presOf" srcId="{DB5B1DAB-5203-4E73-8529-2F629342A69D}" destId="{7E37481F-5ED3-405A-B046-1DD9BE7FABD5}" srcOrd="0" destOrd="0" presId="urn:microsoft.com/office/officeart/2005/8/layout/orgChart1"/>
    <dgm:cxn modelId="{4CE325D9-54B5-4438-94B2-8C503202D2DB}" type="presOf" srcId="{902EAFA7-3B2B-4D7A-A1A7-34A19828E653}" destId="{AA4BA2DC-37F2-4815-8D00-2BB83E869C64}" srcOrd="0" destOrd="0" presId="urn:microsoft.com/office/officeart/2005/8/layout/orgChart1"/>
    <dgm:cxn modelId="{FBCC71DB-7378-4C8E-9269-F44D378A4616}" type="presOf" srcId="{113D7350-577A-4B68-BABC-7B3B0426A9A8}" destId="{16397FED-84C9-404D-A599-2BDE738A1C09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DC7062E1-764D-476C-8F56-B2005C0B7206}" type="presOf" srcId="{31323F61-02DB-4DE1-A120-6DA849709E01}" destId="{62A016C7-808E-4D62-8EA2-ED40DF749409}" srcOrd="0" destOrd="0" presId="urn:microsoft.com/office/officeart/2005/8/layout/orgChart1"/>
    <dgm:cxn modelId="{A59454E2-B406-4528-A3D8-B778BF398DB6}" type="presOf" srcId="{E07552AB-87D0-4AFC-8659-DCBB6EC3B32D}" destId="{ACA20580-BDE4-40E8-8B42-CC7E4F6BE67E}" srcOrd="0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356653F1-1CA9-488F-AD00-30EB210B8F1A}" type="presOf" srcId="{5418F16C-B405-4843-9050-F5DC06730DBF}" destId="{FC58103B-A6FF-43D4-B333-9A4D12FD7143}" srcOrd="0" destOrd="0" presId="urn:microsoft.com/office/officeart/2005/8/layout/orgChart1"/>
    <dgm:cxn modelId="{6A812EF7-E3A3-4821-BE3B-3A911B2E644A}" type="presOf" srcId="{C366FD8A-55E7-489B-B797-456DFAFD7F0D}" destId="{A11FF855-2F63-410B-B63B-F089BEEEAF68}" srcOrd="0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C84D60FD-BA2F-4897-971D-6889F4788B0A}" type="presOf" srcId="{D7DD133D-9952-4BB0-B0F6-FA2387B7EB05}" destId="{B457D378-7CF4-4DA2-B883-2CD8EA879B6F}" srcOrd="1" destOrd="0" presId="urn:microsoft.com/office/officeart/2005/8/layout/orgChart1"/>
    <dgm:cxn modelId="{0F65DBFD-7E4C-4615-8138-8FA410958A3A}" type="presOf" srcId="{9907BBD7-D4A9-4A96-8B3A-DB1C27C4172F}" destId="{E97E277B-11FA-4F68-AB8D-3A7BC4190EAE}" srcOrd="0" destOrd="0" presId="urn:microsoft.com/office/officeart/2005/8/layout/orgChart1"/>
    <dgm:cxn modelId="{E994E4FF-1907-4D7D-94C7-5A09B4E9B4CA}" type="presOf" srcId="{226B6356-AE32-4BF1-AF2B-3AF035CD5B75}" destId="{94178CEA-71F4-4F1E-8A50-B3B85B412B37}" srcOrd="0" destOrd="0" presId="urn:microsoft.com/office/officeart/2005/8/layout/orgChart1"/>
    <dgm:cxn modelId="{7172AB24-397F-41AA-B72A-B7F606ED0079}" type="presParOf" srcId="{AC5B1213-EB5D-4211-AE17-C58539B3EB29}" destId="{8C610723-488C-466B-A13E-582ED8EE7B18}" srcOrd="0" destOrd="0" presId="urn:microsoft.com/office/officeart/2005/8/layout/orgChart1"/>
    <dgm:cxn modelId="{36736D07-5D28-4F32-9C53-5A926A401BC7}" type="presParOf" srcId="{8C610723-488C-466B-A13E-582ED8EE7B18}" destId="{56AF31A2-5643-47FF-B177-2B068A9F5B45}" srcOrd="0" destOrd="0" presId="urn:microsoft.com/office/officeart/2005/8/layout/orgChart1"/>
    <dgm:cxn modelId="{F128BE7E-1D70-473D-9A48-92FBFF22FA09}" type="presParOf" srcId="{56AF31A2-5643-47FF-B177-2B068A9F5B45}" destId="{CE5886DD-1A66-4684-A458-220FBAD9A10D}" srcOrd="0" destOrd="0" presId="urn:microsoft.com/office/officeart/2005/8/layout/orgChart1"/>
    <dgm:cxn modelId="{5A05528C-2EF4-4465-A22A-E5346EA2CE25}" type="presParOf" srcId="{56AF31A2-5643-47FF-B177-2B068A9F5B45}" destId="{3D029B76-858F-4A5D-944A-BE6D97E05252}" srcOrd="1" destOrd="0" presId="urn:microsoft.com/office/officeart/2005/8/layout/orgChart1"/>
    <dgm:cxn modelId="{3859DF95-0E8F-41D7-AC14-7B6F0A212103}" type="presParOf" srcId="{8C610723-488C-466B-A13E-582ED8EE7B18}" destId="{5CBEFD0D-4956-4C29-B222-9F96BFED01B4}" srcOrd="1" destOrd="0" presId="urn:microsoft.com/office/officeart/2005/8/layout/orgChart1"/>
    <dgm:cxn modelId="{F5F17581-5CDA-43CB-BFC6-CD8B00FB70BB}" type="presParOf" srcId="{5CBEFD0D-4956-4C29-B222-9F96BFED01B4}" destId="{543179A4-2A9C-40B6-AE3F-2F60ABC8E1EE}" srcOrd="0" destOrd="0" presId="urn:microsoft.com/office/officeart/2005/8/layout/orgChart1"/>
    <dgm:cxn modelId="{9349E4F5-046E-4659-B9A6-4C7A09635120}" type="presParOf" srcId="{5CBEFD0D-4956-4C29-B222-9F96BFED01B4}" destId="{869B2B20-CF53-424A-BC24-352B6C4B5D05}" srcOrd="1" destOrd="0" presId="urn:microsoft.com/office/officeart/2005/8/layout/orgChart1"/>
    <dgm:cxn modelId="{F24C50FA-E9C1-43DD-B428-787994A730D6}" type="presParOf" srcId="{869B2B20-CF53-424A-BC24-352B6C4B5D05}" destId="{2FDBF791-EE09-46DB-9261-BCE7A8C6505E}" srcOrd="0" destOrd="0" presId="urn:microsoft.com/office/officeart/2005/8/layout/orgChart1"/>
    <dgm:cxn modelId="{F55D11EB-E9F9-403B-9BA4-E71E33A744C6}" type="presParOf" srcId="{2FDBF791-EE09-46DB-9261-BCE7A8C6505E}" destId="{B0C830DC-6686-4DA4-964B-E675D3945025}" srcOrd="0" destOrd="0" presId="urn:microsoft.com/office/officeart/2005/8/layout/orgChart1"/>
    <dgm:cxn modelId="{88C8D08F-17C6-41F8-AD36-58906E0FBF3F}" type="presParOf" srcId="{2FDBF791-EE09-46DB-9261-BCE7A8C6505E}" destId="{90B882F9-9323-47D7-A458-C2CDFA452344}" srcOrd="1" destOrd="0" presId="urn:microsoft.com/office/officeart/2005/8/layout/orgChart1"/>
    <dgm:cxn modelId="{E7569887-73E5-42D1-8459-7BA7D1D3FF11}" type="presParOf" srcId="{869B2B20-CF53-424A-BC24-352B6C4B5D05}" destId="{1378D1DB-53B6-405C-BD1C-D2A5486BE46C}" srcOrd="1" destOrd="0" presId="urn:microsoft.com/office/officeart/2005/8/layout/orgChart1"/>
    <dgm:cxn modelId="{BB8D5FA8-1570-4CEE-9733-6EA2CF9BF2D1}" type="presParOf" srcId="{1378D1DB-53B6-405C-BD1C-D2A5486BE46C}" destId="{010F1D44-35C4-48E6-B1C8-9CEF42FD6595}" srcOrd="0" destOrd="0" presId="urn:microsoft.com/office/officeart/2005/8/layout/orgChart1"/>
    <dgm:cxn modelId="{CB46C320-5EDE-4C7D-BF60-B71FAF43643A}" type="presParOf" srcId="{1378D1DB-53B6-405C-BD1C-D2A5486BE46C}" destId="{63A01417-141E-460B-9812-7E8FCDF7D76E}" srcOrd="1" destOrd="0" presId="urn:microsoft.com/office/officeart/2005/8/layout/orgChart1"/>
    <dgm:cxn modelId="{FD905CA1-5548-4873-BF49-35410913C30A}" type="presParOf" srcId="{63A01417-141E-460B-9812-7E8FCDF7D76E}" destId="{4B320774-D5C3-4C90-A82E-F0D89DFA2E31}" srcOrd="0" destOrd="0" presId="urn:microsoft.com/office/officeart/2005/8/layout/orgChart1"/>
    <dgm:cxn modelId="{1660887D-AA08-4B48-B2CD-174F214EC939}" type="presParOf" srcId="{4B320774-D5C3-4C90-A82E-F0D89DFA2E31}" destId="{C62325E9-78B4-4509-9143-F2F839B15FC4}" srcOrd="0" destOrd="0" presId="urn:microsoft.com/office/officeart/2005/8/layout/orgChart1"/>
    <dgm:cxn modelId="{4FCA070A-7F28-4862-8E2E-0199AF79225A}" type="presParOf" srcId="{4B320774-D5C3-4C90-A82E-F0D89DFA2E31}" destId="{11F04702-F209-4C6A-A084-CECAC2F033E0}" srcOrd="1" destOrd="0" presId="urn:microsoft.com/office/officeart/2005/8/layout/orgChart1"/>
    <dgm:cxn modelId="{F251F34F-EE7F-489C-A8B4-C661B3DBC4B0}" type="presParOf" srcId="{63A01417-141E-460B-9812-7E8FCDF7D76E}" destId="{AD880F4F-AEA3-4259-B51E-C45D03E5D5F1}" srcOrd="1" destOrd="0" presId="urn:microsoft.com/office/officeart/2005/8/layout/orgChart1"/>
    <dgm:cxn modelId="{2DC59BD0-E6B4-44C5-A2C7-F8B9A63795B2}" type="presParOf" srcId="{63A01417-141E-460B-9812-7E8FCDF7D76E}" destId="{CC85BBD3-BFCA-40A9-9229-8DBCE29CBACE}" srcOrd="2" destOrd="0" presId="urn:microsoft.com/office/officeart/2005/8/layout/orgChart1"/>
    <dgm:cxn modelId="{59B89DAD-D92F-4C7E-90C2-022ECB98C8CD}" type="presParOf" srcId="{869B2B20-CF53-424A-BC24-352B6C4B5D05}" destId="{8E1A6C37-1719-456D-AAC8-9B636906B789}" srcOrd="2" destOrd="0" presId="urn:microsoft.com/office/officeart/2005/8/layout/orgChart1"/>
    <dgm:cxn modelId="{A1694DA5-555E-4E0E-A6AF-DF56FE437537}" type="presParOf" srcId="{8C610723-488C-466B-A13E-582ED8EE7B18}" destId="{1B30711C-CDF0-4B36-9318-33E3BEB263CF}" srcOrd="2" destOrd="0" presId="urn:microsoft.com/office/officeart/2005/8/layout/orgChart1"/>
    <dgm:cxn modelId="{92A77637-9047-465A-9EDC-E528829AE63F}" type="presParOf" srcId="{AC5B1213-EB5D-4211-AE17-C58539B3EB29}" destId="{D62513EC-99BA-4F41-9F56-F265DA03F113}" srcOrd="1" destOrd="0" presId="urn:microsoft.com/office/officeart/2005/8/layout/orgChart1"/>
    <dgm:cxn modelId="{EFADDE96-77BE-4E08-842E-8DC2EC2C0AF4}" type="presParOf" srcId="{D62513EC-99BA-4F41-9F56-F265DA03F113}" destId="{36248161-EC97-4900-8A1F-7E669BFA60DD}" srcOrd="0" destOrd="0" presId="urn:microsoft.com/office/officeart/2005/8/layout/orgChart1"/>
    <dgm:cxn modelId="{97FA6113-122E-4489-924F-11E1D2D68C84}" type="presParOf" srcId="{36248161-EC97-4900-8A1F-7E669BFA60DD}" destId="{582A0456-1E6F-410F-9311-6349BF03F191}" srcOrd="0" destOrd="0" presId="urn:microsoft.com/office/officeart/2005/8/layout/orgChart1"/>
    <dgm:cxn modelId="{4CDAC812-8884-4056-8383-09809C5AE9AF}" type="presParOf" srcId="{36248161-EC97-4900-8A1F-7E669BFA60DD}" destId="{F3A2A447-FC8D-44F1-9436-DE54A3CEFCD5}" srcOrd="1" destOrd="0" presId="urn:microsoft.com/office/officeart/2005/8/layout/orgChart1"/>
    <dgm:cxn modelId="{80764C71-2D9C-4A9B-BEA4-E7746AEAF6EA}" type="presParOf" srcId="{D62513EC-99BA-4F41-9F56-F265DA03F113}" destId="{CE774FB7-CB00-44B8-AF08-F5EF465A291D}" srcOrd="1" destOrd="0" presId="urn:microsoft.com/office/officeart/2005/8/layout/orgChart1"/>
    <dgm:cxn modelId="{89CAAAB7-9423-410F-8235-545A0E845E68}" type="presParOf" srcId="{CE774FB7-CB00-44B8-AF08-F5EF465A291D}" destId="{FC58103B-A6FF-43D4-B333-9A4D12FD7143}" srcOrd="0" destOrd="0" presId="urn:microsoft.com/office/officeart/2005/8/layout/orgChart1"/>
    <dgm:cxn modelId="{87358AFD-B413-49F5-B580-B56BCCA79522}" type="presParOf" srcId="{CE774FB7-CB00-44B8-AF08-F5EF465A291D}" destId="{4763C35A-BC46-4659-9628-BB257A0FA1E5}" srcOrd="1" destOrd="0" presId="urn:microsoft.com/office/officeart/2005/8/layout/orgChart1"/>
    <dgm:cxn modelId="{2731CEE4-D920-4D20-A45D-03946E5CC651}" type="presParOf" srcId="{4763C35A-BC46-4659-9628-BB257A0FA1E5}" destId="{602465EC-BB78-41CA-A264-748811D82B37}" srcOrd="0" destOrd="0" presId="urn:microsoft.com/office/officeart/2005/8/layout/orgChart1"/>
    <dgm:cxn modelId="{79B6AAF6-27EB-49B9-96A9-4BF353D7B2BE}" type="presParOf" srcId="{602465EC-BB78-41CA-A264-748811D82B37}" destId="{B314E076-6DBF-44C9-AD30-DE1C803A3AE6}" srcOrd="0" destOrd="0" presId="urn:microsoft.com/office/officeart/2005/8/layout/orgChart1"/>
    <dgm:cxn modelId="{C7BA3848-22F5-45E4-BBEC-B6D739C83932}" type="presParOf" srcId="{602465EC-BB78-41CA-A264-748811D82B37}" destId="{5E4AD68A-E2C2-499B-B465-4C771DA30777}" srcOrd="1" destOrd="0" presId="urn:microsoft.com/office/officeart/2005/8/layout/orgChart1"/>
    <dgm:cxn modelId="{E9BAEFFC-72DD-4D2D-82CF-D68D960879DE}" type="presParOf" srcId="{4763C35A-BC46-4659-9628-BB257A0FA1E5}" destId="{C38A8F91-3BE9-4934-999B-47CC6171F8D9}" srcOrd="1" destOrd="0" presId="urn:microsoft.com/office/officeart/2005/8/layout/orgChart1"/>
    <dgm:cxn modelId="{6D43AB58-B040-43A3-9CF3-DEBB62F6A3B4}" type="presParOf" srcId="{C38A8F91-3BE9-4934-999B-47CC6171F8D9}" destId="{1517A36E-060F-4C18-94B0-2D8F686527A8}" srcOrd="0" destOrd="0" presId="urn:microsoft.com/office/officeart/2005/8/layout/orgChart1"/>
    <dgm:cxn modelId="{D5189AD4-F2E0-4780-9A58-63DA1A13CB3B}" type="presParOf" srcId="{C38A8F91-3BE9-4934-999B-47CC6171F8D9}" destId="{C99B5716-DE9B-42A7-8515-F13553E939DE}" srcOrd="1" destOrd="0" presId="urn:microsoft.com/office/officeart/2005/8/layout/orgChart1"/>
    <dgm:cxn modelId="{7D205D43-0057-4BAB-840B-944B92A536B5}" type="presParOf" srcId="{C99B5716-DE9B-42A7-8515-F13553E939DE}" destId="{8CA7CC2F-BF48-4F4E-B477-D1D7CA1DF129}" srcOrd="0" destOrd="0" presId="urn:microsoft.com/office/officeart/2005/8/layout/orgChart1"/>
    <dgm:cxn modelId="{67C9B251-1DBF-4104-9F5B-8C031DBBF41C}" type="presParOf" srcId="{8CA7CC2F-BF48-4F4E-B477-D1D7CA1DF129}" destId="{94178CEA-71F4-4F1E-8A50-B3B85B412B37}" srcOrd="0" destOrd="0" presId="urn:microsoft.com/office/officeart/2005/8/layout/orgChart1"/>
    <dgm:cxn modelId="{91271E37-3278-4D24-A7AD-699370D48D75}" type="presParOf" srcId="{8CA7CC2F-BF48-4F4E-B477-D1D7CA1DF129}" destId="{B062ADD4-6C70-4E4D-A42D-2B01987A89A4}" srcOrd="1" destOrd="0" presId="urn:microsoft.com/office/officeart/2005/8/layout/orgChart1"/>
    <dgm:cxn modelId="{EB030E25-6FB2-45A6-B3DA-9AD7CFEEC68E}" type="presParOf" srcId="{C99B5716-DE9B-42A7-8515-F13553E939DE}" destId="{03F3CF2B-B9FF-4F7D-9458-DB3E967ADC3D}" srcOrd="1" destOrd="0" presId="urn:microsoft.com/office/officeart/2005/8/layout/orgChart1"/>
    <dgm:cxn modelId="{F681DF4F-0409-4035-AEC3-6538AB9EC885}" type="presParOf" srcId="{C99B5716-DE9B-42A7-8515-F13553E939DE}" destId="{684C10E6-3754-47C2-AC84-63555A69E2E0}" srcOrd="2" destOrd="0" presId="urn:microsoft.com/office/officeart/2005/8/layout/orgChart1"/>
    <dgm:cxn modelId="{FC47DC9D-6C39-45A5-8284-234A8358241E}" type="presParOf" srcId="{C38A8F91-3BE9-4934-999B-47CC6171F8D9}" destId="{F16BA948-21CB-41B0-9378-F0F3918B0345}" srcOrd="2" destOrd="0" presId="urn:microsoft.com/office/officeart/2005/8/layout/orgChart1"/>
    <dgm:cxn modelId="{F8D4B933-E60A-4E4E-87E4-B827BF371C5A}" type="presParOf" srcId="{C38A8F91-3BE9-4934-999B-47CC6171F8D9}" destId="{B6F105E7-AD14-4D93-BFEC-78B99DD46666}" srcOrd="3" destOrd="0" presId="urn:microsoft.com/office/officeart/2005/8/layout/orgChart1"/>
    <dgm:cxn modelId="{4D2EAE7F-E572-4AFB-80EF-E656BB710829}" type="presParOf" srcId="{B6F105E7-AD14-4D93-BFEC-78B99DD46666}" destId="{43A79C22-46B3-4F11-B39A-111BBB3859D6}" srcOrd="0" destOrd="0" presId="urn:microsoft.com/office/officeart/2005/8/layout/orgChart1"/>
    <dgm:cxn modelId="{9F7B39E4-29E5-4432-B887-F8526E8D3CA1}" type="presParOf" srcId="{43A79C22-46B3-4F11-B39A-111BBB3859D6}" destId="{214B4D1C-C7B3-4D0B-A56B-7BE4CB6C97D3}" srcOrd="0" destOrd="0" presId="urn:microsoft.com/office/officeart/2005/8/layout/orgChart1"/>
    <dgm:cxn modelId="{C59D7167-F1D4-48F1-8A14-0F6D7E3F942D}" type="presParOf" srcId="{43A79C22-46B3-4F11-B39A-111BBB3859D6}" destId="{BA15C20B-36C8-4CA8-BD5A-291303F472F3}" srcOrd="1" destOrd="0" presId="urn:microsoft.com/office/officeart/2005/8/layout/orgChart1"/>
    <dgm:cxn modelId="{D82244FB-2BD3-4FD2-A50A-F8F10BC7AD7C}" type="presParOf" srcId="{B6F105E7-AD14-4D93-BFEC-78B99DD46666}" destId="{18D95CC5-E7F3-40C0-9015-6BBC38A718E2}" srcOrd="1" destOrd="0" presId="urn:microsoft.com/office/officeart/2005/8/layout/orgChart1"/>
    <dgm:cxn modelId="{C86C8CEF-EAF0-4565-93D6-85158B22206B}" type="presParOf" srcId="{B6F105E7-AD14-4D93-BFEC-78B99DD46666}" destId="{CB64E5E2-71BA-483D-AF43-5B910FAA16FF}" srcOrd="2" destOrd="0" presId="urn:microsoft.com/office/officeart/2005/8/layout/orgChart1"/>
    <dgm:cxn modelId="{88098C00-8CEB-436B-8E6D-124E64CDD101}" type="presParOf" srcId="{4763C35A-BC46-4659-9628-BB257A0FA1E5}" destId="{A3377EE8-DA57-4D97-A993-14639EBFBA90}" srcOrd="2" destOrd="0" presId="urn:microsoft.com/office/officeart/2005/8/layout/orgChart1"/>
    <dgm:cxn modelId="{298C1C37-6B13-4DA2-AC4F-41329D374B27}" type="presParOf" srcId="{CE774FB7-CB00-44B8-AF08-F5EF465A291D}" destId="{BEF8498A-CE83-43ED-9040-92312E4D8A98}" srcOrd="2" destOrd="0" presId="urn:microsoft.com/office/officeart/2005/8/layout/orgChart1"/>
    <dgm:cxn modelId="{F5B0CCC5-3CFD-453D-BA96-DBCACA72250E}" type="presParOf" srcId="{CE774FB7-CB00-44B8-AF08-F5EF465A291D}" destId="{06823573-C4BA-46F6-BB44-796006B0A578}" srcOrd="3" destOrd="0" presId="urn:microsoft.com/office/officeart/2005/8/layout/orgChart1"/>
    <dgm:cxn modelId="{67D3A23C-25AC-45B6-8044-BAC557D11E51}" type="presParOf" srcId="{06823573-C4BA-46F6-BB44-796006B0A578}" destId="{E60F495E-D6D3-44D5-AEC6-901E5CBEF853}" srcOrd="0" destOrd="0" presId="urn:microsoft.com/office/officeart/2005/8/layout/orgChart1"/>
    <dgm:cxn modelId="{171F2A86-1DE7-4666-A694-5EADD73C61BD}" type="presParOf" srcId="{E60F495E-D6D3-44D5-AEC6-901E5CBEF853}" destId="{47511641-D41A-432B-9303-88A61D31849B}" srcOrd="0" destOrd="0" presId="urn:microsoft.com/office/officeart/2005/8/layout/orgChart1"/>
    <dgm:cxn modelId="{C831CE6F-0D90-4555-B5FE-5ED8C71BA65F}" type="presParOf" srcId="{E60F495E-D6D3-44D5-AEC6-901E5CBEF853}" destId="{B457D378-7CF4-4DA2-B883-2CD8EA879B6F}" srcOrd="1" destOrd="0" presId="urn:microsoft.com/office/officeart/2005/8/layout/orgChart1"/>
    <dgm:cxn modelId="{E5354730-064A-4F75-B59F-1FCC61265435}" type="presParOf" srcId="{06823573-C4BA-46F6-BB44-796006B0A578}" destId="{5FA45705-04A0-45C4-AD7D-76CF3CEFEF8E}" srcOrd="1" destOrd="0" presId="urn:microsoft.com/office/officeart/2005/8/layout/orgChart1"/>
    <dgm:cxn modelId="{6FEC5890-705D-4400-8D81-D361D7C2690A}" type="presParOf" srcId="{5FA45705-04A0-45C4-AD7D-76CF3CEFEF8E}" destId="{3D25E496-1712-4A95-82FD-B10D4001E4D1}" srcOrd="0" destOrd="0" presId="urn:microsoft.com/office/officeart/2005/8/layout/orgChart1"/>
    <dgm:cxn modelId="{5E06AED2-DC0D-403B-B061-AB3FFB0D5260}" type="presParOf" srcId="{5FA45705-04A0-45C4-AD7D-76CF3CEFEF8E}" destId="{694C7724-15FF-412E-986A-B05CB864B85B}" srcOrd="1" destOrd="0" presId="urn:microsoft.com/office/officeart/2005/8/layout/orgChart1"/>
    <dgm:cxn modelId="{551EA558-304F-4061-8A8E-6F8778D7F5E9}" type="presParOf" srcId="{694C7724-15FF-412E-986A-B05CB864B85B}" destId="{118132F7-EE99-48D2-9D4D-0D65CFD82763}" srcOrd="0" destOrd="0" presId="urn:microsoft.com/office/officeart/2005/8/layout/orgChart1"/>
    <dgm:cxn modelId="{492BD0BA-DA5B-4FA1-AA02-3D452B197E2F}" type="presParOf" srcId="{118132F7-EE99-48D2-9D4D-0D65CFD82763}" destId="{7BEEC181-B0BE-44FD-BB29-65962BFB02FB}" srcOrd="0" destOrd="0" presId="urn:microsoft.com/office/officeart/2005/8/layout/orgChart1"/>
    <dgm:cxn modelId="{186BF872-DEA6-4968-95FC-D279DF2D9C14}" type="presParOf" srcId="{118132F7-EE99-48D2-9D4D-0D65CFD82763}" destId="{B1CA2EA8-045C-4D15-8014-739FD5B1AB12}" srcOrd="1" destOrd="0" presId="urn:microsoft.com/office/officeart/2005/8/layout/orgChart1"/>
    <dgm:cxn modelId="{78D98986-B6E5-448E-B28A-4E951EC115EB}" type="presParOf" srcId="{694C7724-15FF-412E-986A-B05CB864B85B}" destId="{B2FD0EDD-C0C9-422B-A2FA-8C8FDA1FCAFE}" srcOrd="1" destOrd="0" presId="urn:microsoft.com/office/officeart/2005/8/layout/orgChart1"/>
    <dgm:cxn modelId="{ED3532A1-DC4A-4E31-A5A4-DA3C4854653E}" type="presParOf" srcId="{694C7724-15FF-412E-986A-B05CB864B85B}" destId="{ACCB1565-A678-44E5-8088-378253516BD4}" srcOrd="2" destOrd="0" presId="urn:microsoft.com/office/officeart/2005/8/layout/orgChart1"/>
    <dgm:cxn modelId="{57F37BCE-3A7C-4257-9D4A-EFA2F53F2127}" type="presParOf" srcId="{5FA45705-04A0-45C4-AD7D-76CF3CEFEF8E}" destId="{793B3AF9-F1C6-43B4-B768-6EC241786989}" srcOrd="2" destOrd="0" presId="urn:microsoft.com/office/officeart/2005/8/layout/orgChart1"/>
    <dgm:cxn modelId="{24C505B6-A34B-4DE9-8741-763E991F6A6F}" type="presParOf" srcId="{5FA45705-04A0-45C4-AD7D-76CF3CEFEF8E}" destId="{FE42C3CF-B514-43AF-AA31-FB462630E5FA}" srcOrd="3" destOrd="0" presId="urn:microsoft.com/office/officeart/2005/8/layout/orgChart1"/>
    <dgm:cxn modelId="{86E0435C-5F5F-454E-9850-13BB1C55AA68}" type="presParOf" srcId="{FE42C3CF-B514-43AF-AA31-FB462630E5FA}" destId="{953CD484-BC7A-4BC1-9B3F-FB3F367A49E7}" srcOrd="0" destOrd="0" presId="urn:microsoft.com/office/officeart/2005/8/layout/orgChart1"/>
    <dgm:cxn modelId="{07BC0CED-B446-44AD-9836-053E3B99B9C6}" type="presParOf" srcId="{953CD484-BC7A-4BC1-9B3F-FB3F367A49E7}" destId="{B55EDA74-B899-497A-ACBE-C8E2A8D68EB6}" srcOrd="0" destOrd="0" presId="urn:microsoft.com/office/officeart/2005/8/layout/orgChart1"/>
    <dgm:cxn modelId="{3AF1878F-CC49-4E70-8852-E203067682E8}" type="presParOf" srcId="{953CD484-BC7A-4BC1-9B3F-FB3F367A49E7}" destId="{FB2E98DE-D731-4895-8F44-14D6C2088C0F}" srcOrd="1" destOrd="0" presId="urn:microsoft.com/office/officeart/2005/8/layout/orgChart1"/>
    <dgm:cxn modelId="{CD83E047-B5CA-4D9C-8DCD-F112EAEF014A}" type="presParOf" srcId="{FE42C3CF-B514-43AF-AA31-FB462630E5FA}" destId="{AB6A3FB8-904B-4D8F-B3E2-897C1F6A09A1}" srcOrd="1" destOrd="0" presId="urn:microsoft.com/office/officeart/2005/8/layout/orgChart1"/>
    <dgm:cxn modelId="{3525B188-5C37-41AD-8586-E361F4167108}" type="presParOf" srcId="{FE42C3CF-B514-43AF-AA31-FB462630E5FA}" destId="{EC1B90A1-1F17-4293-9DB8-72E52E95D7BB}" srcOrd="2" destOrd="0" presId="urn:microsoft.com/office/officeart/2005/8/layout/orgChart1"/>
    <dgm:cxn modelId="{FFBBD086-7FDD-48DC-97B8-3AFE05998786}" type="presParOf" srcId="{5FA45705-04A0-45C4-AD7D-76CF3CEFEF8E}" destId="{E97E277B-11FA-4F68-AB8D-3A7BC4190EAE}" srcOrd="4" destOrd="0" presId="urn:microsoft.com/office/officeart/2005/8/layout/orgChart1"/>
    <dgm:cxn modelId="{80B01C65-A1C6-4BB4-B81A-F9123CA9C067}" type="presParOf" srcId="{5FA45705-04A0-45C4-AD7D-76CF3CEFEF8E}" destId="{D56C50F2-C42E-4620-9C8F-4043914C4C0C}" srcOrd="5" destOrd="0" presId="urn:microsoft.com/office/officeart/2005/8/layout/orgChart1"/>
    <dgm:cxn modelId="{A9C28D6C-ABD4-4DCB-88D2-83850E4C3199}" type="presParOf" srcId="{D56C50F2-C42E-4620-9C8F-4043914C4C0C}" destId="{1EF78784-2234-4A42-9749-0C0CB1D97F28}" srcOrd="0" destOrd="0" presId="urn:microsoft.com/office/officeart/2005/8/layout/orgChart1"/>
    <dgm:cxn modelId="{B68303FE-8B0A-4C6C-BD6E-C18654513466}" type="presParOf" srcId="{1EF78784-2234-4A42-9749-0C0CB1D97F28}" destId="{88526734-E146-40CF-94A2-503B37DCE0E9}" srcOrd="0" destOrd="0" presId="urn:microsoft.com/office/officeart/2005/8/layout/orgChart1"/>
    <dgm:cxn modelId="{565B6BB3-9425-4017-A306-0332A45032A8}" type="presParOf" srcId="{1EF78784-2234-4A42-9749-0C0CB1D97F28}" destId="{01BF9C85-5D4F-4DBB-A279-1B9DAFEC21B9}" srcOrd="1" destOrd="0" presId="urn:microsoft.com/office/officeart/2005/8/layout/orgChart1"/>
    <dgm:cxn modelId="{6E8DA92A-A3F4-44FB-ACE9-D1098461808A}" type="presParOf" srcId="{D56C50F2-C42E-4620-9C8F-4043914C4C0C}" destId="{87CF4F96-EF92-4454-AB29-2DC8B10400D8}" srcOrd="1" destOrd="0" presId="urn:microsoft.com/office/officeart/2005/8/layout/orgChart1"/>
    <dgm:cxn modelId="{F7CDD735-D5B7-4583-B573-1C3EF03FBDFD}" type="presParOf" srcId="{D56C50F2-C42E-4620-9C8F-4043914C4C0C}" destId="{30FAE1D3-A8F0-46E7-B809-E3CE0577C806}" srcOrd="2" destOrd="0" presId="urn:microsoft.com/office/officeart/2005/8/layout/orgChart1"/>
    <dgm:cxn modelId="{A818CF62-F96C-415B-8309-FB57EF24C662}" type="presParOf" srcId="{06823573-C4BA-46F6-BB44-796006B0A578}" destId="{C6415DA8-C7F1-47A9-918F-7C2EA9C95D3F}" srcOrd="2" destOrd="0" presId="urn:microsoft.com/office/officeart/2005/8/layout/orgChart1"/>
    <dgm:cxn modelId="{F3577B65-43B9-4BE4-BC66-A9F3FBB1AE06}" type="presParOf" srcId="{CE774FB7-CB00-44B8-AF08-F5EF465A291D}" destId="{68FA578A-5C85-42B8-A653-976E75C2A7AF}" srcOrd="4" destOrd="0" presId="urn:microsoft.com/office/officeart/2005/8/layout/orgChart1"/>
    <dgm:cxn modelId="{4D3D77E8-D297-436E-88C9-A0BA5544691A}" type="presParOf" srcId="{CE774FB7-CB00-44B8-AF08-F5EF465A291D}" destId="{F26F7E9E-798B-4BB9-8140-9013FD79AF34}" srcOrd="5" destOrd="0" presId="urn:microsoft.com/office/officeart/2005/8/layout/orgChart1"/>
    <dgm:cxn modelId="{AC5AFC8E-1F3C-47F9-A0AD-71729D0326C0}" type="presParOf" srcId="{F26F7E9E-798B-4BB9-8140-9013FD79AF34}" destId="{2F8B391E-1B20-4BDB-9107-37EF40890F3F}" srcOrd="0" destOrd="0" presId="urn:microsoft.com/office/officeart/2005/8/layout/orgChart1"/>
    <dgm:cxn modelId="{704E9A67-B6B7-42F4-9FBF-1301B1ACA325}" type="presParOf" srcId="{2F8B391E-1B20-4BDB-9107-37EF40890F3F}" destId="{F50F8E5B-D962-45D4-BF2A-7C76E81CAF3B}" srcOrd="0" destOrd="0" presId="urn:microsoft.com/office/officeart/2005/8/layout/orgChart1"/>
    <dgm:cxn modelId="{2EFC997B-39CE-4635-91DD-9E0B6C607DD0}" type="presParOf" srcId="{2F8B391E-1B20-4BDB-9107-37EF40890F3F}" destId="{3406DA15-717F-422B-B903-A794D3735A59}" srcOrd="1" destOrd="0" presId="urn:microsoft.com/office/officeart/2005/8/layout/orgChart1"/>
    <dgm:cxn modelId="{9C66C5FD-E3BB-4B64-9B19-500318DDAB57}" type="presParOf" srcId="{F26F7E9E-798B-4BB9-8140-9013FD79AF34}" destId="{BAE206B3-DB20-4226-B731-D63B8433F297}" srcOrd="1" destOrd="0" presId="urn:microsoft.com/office/officeart/2005/8/layout/orgChart1"/>
    <dgm:cxn modelId="{3A677A4E-DADC-4108-8129-6D05C8219978}" type="presParOf" srcId="{BAE206B3-DB20-4226-B731-D63B8433F297}" destId="{AA4BA2DC-37F2-4815-8D00-2BB83E869C64}" srcOrd="0" destOrd="0" presId="urn:microsoft.com/office/officeart/2005/8/layout/orgChart1"/>
    <dgm:cxn modelId="{C4896ED7-017E-4C3C-B09E-B7903B24CA5E}" type="presParOf" srcId="{BAE206B3-DB20-4226-B731-D63B8433F297}" destId="{95822F92-1C6C-4BA1-8464-6E30D423C089}" srcOrd="1" destOrd="0" presId="urn:microsoft.com/office/officeart/2005/8/layout/orgChart1"/>
    <dgm:cxn modelId="{6D1EA9A5-4D59-41B6-9D56-5071AF772F83}" type="presParOf" srcId="{95822F92-1C6C-4BA1-8464-6E30D423C089}" destId="{D8D56D09-03AA-457F-A345-613D0C9C660C}" srcOrd="0" destOrd="0" presId="urn:microsoft.com/office/officeart/2005/8/layout/orgChart1"/>
    <dgm:cxn modelId="{CD7EF6ED-9E87-404C-B277-D430BB3805E8}" type="presParOf" srcId="{D8D56D09-03AA-457F-A345-613D0C9C660C}" destId="{152CC20E-A694-4761-B9B9-C6396ED39DC2}" srcOrd="0" destOrd="0" presId="urn:microsoft.com/office/officeart/2005/8/layout/orgChart1"/>
    <dgm:cxn modelId="{FA8B9D98-CBD9-470A-A26E-C1FC7C318D03}" type="presParOf" srcId="{D8D56D09-03AA-457F-A345-613D0C9C660C}" destId="{0D2573FB-3504-4166-AF73-43DFEAB25FFC}" srcOrd="1" destOrd="0" presId="urn:microsoft.com/office/officeart/2005/8/layout/orgChart1"/>
    <dgm:cxn modelId="{C77A93D0-785E-4ECF-B344-46BD7E07C3DA}" type="presParOf" srcId="{95822F92-1C6C-4BA1-8464-6E30D423C089}" destId="{5E719FF3-1894-420C-8D25-B71519F9CBD7}" srcOrd="1" destOrd="0" presId="urn:microsoft.com/office/officeart/2005/8/layout/orgChart1"/>
    <dgm:cxn modelId="{A80F8D25-2570-4D78-9238-F29D9ADED9FD}" type="presParOf" srcId="{95822F92-1C6C-4BA1-8464-6E30D423C089}" destId="{6C59D0F3-875B-48E3-B9D4-CC8A93AB38EF}" srcOrd="2" destOrd="0" presId="urn:microsoft.com/office/officeart/2005/8/layout/orgChart1"/>
    <dgm:cxn modelId="{F7FF92D9-3438-4A22-96EC-A679E18ADF9E}" type="presParOf" srcId="{BAE206B3-DB20-4226-B731-D63B8433F297}" destId="{85727A69-AD62-48B8-A3EF-27B47364D08F}" srcOrd="2" destOrd="0" presId="urn:microsoft.com/office/officeart/2005/8/layout/orgChart1"/>
    <dgm:cxn modelId="{F061371C-3ECD-476E-9843-0F9550225C90}" type="presParOf" srcId="{BAE206B3-DB20-4226-B731-D63B8433F297}" destId="{1B1410AF-0674-49E4-A8C9-77C1725F4429}" srcOrd="3" destOrd="0" presId="urn:microsoft.com/office/officeart/2005/8/layout/orgChart1"/>
    <dgm:cxn modelId="{F1A7B230-AE30-4124-BC9F-5FF0783185D8}" type="presParOf" srcId="{1B1410AF-0674-49E4-A8C9-77C1725F4429}" destId="{0D055340-F468-408F-8211-4B622FEBD5B5}" srcOrd="0" destOrd="0" presId="urn:microsoft.com/office/officeart/2005/8/layout/orgChart1"/>
    <dgm:cxn modelId="{83494469-9717-4E19-8FB1-78B918EDBE32}" type="presParOf" srcId="{0D055340-F468-408F-8211-4B622FEBD5B5}" destId="{B700EC89-5A94-4E5E-91E4-2FA66EEE48C5}" srcOrd="0" destOrd="0" presId="urn:microsoft.com/office/officeart/2005/8/layout/orgChart1"/>
    <dgm:cxn modelId="{32FB9FFA-7F50-46A8-8D12-7A1B7591C86B}" type="presParOf" srcId="{0D055340-F468-408F-8211-4B622FEBD5B5}" destId="{0304CBA2-B31B-43BF-BB7B-F60898527EAA}" srcOrd="1" destOrd="0" presId="urn:microsoft.com/office/officeart/2005/8/layout/orgChart1"/>
    <dgm:cxn modelId="{65D988D5-1A3E-43F8-B7BA-E027C7F95395}" type="presParOf" srcId="{1B1410AF-0674-49E4-A8C9-77C1725F4429}" destId="{855EFF98-9FC7-40F8-BFC5-0B4C69C9F213}" srcOrd="1" destOrd="0" presId="urn:microsoft.com/office/officeart/2005/8/layout/orgChart1"/>
    <dgm:cxn modelId="{6D86FBCA-FB9C-4803-8C79-46D46E3B28B5}" type="presParOf" srcId="{1B1410AF-0674-49E4-A8C9-77C1725F4429}" destId="{7D565465-EB41-4DA8-9FF8-7FE397A3B373}" srcOrd="2" destOrd="0" presId="urn:microsoft.com/office/officeart/2005/8/layout/orgChart1"/>
    <dgm:cxn modelId="{9A86C800-CA89-4792-BD10-2974035B1DC2}" type="presParOf" srcId="{F26F7E9E-798B-4BB9-8140-9013FD79AF34}" destId="{34912DD7-F89F-4D73-AAE0-5D0B1B83578F}" srcOrd="2" destOrd="0" presId="urn:microsoft.com/office/officeart/2005/8/layout/orgChart1"/>
    <dgm:cxn modelId="{6CE411AE-3316-4347-A930-4532F107BA51}" type="presParOf" srcId="{CE774FB7-CB00-44B8-AF08-F5EF465A291D}" destId="{60D23022-44FD-4130-AE69-EE0D50F542C0}" srcOrd="6" destOrd="0" presId="urn:microsoft.com/office/officeart/2005/8/layout/orgChart1"/>
    <dgm:cxn modelId="{576EF4DC-5CCA-434B-A854-C96777580845}" type="presParOf" srcId="{CE774FB7-CB00-44B8-AF08-F5EF465A291D}" destId="{B037D024-0751-455B-9E36-5CCA6CD36D49}" srcOrd="7" destOrd="0" presId="urn:microsoft.com/office/officeart/2005/8/layout/orgChart1"/>
    <dgm:cxn modelId="{07FC4F60-2144-44B0-BD7F-807DD6572280}" type="presParOf" srcId="{B037D024-0751-455B-9E36-5CCA6CD36D49}" destId="{807A359E-5C10-4D2F-B18D-2CF6F0202FEA}" srcOrd="0" destOrd="0" presId="urn:microsoft.com/office/officeart/2005/8/layout/orgChart1"/>
    <dgm:cxn modelId="{318FCF2B-0C71-4609-971D-E787B81A12F4}" type="presParOf" srcId="{807A359E-5C10-4D2F-B18D-2CF6F0202FEA}" destId="{A5638E75-D507-499A-85F7-97AB92586DE0}" srcOrd="0" destOrd="0" presId="urn:microsoft.com/office/officeart/2005/8/layout/orgChart1"/>
    <dgm:cxn modelId="{0AB88C4F-E7C4-43C0-9D1B-E4BB284651F4}" type="presParOf" srcId="{807A359E-5C10-4D2F-B18D-2CF6F0202FEA}" destId="{CBFFB0C1-468F-4486-9B6A-D8F43ED448CC}" srcOrd="1" destOrd="0" presId="urn:microsoft.com/office/officeart/2005/8/layout/orgChart1"/>
    <dgm:cxn modelId="{43EEA6DE-086C-4945-A786-F11215BE97B0}" type="presParOf" srcId="{B037D024-0751-455B-9E36-5CCA6CD36D49}" destId="{1390BC43-4B10-42EB-939D-A1F7BFA5E21F}" srcOrd="1" destOrd="0" presId="urn:microsoft.com/office/officeart/2005/8/layout/orgChart1"/>
    <dgm:cxn modelId="{05E6A220-8086-4859-A812-EB3F2557B896}" type="presParOf" srcId="{1390BC43-4B10-42EB-939D-A1F7BFA5E21F}" destId="{74257CF5-6C07-4A57-A2FA-5B84B417D4CA}" srcOrd="0" destOrd="0" presId="urn:microsoft.com/office/officeart/2005/8/layout/orgChart1"/>
    <dgm:cxn modelId="{CE7F5DE3-26D2-4CBC-83E8-FD96DECC8566}" type="presParOf" srcId="{1390BC43-4B10-42EB-939D-A1F7BFA5E21F}" destId="{76A26F35-89B7-415C-B8C4-CCBC655C3732}" srcOrd="1" destOrd="0" presId="urn:microsoft.com/office/officeart/2005/8/layout/orgChart1"/>
    <dgm:cxn modelId="{141D3647-C7DB-4B37-8A16-D43194A16704}" type="presParOf" srcId="{76A26F35-89B7-415C-B8C4-CCBC655C3732}" destId="{3B5E6971-5324-4999-AA94-F95D6ECF0A41}" srcOrd="0" destOrd="0" presId="urn:microsoft.com/office/officeart/2005/8/layout/orgChart1"/>
    <dgm:cxn modelId="{3CC21202-8F9F-44FF-B188-06F69BB01D15}" type="presParOf" srcId="{3B5E6971-5324-4999-AA94-F95D6ECF0A41}" destId="{0426F541-A964-46E9-BC6B-1EDE24A71B02}" srcOrd="0" destOrd="0" presId="urn:microsoft.com/office/officeart/2005/8/layout/orgChart1"/>
    <dgm:cxn modelId="{8F3BD039-4091-4D71-969C-1228E8EFB2B7}" type="presParOf" srcId="{3B5E6971-5324-4999-AA94-F95D6ECF0A41}" destId="{B2B2F777-B3FF-4370-9D68-AAAB8F5534F6}" srcOrd="1" destOrd="0" presId="urn:microsoft.com/office/officeart/2005/8/layout/orgChart1"/>
    <dgm:cxn modelId="{129C01E4-B4D2-4753-A236-964463BD715C}" type="presParOf" srcId="{76A26F35-89B7-415C-B8C4-CCBC655C3732}" destId="{6F0FB607-FCCB-4F63-9132-2267321B5BED}" srcOrd="1" destOrd="0" presId="urn:microsoft.com/office/officeart/2005/8/layout/orgChart1"/>
    <dgm:cxn modelId="{EDF1709E-5CCC-4A59-A0FE-8AB3C7AF225E}" type="presParOf" srcId="{76A26F35-89B7-415C-B8C4-CCBC655C3732}" destId="{72BB735C-FEF7-44CF-AAF3-B19433030A9A}" srcOrd="2" destOrd="0" presId="urn:microsoft.com/office/officeart/2005/8/layout/orgChart1"/>
    <dgm:cxn modelId="{430F2A14-26D6-4A20-AD4D-299F1FC9391D}" type="presParOf" srcId="{1390BC43-4B10-42EB-939D-A1F7BFA5E21F}" destId="{A11FF855-2F63-410B-B63B-F089BEEEAF68}" srcOrd="2" destOrd="0" presId="urn:microsoft.com/office/officeart/2005/8/layout/orgChart1"/>
    <dgm:cxn modelId="{45B221F7-E220-4741-8BAC-CA155DD232F3}" type="presParOf" srcId="{1390BC43-4B10-42EB-939D-A1F7BFA5E21F}" destId="{0B23A2DF-998F-43D8-BEDB-C31F2FB88F6E}" srcOrd="3" destOrd="0" presId="urn:microsoft.com/office/officeart/2005/8/layout/orgChart1"/>
    <dgm:cxn modelId="{03FD7F51-D9E2-48B3-A914-8D3F7BC4E84A}" type="presParOf" srcId="{0B23A2DF-998F-43D8-BEDB-C31F2FB88F6E}" destId="{E9F63861-EAA4-4BE4-8475-F912DF70674A}" srcOrd="0" destOrd="0" presId="urn:microsoft.com/office/officeart/2005/8/layout/orgChart1"/>
    <dgm:cxn modelId="{D35B5409-B232-4EFD-AC94-29D89E2CD775}" type="presParOf" srcId="{E9F63861-EAA4-4BE4-8475-F912DF70674A}" destId="{ACA20580-BDE4-40E8-8B42-CC7E4F6BE67E}" srcOrd="0" destOrd="0" presId="urn:microsoft.com/office/officeart/2005/8/layout/orgChart1"/>
    <dgm:cxn modelId="{B0B569B6-E6E1-428A-AF0F-C0B66AEA83A3}" type="presParOf" srcId="{E9F63861-EAA4-4BE4-8475-F912DF70674A}" destId="{F02493CF-82BC-48F6-8ACE-976F2BA9DFB2}" srcOrd="1" destOrd="0" presId="urn:microsoft.com/office/officeart/2005/8/layout/orgChart1"/>
    <dgm:cxn modelId="{A392B988-E7CB-41CB-AE15-73A9003ECBD5}" type="presParOf" srcId="{0B23A2DF-998F-43D8-BEDB-C31F2FB88F6E}" destId="{350424E0-786E-4E20-9680-0B13BC52903B}" srcOrd="1" destOrd="0" presId="urn:microsoft.com/office/officeart/2005/8/layout/orgChart1"/>
    <dgm:cxn modelId="{B09D2956-674D-4D18-B4D7-92AD054308C1}" type="presParOf" srcId="{0B23A2DF-998F-43D8-BEDB-C31F2FB88F6E}" destId="{780C0738-7945-4659-AF74-B138D72F1E81}" srcOrd="2" destOrd="0" presId="urn:microsoft.com/office/officeart/2005/8/layout/orgChart1"/>
    <dgm:cxn modelId="{85C268E8-0D3F-4345-BBA0-CC5126EE3F47}" type="presParOf" srcId="{1390BC43-4B10-42EB-939D-A1F7BFA5E21F}" destId="{C894C6E2-0911-441E-9D52-2413E914E366}" srcOrd="4" destOrd="0" presId="urn:microsoft.com/office/officeart/2005/8/layout/orgChart1"/>
    <dgm:cxn modelId="{CEEA72C7-DBCF-4DE5-BC85-7178FE78CE84}" type="presParOf" srcId="{1390BC43-4B10-42EB-939D-A1F7BFA5E21F}" destId="{D701D548-FFBF-4A59-B398-BF3F9F8DCC56}" srcOrd="5" destOrd="0" presId="urn:microsoft.com/office/officeart/2005/8/layout/orgChart1"/>
    <dgm:cxn modelId="{A05A7E25-0E38-49B6-AC47-1101426DC858}" type="presParOf" srcId="{D701D548-FFBF-4A59-B398-BF3F9F8DCC56}" destId="{37408480-B95D-40C2-B3A3-E3BC354AEF46}" srcOrd="0" destOrd="0" presId="urn:microsoft.com/office/officeart/2005/8/layout/orgChart1"/>
    <dgm:cxn modelId="{86E6CBA0-C3EA-4B4C-B84F-95EE3867F174}" type="presParOf" srcId="{37408480-B95D-40C2-B3A3-E3BC354AEF46}" destId="{159AB5A8-ADD9-490B-96F6-BF960F6B3BC4}" srcOrd="0" destOrd="0" presId="urn:microsoft.com/office/officeart/2005/8/layout/orgChart1"/>
    <dgm:cxn modelId="{25B86D28-F430-4110-8D4B-7F5AC652199B}" type="presParOf" srcId="{37408480-B95D-40C2-B3A3-E3BC354AEF46}" destId="{D67A09FB-FF53-4033-9199-1AB64F9EA64D}" srcOrd="1" destOrd="0" presId="urn:microsoft.com/office/officeart/2005/8/layout/orgChart1"/>
    <dgm:cxn modelId="{87ED620C-3B20-4725-85D2-99BE2663AD33}" type="presParOf" srcId="{D701D548-FFBF-4A59-B398-BF3F9F8DCC56}" destId="{F7280B53-3DEE-40D5-A982-3D881F1EFF5D}" srcOrd="1" destOrd="0" presId="urn:microsoft.com/office/officeart/2005/8/layout/orgChart1"/>
    <dgm:cxn modelId="{E93F2520-D30A-48C0-A2D4-4C37036FB84A}" type="presParOf" srcId="{D701D548-FFBF-4A59-B398-BF3F9F8DCC56}" destId="{8EB984F0-1967-47D2-8F21-A63D826CE9C1}" srcOrd="2" destOrd="0" presId="urn:microsoft.com/office/officeart/2005/8/layout/orgChart1"/>
    <dgm:cxn modelId="{5D51FF8E-F619-401F-86F9-A64E9E30EA62}" type="presParOf" srcId="{B037D024-0751-455B-9E36-5CCA6CD36D49}" destId="{E090B2A8-7340-4FEC-A126-CFC30FF925D1}" srcOrd="2" destOrd="0" presId="urn:microsoft.com/office/officeart/2005/8/layout/orgChart1"/>
    <dgm:cxn modelId="{0F9518C4-E8D4-4492-ABEA-87AAD5864188}" type="presParOf" srcId="{CE774FB7-CB00-44B8-AF08-F5EF465A291D}" destId="{42ACB9C1-EAC1-45D4-8E10-0658F650BDAE}" srcOrd="8" destOrd="0" presId="urn:microsoft.com/office/officeart/2005/8/layout/orgChart1"/>
    <dgm:cxn modelId="{70CC0748-F465-480B-94ED-9EF540D8FBED}" type="presParOf" srcId="{CE774FB7-CB00-44B8-AF08-F5EF465A291D}" destId="{6A73F246-18C4-44D7-9B68-D4E097C336E5}" srcOrd="9" destOrd="0" presId="urn:microsoft.com/office/officeart/2005/8/layout/orgChart1"/>
    <dgm:cxn modelId="{9330C6A6-D380-4019-B9F8-621A0F224896}" type="presParOf" srcId="{6A73F246-18C4-44D7-9B68-D4E097C336E5}" destId="{4EFDA4A2-8998-417A-AC9E-6FD2C481CD70}" srcOrd="0" destOrd="0" presId="urn:microsoft.com/office/officeart/2005/8/layout/orgChart1"/>
    <dgm:cxn modelId="{DF4A7776-29BE-4511-8375-70865E8E31C0}" type="presParOf" srcId="{4EFDA4A2-8998-417A-AC9E-6FD2C481CD70}" destId="{494D132E-36C2-428E-B9C5-55EB62DABF00}" srcOrd="0" destOrd="0" presId="urn:microsoft.com/office/officeart/2005/8/layout/orgChart1"/>
    <dgm:cxn modelId="{15E190CB-A1B3-45BB-BFB2-9A82EC61AD45}" type="presParOf" srcId="{4EFDA4A2-8998-417A-AC9E-6FD2C481CD70}" destId="{2CA44F28-852C-4836-8999-61476F081372}" srcOrd="1" destOrd="0" presId="urn:microsoft.com/office/officeart/2005/8/layout/orgChart1"/>
    <dgm:cxn modelId="{F3AE80D8-B5C5-4555-9480-69B4E5E93B75}" type="presParOf" srcId="{6A73F246-18C4-44D7-9B68-D4E097C336E5}" destId="{3C7082E6-649D-4D69-9BA0-47FCD378DCBF}" srcOrd="1" destOrd="0" presId="urn:microsoft.com/office/officeart/2005/8/layout/orgChart1"/>
    <dgm:cxn modelId="{3BA74F69-C551-4D82-8608-48E89B85DC8C}" type="presParOf" srcId="{3C7082E6-649D-4D69-9BA0-47FCD378DCBF}" destId="{C4EEA09E-371F-407A-9900-89BB14390372}" srcOrd="0" destOrd="0" presId="urn:microsoft.com/office/officeart/2005/8/layout/orgChart1"/>
    <dgm:cxn modelId="{04180676-C90E-4F35-A425-B6E7945124F8}" type="presParOf" srcId="{3C7082E6-649D-4D69-9BA0-47FCD378DCBF}" destId="{0F1D5518-D68B-4B19-9538-2B2754DAF892}" srcOrd="1" destOrd="0" presId="urn:microsoft.com/office/officeart/2005/8/layout/orgChart1"/>
    <dgm:cxn modelId="{B0B951AC-41FF-484E-A68C-159222484B84}" type="presParOf" srcId="{0F1D5518-D68B-4B19-9538-2B2754DAF892}" destId="{C0A68D3C-EF5E-431C-956F-48118C936F61}" srcOrd="0" destOrd="0" presId="urn:microsoft.com/office/officeart/2005/8/layout/orgChart1"/>
    <dgm:cxn modelId="{8C1F8653-883D-424E-8658-E077BC98A47C}" type="presParOf" srcId="{C0A68D3C-EF5E-431C-956F-48118C936F61}" destId="{1D16DDF1-D5F9-4D0A-87DC-ECB19759C13F}" srcOrd="0" destOrd="0" presId="urn:microsoft.com/office/officeart/2005/8/layout/orgChart1"/>
    <dgm:cxn modelId="{162AFA60-ACDA-4E64-A284-8C13B5F6D22C}" type="presParOf" srcId="{C0A68D3C-EF5E-431C-956F-48118C936F61}" destId="{205872A2-EDD9-4AEF-BAE7-27C9B03BB40A}" srcOrd="1" destOrd="0" presId="urn:microsoft.com/office/officeart/2005/8/layout/orgChart1"/>
    <dgm:cxn modelId="{5A224B0E-B742-49F7-8329-ACB7B025459A}" type="presParOf" srcId="{0F1D5518-D68B-4B19-9538-2B2754DAF892}" destId="{E20B69DB-B7EC-4E0A-B20C-424383A3466D}" srcOrd="1" destOrd="0" presId="urn:microsoft.com/office/officeart/2005/8/layout/orgChart1"/>
    <dgm:cxn modelId="{900CDB9C-DCCD-47DC-9EE6-74AFD198DAC7}" type="presParOf" srcId="{0F1D5518-D68B-4B19-9538-2B2754DAF892}" destId="{BF45A447-24F8-46F0-8F75-127FFCE96590}" srcOrd="2" destOrd="0" presId="urn:microsoft.com/office/officeart/2005/8/layout/orgChart1"/>
    <dgm:cxn modelId="{3654B41A-34D5-4044-A6AD-FE2AE531B7CB}" type="presParOf" srcId="{3C7082E6-649D-4D69-9BA0-47FCD378DCBF}" destId="{E9DACA42-18CD-4E16-9776-F24009F1658A}" srcOrd="2" destOrd="0" presId="urn:microsoft.com/office/officeart/2005/8/layout/orgChart1"/>
    <dgm:cxn modelId="{55DA993B-23D5-41E4-A13E-6D859A2F4EA8}" type="presParOf" srcId="{3C7082E6-649D-4D69-9BA0-47FCD378DCBF}" destId="{21726D11-2774-4280-A617-14DDF617D017}" srcOrd="3" destOrd="0" presId="urn:microsoft.com/office/officeart/2005/8/layout/orgChart1"/>
    <dgm:cxn modelId="{BCA6D423-0E66-46AD-84D5-1876C9957F9A}" type="presParOf" srcId="{21726D11-2774-4280-A617-14DDF617D017}" destId="{E8F70DF5-EBEB-46CC-9FD5-0421536ABC04}" srcOrd="0" destOrd="0" presId="urn:microsoft.com/office/officeart/2005/8/layout/orgChart1"/>
    <dgm:cxn modelId="{EAE2C647-484D-4ECA-8307-96AF892EC123}" type="presParOf" srcId="{E8F70DF5-EBEB-46CC-9FD5-0421536ABC04}" destId="{16397FED-84C9-404D-A599-2BDE738A1C09}" srcOrd="0" destOrd="0" presId="urn:microsoft.com/office/officeart/2005/8/layout/orgChart1"/>
    <dgm:cxn modelId="{B51D173C-FE4C-427C-865C-980605AA1DE0}" type="presParOf" srcId="{E8F70DF5-EBEB-46CC-9FD5-0421536ABC04}" destId="{931CD6CB-67B7-42E8-ADB7-8A097F2380B9}" srcOrd="1" destOrd="0" presId="urn:microsoft.com/office/officeart/2005/8/layout/orgChart1"/>
    <dgm:cxn modelId="{48BC9ABA-3E2F-4CA4-A14A-2CA0C43B5976}" type="presParOf" srcId="{21726D11-2774-4280-A617-14DDF617D017}" destId="{F77E1A17-BC51-4826-BA50-79704DD5A566}" srcOrd="1" destOrd="0" presId="urn:microsoft.com/office/officeart/2005/8/layout/orgChart1"/>
    <dgm:cxn modelId="{711EC847-1407-4AA7-B7B1-8A29620AECA0}" type="presParOf" srcId="{21726D11-2774-4280-A617-14DDF617D017}" destId="{220E0118-864A-4841-8449-25695951D0B4}" srcOrd="2" destOrd="0" presId="urn:microsoft.com/office/officeart/2005/8/layout/orgChart1"/>
    <dgm:cxn modelId="{16EF8E3D-F9E0-4084-BF90-26C6B8C147CE}" type="presParOf" srcId="{6A73F246-18C4-44D7-9B68-D4E097C336E5}" destId="{6CDD7B87-CC02-4BA8-BAA2-9B1EAE3C42BC}" srcOrd="2" destOrd="0" presId="urn:microsoft.com/office/officeart/2005/8/layout/orgChart1"/>
    <dgm:cxn modelId="{7267D37F-F99C-4863-A1EF-9E2099432BA3}" type="presParOf" srcId="{CE774FB7-CB00-44B8-AF08-F5EF465A291D}" destId="{B2E7B895-CDE2-4A52-BBEB-00426D091D63}" srcOrd="10" destOrd="0" presId="urn:microsoft.com/office/officeart/2005/8/layout/orgChart1"/>
    <dgm:cxn modelId="{C1A9420E-3E1B-4B0D-8B37-08759C947619}" type="presParOf" srcId="{CE774FB7-CB00-44B8-AF08-F5EF465A291D}" destId="{CC84E577-A64C-4A89-82EE-81AC969D4AEE}" srcOrd="11" destOrd="0" presId="urn:microsoft.com/office/officeart/2005/8/layout/orgChart1"/>
    <dgm:cxn modelId="{772FC145-1AE0-4C01-ABD0-188D843E2697}" type="presParOf" srcId="{CC84E577-A64C-4A89-82EE-81AC969D4AEE}" destId="{AEA06473-52D4-400D-94F7-CE198C60F6DF}" srcOrd="0" destOrd="0" presId="urn:microsoft.com/office/officeart/2005/8/layout/orgChart1"/>
    <dgm:cxn modelId="{A2F8DB90-F402-47E3-9ADC-C6DDA7BA0D8D}" type="presParOf" srcId="{AEA06473-52D4-400D-94F7-CE198C60F6DF}" destId="{62A016C7-808E-4D62-8EA2-ED40DF749409}" srcOrd="0" destOrd="0" presId="urn:microsoft.com/office/officeart/2005/8/layout/orgChart1"/>
    <dgm:cxn modelId="{2A1B4B42-736E-4064-BF32-E1961F8F40B6}" type="presParOf" srcId="{AEA06473-52D4-400D-94F7-CE198C60F6DF}" destId="{F70D1B0E-96EF-4563-B80F-DC180F730297}" srcOrd="1" destOrd="0" presId="urn:microsoft.com/office/officeart/2005/8/layout/orgChart1"/>
    <dgm:cxn modelId="{5AAA0E86-C7E2-4C6A-8417-CDDBB87986FE}" type="presParOf" srcId="{CC84E577-A64C-4A89-82EE-81AC969D4AEE}" destId="{1C4DBB26-9FDA-442B-BE37-68592F6A4979}" srcOrd="1" destOrd="0" presId="urn:microsoft.com/office/officeart/2005/8/layout/orgChart1"/>
    <dgm:cxn modelId="{2D609C06-ED9C-435A-9CD6-A06C1696673B}" type="presParOf" srcId="{1C4DBB26-9FDA-442B-BE37-68592F6A4979}" destId="{41852C00-2E00-4A51-A804-2B8BFBA33885}" srcOrd="0" destOrd="0" presId="urn:microsoft.com/office/officeart/2005/8/layout/orgChart1"/>
    <dgm:cxn modelId="{59ABCBFD-9AB4-47A5-B0B2-96A08FA67AA2}" type="presParOf" srcId="{1C4DBB26-9FDA-442B-BE37-68592F6A4979}" destId="{43C25BED-91F8-46F9-BF58-0F3A8867A9E7}" srcOrd="1" destOrd="0" presId="urn:microsoft.com/office/officeart/2005/8/layout/orgChart1"/>
    <dgm:cxn modelId="{5BC34DE0-A591-4526-8F90-1A7B700ABA8D}" type="presParOf" srcId="{43C25BED-91F8-46F9-BF58-0F3A8867A9E7}" destId="{42353E38-0085-4D74-A199-16CA6E28C7EB}" srcOrd="0" destOrd="0" presId="urn:microsoft.com/office/officeart/2005/8/layout/orgChart1"/>
    <dgm:cxn modelId="{22493DD7-0D82-498B-9501-C5EFA46ADFAB}" type="presParOf" srcId="{42353E38-0085-4D74-A199-16CA6E28C7EB}" destId="{7E37481F-5ED3-405A-B046-1DD9BE7FABD5}" srcOrd="0" destOrd="0" presId="urn:microsoft.com/office/officeart/2005/8/layout/orgChart1"/>
    <dgm:cxn modelId="{351F0830-9E21-4C03-8491-D009E614662C}" type="presParOf" srcId="{42353E38-0085-4D74-A199-16CA6E28C7EB}" destId="{A500A8D9-B94B-45ED-BCD5-B8D85D1286BE}" srcOrd="1" destOrd="0" presId="urn:microsoft.com/office/officeart/2005/8/layout/orgChart1"/>
    <dgm:cxn modelId="{EC8EE94D-677F-4679-96BF-B14FA6AF5D26}" type="presParOf" srcId="{43C25BED-91F8-46F9-BF58-0F3A8867A9E7}" destId="{5328F983-DD0A-4D4B-8E51-50DC6B5A2F8D}" srcOrd="1" destOrd="0" presId="urn:microsoft.com/office/officeart/2005/8/layout/orgChart1"/>
    <dgm:cxn modelId="{23BEA149-E9FA-42C0-A394-750F6BD5242F}" type="presParOf" srcId="{43C25BED-91F8-46F9-BF58-0F3A8867A9E7}" destId="{98E8D6A4-295C-44DD-8709-E491A56EA2E0}" srcOrd="2" destOrd="0" presId="urn:microsoft.com/office/officeart/2005/8/layout/orgChart1"/>
    <dgm:cxn modelId="{27C8F3A6-C930-4FFA-BC56-BEB9013400C5}" type="presParOf" srcId="{1C4DBB26-9FDA-442B-BE37-68592F6A4979}" destId="{133A3511-2AD7-4D9A-A7A0-61F11AE97A62}" srcOrd="2" destOrd="0" presId="urn:microsoft.com/office/officeart/2005/8/layout/orgChart1"/>
    <dgm:cxn modelId="{EB2F73CA-64B3-41E8-B704-58746E1DA37F}" type="presParOf" srcId="{1C4DBB26-9FDA-442B-BE37-68592F6A4979}" destId="{F39856DD-0C5C-4C02-B560-D9F266075C48}" srcOrd="3" destOrd="0" presId="urn:microsoft.com/office/officeart/2005/8/layout/orgChart1"/>
    <dgm:cxn modelId="{4E2F5A32-2A65-48BC-A54A-CFC2F8AB38F7}" type="presParOf" srcId="{F39856DD-0C5C-4C02-B560-D9F266075C48}" destId="{E3BA7A37-159D-497A-8544-0086125A99C7}" srcOrd="0" destOrd="0" presId="urn:microsoft.com/office/officeart/2005/8/layout/orgChart1"/>
    <dgm:cxn modelId="{9E825758-C464-4BC0-890F-1DAB5B0FFD6B}" type="presParOf" srcId="{E3BA7A37-159D-497A-8544-0086125A99C7}" destId="{D5E04DE9-E206-4E3F-A694-7167BF9E26F4}" srcOrd="0" destOrd="0" presId="urn:microsoft.com/office/officeart/2005/8/layout/orgChart1"/>
    <dgm:cxn modelId="{6F92EC42-749C-4797-8BE8-E45B746AFE1B}" type="presParOf" srcId="{E3BA7A37-159D-497A-8544-0086125A99C7}" destId="{A3FABC41-A8BF-467B-B6F9-7DF255EE2706}" srcOrd="1" destOrd="0" presId="urn:microsoft.com/office/officeart/2005/8/layout/orgChart1"/>
    <dgm:cxn modelId="{A54671C0-E888-42D0-A6C8-65CA8582922A}" type="presParOf" srcId="{F39856DD-0C5C-4C02-B560-D9F266075C48}" destId="{349E2699-4D6F-45ED-BC8C-4B66FBE75816}" srcOrd="1" destOrd="0" presId="urn:microsoft.com/office/officeart/2005/8/layout/orgChart1"/>
    <dgm:cxn modelId="{CA4A7D9D-CBF0-4759-B7F4-BDB6BD44A701}" type="presParOf" srcId="{F39856DD-0C5C-4C02-B560-D9F266075C48}" destId="{0140CEE6-C23E-491A-87CF-E29D31C93FE0}" srcOrd="2" destOrd="0" presId="urn:microsoft.com/office/officeart/2005/8/layout/orgChart1"/>
    <dgm:cxn modelId="{BA54DFD2-B6FD-492D-9555-EB6F3E1DFE01}" type="presParOf" srcId="{CC84E577-A64C-4A89-82EE-81AC969D4AEE}" destId="{39867D88-823B-4F2F-AF8B-FED1F99CC260}" srcOrd="2" destOrd="0" presId="urn:microsoft.com/office/officeart/2005/8/layout/orgChart1"/>
    <dgm:cxn modelId="{7C5C175A-EDD7-457C-9406-62B3A5969C1C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27711-C097-4614-86D8-263719755F52}">
      <dsp:nvSpPr>
        <dsp:cNvPr id="0" name=""/>
        <dsp:cNvSpPr/>
      </dsp:nvSpPr>
      <dsp:spPr>
        <a:xfrm>
          <a:off x="2911" y="2877"/>
          <a:ext cx="7918976" cy="158144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product home page</a:t>
          </a:r>
        </a:p>
      </dsp:txBody>
      <dsp:txXfrm>
        <a:off x="49230" y="49196"/>
        <a:ext cx="7826338" cy="1488809"/>
      </dsp:txXfrm>
    </dsp:sp>
    <dsp:sp modelId="{21C3DCED-7FCB-4DC7-9C7C-D536D2BC8B59}">
      <dsp:nvSpPr>
        <dsp:cNvPr id="0" name=""/>
        <dsp:cNvSpPr/>
      </dsp:nvSpPr>
      <dsp:spPr>
        <a:xfrm>
          <a:off x="2911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communication</a:t>
          </a:r>
        </a:p>
      </dsp:txBody>
      <dsp:txXfrm>
        <a:off x="49230" y="1770195"/>
        <a:ext cx="2499944" cy="1488809"/>
      </dsp:txXfrm>
    </dsp:sp>
    <dsp:sp modelId="{3EE27B6D-DB1F-4051-ACD9-C99F353FF497}">
      <dsp:nvSpPr>
        <dsp:cNvPr id="0" name=""/>
        <dsp:cNvSpPr/>
      </dsp:nvSpPr>
      <dsp:spPr>
        <a:xfrm>
          <a:off x="2911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forum</a:t>
          </a:r>
        </a:p>
      </dsp:txBody>
      <dsp:txXfrm>
        <a:off x="27533" y="3469496"/>
        <a:ext cx="791411" cy="1532203"/>
      </dsp:txXfrm>
    </dsp:sp>
    <dsp:sp modelId="{7BEC5946-616A-4D10-8713-FD2D6FA1D03E}">
      <dsp:nvSpPr>
        <dsp:cNvPr id="0" name=""/>
        <dsp:cNvSpPr/>
      </dsp:nvSpPr>
      <dsp:spPr>
        <a:xfrm>
          <a:off x="878875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direct messaging</a:t>
          </a:r>
        </a:p>
      </dsp:txBody>
      <dsp:txXfrm>
        <a:off x="903497" y="3469496"/>
        <a:ext cx="791411" cy="1532203"/>
      </dsp:txXfrm>
    </dsp:sp>
    <dsp:sp modelId="{5157F60C-DB24-493D-9E9C-3E1D4E1F5E7A}">
      <dsp:nvSpPr>
        <dsp:cNvPr id="0" name=""/>
        <dsp:cNvSpPr/>
      </dsp:nvSpPr>
      <dsp:spPr>
        <a:xfrm>
          <a:off x="1754838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request system</a:t>
          </a:r>
        </a:p>
      </dsp:txBody>
      <dsp:txXfrm>
        <a:off x="1779460" y="3469496"/>
        <a:ext cx="791411" cy="1532203"/>
      </dsp:txXfrm>
    </dsp:sp>
    <dsp:sp modelId="{8565EF0D-7746-4E7B-B393-ED1CFC8A98A4}">
      <dsp:nvSpPr>
        <dsp:cNvPr id="0" name=""/>
        <dsp:cNvSpPr/>
      </dsp:nvSpPr>
      <dsp:spPr>
        <a:xfrm>
          <a:off x="2666108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people</a:t>
          </a:r>
        </a:p>
      </dsp:txBody>
      <dsp:txXfrm>
        <a:off x="2712427" y="1770195"/>
        <a:ext cx="2499944" cy="1488809"/>
      </dsp:txXfrm>
    </dsp:sp>
    <dsp:sp modelId="{50DDB649-2CDD-4257-B8D9-70E9BE6144DD}">
      <dsp:nvSpPr>
        <dsp:cNvPr id="0" name=""/>
        <dsp:cNvSpPr/>
      </dsp:nvSpPr>
      <dsp:spPr>
        <a:xfrm>
          <a:off x="2666108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documentation</a:t>
          </a:r>
        </a:p>
      </dsp:txBody>
      <dsp:txXfrm>
        <a:off x="2690730" y="3469496"/>
        <a:ext cx="791411" cy="1532203"/>
      </dsp:txXfrm>
    </dsp:sp>
    <dsp:sp modelId="{B4519A7C-B5ED-471A-97AE-8D2E6439CC62}">
      <dsp:nvSpPr>
        <dsp:cNvPr id="0" name=""/>
        <dsp:cNvSpPr/>
      </dsp:nvSpPr>
      <dsp:spPr>
        <a:xfrm>
          <a:off x="3542072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tutorials and training</a:t>
          </a:r>
        </a:p>
      </dsp:txBody>
      <dsp:txXfrm>
        <a:off x="3566694" y="3469496"/>
        <a:ext cx="791411" cy="1532203"/>
      </dsp:txXfrm>
    </dsp:sp>
    <dsp:sp modelId="{2CBB1D38-A420-4291-85B8-9811A21A6150}">
      <dsp:nvSpPr>
        <dsp:cNvPr id="0" name=""/>
        <dsp:cNvSpPr/>
      </dsp:nvSpPr>
      <dsp:spPr>
        <a:xfrm>
          <a:off x="4418035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demo</a:t>
          </a:r>
        </a:p>
      </dsp:txBody>
      <dsp:txXfrm>
        <a:off x="4442657" y="3469496"/>
        <a:ext cx="791411" cy="1532203"/>
      </dsp:txXfrm>
    </dsp:sp>
    <dsp:sp modelId="{962E2514-011C-48F4-B4A6-525FAE125820}">
      <dsp:nvSpPr>
        <dsp:cNvPr id="0" name=""/>
        <dsp:cNvSpPr/>
      </dsp:nvSpPr>
      <dsp:spPr>
        <a:xfrm>
          <a:off x="5329306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delivery</a:t>
          </a:r>
        </a:p>
      </dsp:txBody>
      <dsp:txXfrm>
        <a:off x="5375625" y="1770195"/>
        <a:ext cx="2499944" cy="1488809"/>
      </dsp:txXfrm>
    </dsp:sp>
    <dsp:sp modelId="{7FF66755-7116-4A92-80FA-BBA7A43B25EF}">
      <dsp:nvSpPr>
        <dsp:cNvPr id="0" name=""/>
        <dsp:cNvSpPr/>
      </dsp:nvSpPr>
      <dsp:spPr>
        <a:xfrm>
          <a:off x="5329306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developer environment</a:t>
          </a:r>
        </a:p>
      </dsp:txBody>
      <dsp:txXfrm>
        <a:off x="5353928" y="3469496"/>
        <a:ext cx="791411" cy="1532203"/>
      </dsp:txXfrm>
    </dsp:sp>
    <dsp:sp modelId="{361C7B5D-6484-4AE6-A34A-AE4D9640D18A}">
      <dsp:nvSpPr>
        <dsp:cNvPr id="0" name=""/>
        <dsp:cNvSpPr/>
      </dsp:nvSpPr>
      <dsp:spPr>
        <a:xfrm>
          <a:off x="6205269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SCM</a:t>
          </a:r>
        </a:p>
      </dsp:txBody>
      <dsp:txXfrm>
        <a:off x="6229891" y="3469496"/>
        <a:ext cx="791411" cy="1532203"/>
      </dsp:txXfrm>
    </dsp:sp>
    <dsp:sp modelId="{B0C6BB20-5BCD-4F90-A458-CF5C9194AEF1}">
      <dsp:nvSpPr>
        <dsp:cNvPr id="0" name=""/>
        <dsp:cNvSpPr/>
      </dsp:nvSpPr>
      <dsp:spPr>
        <a:xfrm>
          <a:off x="7081232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CI/CD</a:t>
          </a:r>
        </a:p>
      </dsp:txBody>
      <dsp:txXfrm>
        <a:off x="7105854" y="3469496"/>
        <a:ext cx="791411" cy="1532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2D78D-4E6E-43CF-9C00-D3DDA3E14D27}">
      <dsp:nvSpPr>
        <dsp:cNvPr id="0" name=""/>
        <dsp:cNvSpPr/>
      </dsp:nvSpPr>
      <dsp:spPr>
        <a:xfrm>
          <a:off x="2430" y="2877"/>
          <a:ext cx="7919939" cy="1581447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continuous integration &amp; delivery</a:t>
          </a:r>
        </a:p>
      </dsp:txBody>
      <dsp:txXfrm>
        <a:off x="48749" y="49196"/>
        <a:ext cx="7827301" cy="1488809"/>
      </dsp:txXfrm>
    </dsp:sp>
    <dsp:sp modelId="{944D9E3A-4F72-4307-BCF5-455A6ABC9D07}">
      <dsp:nvSpPr>
        <dsp:cNvPr id="0" name=""/>
        <dsp:cNvSpPr/>
      </dsp:nvSpPr>
      <dsp:spPr>
        <a:xfrm>
          <a:off x="18443" y="1752599"/>
          <a:ext cx="2227213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build</a:t>
          </a:r>
          <a:endParaRPr lang="en-US" sz="3400" kern="1200" dirty="0"/>
        </a:p>
      </dsp:txBody>
      <dsp:txXfrm>
        <a:off x="64762" y="1798918"/>
        <a:ext cx="2134575" cy="1488809"/>
      </dsp:txXfrm>
    </dsp:sp>
    <dsp:sp modelId="{61146273-69D7-4143-AD42-8B5D9B017831}">
      <dsp:nvSpPr>
        <dsp:cNvPr id="0" name=""/>
        <dsp:cNvSpPr/>
      </dsp:nvSpPr>
      <dsp:spPr>
        <a:xfrm>
          <a:off x="243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gradle</a:t>
          </a:r>
          <a:endParaRPr lang="en-US" sz="1800" kern="1200" dirty="0"/>
        </a:p>
      </dsp:txBody>
      <dsp:txXfrm>
        <a:off x="18240" y="3460684"/>
        <a:ext cx="508179" cy="1549827"/>
      </dsp:txXfrm>
    </dsp:sp>
    <dsp:sp modelId="{8E9D9B5B-7C43-4F85-AD9E-B72E7E9B7431}">
      <dsp:nvSpPr>
        <dsp:cNvPr id="0" name=""/>
        <dsp:cNvSpPr/>
      </dsp:nvSpPr>
      <dsp:spPr>
        <a:xfrm>
          <a:off x="564901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maven</a:t>
          </a:r>
        </a:p>
      </dsp:txBody>
      <dsp:txXfrm>
        <a:off x="580711" y="3460684"/>
        <a:ext cx="508179" cy="1549827"/>
      </dsp:txXfrm>
    </dsp:sp>
    <dsp:sp modelId="{C0456FC0-22DE-4488-862E-C9CB5DFC6E79}">
      <dsp:nvSpPr>
        <dsp:cNvPr id="0" name=""/>
        <dsp:cNvSpPr/>
      </dsp:nvSpPr>
      <dsp:spPr>
        <a:xfrm>
          <a:off x="1127372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Rust</a:t>
          </a:r>
          <a:endParaRPr lang="en-US" sz="1800" kern="1200" dirty="0"/>
        </a:p>
      </dsp:txBody>
      <dsp:txXfrm>
        <a:off x="1143182" y="3460684"/>
        <a:ext cx="508179" cy="1549827"/>
      </dsp:txXfrm>
    </dsp:sp>
    <dsp:sp modelId="{58D99369-66A9-45DA-9A5F-3024BC3FF5AD}">
      <dsp:nvSpPr>
        <dsp:cNvPr id="0" name=""/>
        <dsp:cNvSpPr/>
      </dsp:nvSpPr>
      <dsp:spPr>
        <a:xfrm>
          <a:off x="1689843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NodeJS</a:t>
          </a:r>
        </a:p>
      </dsp:txBody>
      <dsp:txXfrm>
        <a:off x="1705653" y="3460684"/>
        <a:ext cx="508179" cy="1549827"/>
      </dsp:txXfrm>
    </dsp:sp>
    <dsp:sp modelId="{3C679AE4-8D92-4263-A537-278952D5B364}">
      <dsp:nvSpPr>
        <dsp:cNvPr id="0" name=""/>
        <dsp:cNvSpPr/>
      </dsp:nvSpPr>
      <dsp:spPr>
        <a:xfrm>
          <a:off x="2274986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scan</a:t>
          </a:r>
          <a:endParaRPr lang="en-US" sz="3400" kern="1200" dirty="0"/>
        </a:p>
      </dsp:txBody>
      <dsp:txXfrm>
        <a:off x="2321305" y="1770195"/>
        <a:ext cx="1572103" cy="1488809"/>
      </dsp:txXfrm>
    </dsp:sp>
    <dsp:sp modelId="{206B37B2-03EB-43D9-B23E-0C5989504AB7}">
      <dsp:nvSpPr>
        <dsp:cNvPr id="0" name=""/>
        <dsp:cNvSpPr/>
      </dsp:nvSpPr>
      <dsp:spPr>
        <a:xfrm>
          <a:off x="2274986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style</a:t>
          </a:r>
        </a:p>
      </dsp:txBody>
      <dsp:txXfrm>
        <a:off x="2290796" y="3460684"/>
        <a:ext cx="508179" cy="1549827"/>
      </dsp:txXfrm>
    </dsp:sp>
    <dsp:sp modelId="{5DD80F86-7DD6-4B7B-A5B2-199E9DE4EA25}">
      <dsp:nvSpPr>
        <dsp:cNvPr id="0" name=""/>
        <dsp:cNvSpPr/>
      </dsp:nvSpPr>
      <dsp:spPr>
        <a:xfrm>
          <a:off x="2837457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container</a:t>
          </a:r>
        </a:p>
      </dsp:txBody>
      <dsp:txXfrm>
        <a:off x="2853267" y="3460684"/>
        <a:ext cx="508179" cy="1549827"/>
      </dsp:txXfrm>
    </dsp:sp>
    <dsp:sp modelId="{F39596A3-D1B9-4AB4-9084-833AABC1EB8E}">
      <dsp:nvSpPr>
        <dsp:cNvPr id="0" name=""/>
        <dsp:cNvSpPr/>
      </dsp:nvSpPr>
      <dsp:spPr>
        <a:xfrm>
          <a:off x="3399928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sql</a:t>
          </a:r>
          <a:endParaRPr lang="en-US" sz="1800" kern="1200" dirty="0"/>
        </a:p>
      </dsp:txBody>
      <dsp:txXfrm>
        <a:off x="3415738" y="3460684"/>
        <a:ext cx="508179" cy="1549827"/>
      </dsp:txXfrm>
    </dsp:sp>
    <dsp:sp modelId="{D7B212FC-3BC7-46FC-86CA-69F06F7AE5FA}">
      <dsp:nvSpPr>
        <dsp:cNvPr id="0" name=""/>
        <dsp:cNvSpPr/>
      </dsp:nvSpPr>
      <dsp:spPr>
        <a:xfrm>
          <a:off x="3985071" y="1723876"/>
          <a:ext cx="2227213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testing</a:t>
          </a:r>
          <a:endParaRPr lang="en-US" sz="3400" kern="1200" dirty="0"/>
        </a:p>
      </dsp:txBody>
      <dsp:txXfrm>
        <a:off x="4031390" y="1770195"/>
        <a:ext cx="2134575" cy="1488809"/>
      </dsp:txXfrm>
    </dsp:sp>
    <dsp:sp modelId="{BF85477E-8312-4909-A060-BE20FB447374}">
      <dsp:nvSpPr>
        <dsp:cNvPr id="0" name=""/>
        <dsp:cNvSpPr/>
      </dsp:nvSpPr>
      <dsp:spPr>
        <a:xfrm>
          <a:off x="3985071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 coverage</a:t>
          </a:r>
        </a:p>
      </dsp:txBody>
      <dsp:txXfrm>
        <a:off x="4000881" y="3460684"/>
        <a:ext cx="508179" cy="1549827"/>
      </dsp:txXfrm>
    </dsp:sp>
    <dsp:sp modelId="{9EA67991-AF45-4946-B563-563C59A5ECE6}">
      <dsp:nvSpPr>
        <dsp:cNvPr id="0" name=""/>
        <dsp:cNvSpPr/>
      </dsp:nvSpPr>
      <dsp:spPr>
        <a:xfrm>
          <a:off x="4547542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service</a:t>
          </a:r>
          <a:endParaRPr lang="en-US" sz="1800" kern="1200" dirty="0"/>
        </a:p>
      </dsp:txBody>
      <dsp:txXfrm>
        <a:off x="4563352" y="3460684"/>
        <a:ext cx="508179" cy="1549827"/>
      </dsp:txXfrm>
    </dsp:sp>
    <dsp:sp modelId="{3AC79CE7-E900-4096-A1B4-DC9C610BD292}">
      <dsp:nvSpPr>
        <dsp:cNvPr id="0" name=""/>
        <dsp:cNvSpPr/>
      </dsp:nvSpPr>
      <dsp:spPr>
        <a:xfrm>
          <a:off x="5110013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performance</a:t>
          </a:r>
          <a:endParaRPr lang="en-US" sz="1800" kern="1200" dirty="0"/>
        </a:p>
      </dsp:txBody>
      <dsp:txXfrm>
        <a:off x="5125823" y="3460684"/>
        <a:ext cx="508179" cy="1549827"/>
      </dsp:txXfrm>
    </dsp:sp>
    <dsp:sp modelId="{2BA68089-D23D-4277-BCB0-7562DB221828}">
      <dsp:nvSpPr>
        <dsp:cNvPr id="0" name=""/>
        <dsp:cNvSpPr/>
      </dsp:nvSpPr>
      <dsp:spPr>
        <a:xfrm>
          <a:off x="5672485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browser</a:t>
          </a:r>
        </a:p>
      </dsp:txBody>
      <dsp:txXfrm>
        <a:off x="5688295" y="3460684"/>
        <a:ext cx="508179" cy="1549827"/>
      </dsp:txXfrm>
    </dsp:sp>
    <dsp:sp modelId="{DC7E5774-0AD4-4A9A-8490-A7F463C24EF7}">
      <dsp:nvSpPr>
        <dsp:cNvPr id="0" name=""/>
        <dsp:cNvSpPr/>
      </dsp:nvSpPr>
      <dsp:spPr>
        <a:xfrm>
          <a:off x="6257627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deploy</a:t>
          </a:r>
          <a:endParaRPr lang="en-US" sz="3400" kern="1200" dirty="0"/>
        </a:p>
      </dsp:txBody>
      <dsp:txXfrm>
        <a:off x="6303946" y="1770195"/>
        <a:ext cx="1572103" cy="1488809"/>
      </dsp:txXfrm>
    </dsp:sp>
    <dsp:sp modelId="{86CBF696-2529-4052-BEBA-F7B48E3E3846}">
      <dsp:nvSpPr>
        <dsp:cNvPr id="0" name=""/>
        <dsp:cNvSpPr/>
      </dsp:nvSpPr>
      <dsp:spPr>
        <a:xfrm>
          <a:off x="6257627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1</a:t>
          </a:r>
          <a:endParaRPr lang="en-US" sz="1800" kern="1200" dirty="0"/>
        </a:p>
      </dsp:txBody>
      <dsp:txXfrm>
        <a:off x="6273437" y="3460684"/>
        <a:ext cx="508179" cy="1549827"/>
      </dsp:txXfrm>
    </dsp:sp>
    <dsp:sp modelId="{189AF969-4517-492E-919F-E2EC5C091582}">
      <dsp:nvSpPr>
        <dsp:cNvPr id="0" name=""/>
        <dsp:cNvSpPr/>
      </dsp:nvSpPr>
      <dsp:spPr>
        <a:xfrm>
          <a:off x="6820099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 prem</a:t>
          </a:r>
          <a:endParaRPr lang="en-US" sz="1800" kern="1200" dirty="0"/>
        </a:p>
      </dsp:txBody>
      <dsp:txXfrm>
        <a:off x="6835909" y="3460684"/>
        <a:ext cx="508179" cy="1549827"/>
      </dsp:txXfrm>
    </dsp:sp>
    <dsp:sp modelId="{18E96972-9DF6-45FC-ABEC-6844EE1FAA2F}">
      <dsp:nvSpPr>
        <dsp:cNvPr id="0" name=""/>
        <dsp:cNvSpPr/>
      </dsp:nvSpPr>
      <dsp:spPr>
        <a:xfrm>
          <a:off x="738257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2</a:t>
          </a:r>
          <a:endParaRPr lang="en-US" sz="1800" kern="1200" dirty="0"/>
        </a:p>
      </dsp:txBody>
      <dsp:txXfrm>
        <a:off x="7398380" y="3460684"/>
        <a:ext cx="508179" cy="154982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2D78D-4E6E-43CF-9C00-D3DDA3E14D27}">
      <dsp:nvSpPr>
        <dsp:cNvPr id="0" name=""/>
        <dsp:cNvSpPr/>
      </dsp:nvSpPr>
      <dsp:spPr>
        <a:xfrm>
          <a:off x="2430" y="2877"/>
          <a:ext cx="7919939" cy="1581447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continuous integration &amp; delivery</a:t>
          </a:r>
        </a:p>
      </dsp:txBody>
      <dsp:txXfrm>
        <a:off x="48749" y="49196"/>
        <a:ext cx="7827301" cy="1488809"/>
      </dsp:txXfrm>
    </dsp:sp>
    <dsp:sp modelId="{944D9E3A-4F72-4307-BCF5-455A6ABC9D07}">
      <dsp:nvSpPr>
        <dsp:cNvPr id="0" name=""/>
        <dsp:cNvSpPr/>
      </dsp:nvSpPr>
      <dsp:spPr>
        <a:xfrm>
          <a:off x="18443" y="1752599"/>
          <a:ext cx="2227213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build</a:t>
          </a:r>
          <a:endParaRPr lang="en-US" sz="3400" kern="1200" dirty="0"/>
        </a:p>
      </dsp:txBody>
      <dsp:txXfrm>
        <a:off x="64762" y="1798918"/>
        <a:ext cx="2134575" cy="1488809"/>
      </dsp:txXfrm>
    </dsp:sp>
    <dsp:sp modelId="{61146273-69D7-4143-AD42-8B5D9B017831}">
      <dsp:nvSpPr>
        <dsp:cNvPr id="0" name=""/>
        <dsp:cNvSpPr/>
      </dsp:nvSpPr>
      <dsp:spPr>
        <a:xfrm>
          <a:off x="243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gradle</a:t>
          </a:r>
          <a:endParaRPr lang="en-US" sz="1800" kern="1200" dirty="0"/>
        </a:p>
      </dsp:txBody>
      <dsp:txXfrm>
        <a:off x="18240" y="3460684"/>
        <a:ext cx="508179" cy="1549827"/>
      </dsp:txXfrm>
    </dsp:sp>
    <dsp:sp modelId="{8E9D9B5B-7C43-4F85-AD9E-B72E7E9B7431}">
      <dsp:nvSpPr>
        <dsp:cNvPr id="0" name=""/>
        <dsp:cNvSpPr/>
      </dsp:nvSpPr>
      <dsp:spPr>
        <a:xfrm>
          <a:off x="564901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maven</a:t>
          </a:r>
        </a:p>
      </dsp:txBody>
      <dsp:txXfrm>
        <a:off x="580711" y="3460684"/>
        <a:ext cx="508179" cy="1549827"/>
      </dsp:txXfrm>
    </dsp:sp>
    <dsp:sp modelId="{C0456FC0-22DE-4488-862E-C9CB5DFC6E79}">
      <dsp:nvSpPr>
        <dsp:cNvPr id="0" name=""/>
        <dsp:cNvSpPr/>
      </dsp:nvSpPr>
      <dsp:spPr>
        <a:xfrm>
          <a:off x="1127372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Rust</a:t>
          </a:r>
          <a:endParaRPr lang="en-US" sz="1800" kern="1200" dirty="0"/>
        </a:p>
      </dsp:txBody>
      <dsp:txXfrm>
        <a:off x="1143182" y="3460684"/>
        <a:ext cx="508179" cy="1549827"/>
      </dsp:txXfrm>
    </dsp:sp>
    <dsp:sp modelId="{58D99369-66A9-45DA-9A5F-3024BC3FF5AD}">
      <dsp:nvSpPr>
        <dsp:cNvPr id="0" name=""/>
        <dsp:cNvSpPr/>
      </dsp:nvSpPr>
      <dsp:spPr>
        <a:xfrm>
          <a:off x="1689843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NodeJS</a:t>
          </a:r>
        </a:p>
      </dsp:txBody>
      <dsp:txXfrm>
        <a:off x="1705653" y="3460684"/>
        <a:ext cx="508179" cy="1549827"/>
      </dsp:txXfrm>
    </dsp:sp>
    <dsp:sp modelId="{3C679AE4-8D92-4263-A537-278952D5B364}">
      <dsp:nvSpPr>
        <dsp:cNvPr id="0" name=""/>
        <dsp:cNvSpPr/>
      </dsp:nvSpPr>
      <dsp:spPr>
        <a:xfrm>
          <a:off x="2274986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scan</a:t>
          </a:r>
          <a:endParaRPr lang="en-US" sz="3400" kern="1200" dirty="0"/>
        </a:p>
      </dsp:txBody>
      <dsp:txXfrm>
        <a:off x="2321305" y="1770195"/>
        <a:ext cx="1572103" cy="1488809"/>
      </dsp:txXfrm>
    </dsp:sp>
    <dsp:sp modelId="{206B37B2-03EB-43D9-B23E-0C5989504AB7}">
      <dsp:nvSpPr>
        <dsp:cNvPr id="0" name=""/>
        <dsp:cNvSpPr/>
      </dsp:nvSpPr>
      <dsp:spPr>
        <a:xfrm>
          <a:off x="2232272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style</a:t>
          </a:r>
        </a:p>
      </dsp:txBody>
      <dsp:txXfrm>
        <a:off x="2248082" y="3463562"/>
        <a:ext cx="508179" cy="1549827"/>
      </dsp:txXfrm>
    </dsp:sp>
    <dsp:sp modelId="{5DD80F86-7DD6-4B7B-A5B2-199E9DE4EA25}">
      <dsp:nvSpPr>
        <dsp:cNvPr id="0" name=""/>
        <dsp:cNvSpPr/>
      </dsp:nvSpPr>
      <dsp:spPr>
        <a:xfrm>
          <a:off x="2794743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container</a:t>
          </a:r>
        </a:p>
      </dsp:txBody>
      <dsp:txXfrm>
        <a:off x="2810553" y="3463562"/>
        <a:ext cx="508179" cy="1549827"/>
      </dsp:txXfrm>
    </dsp:sp>
    <dsp:sp modelId="{F39596A3-D1B9-4AB4-9084-833AABC1EB8E}">
      <dsp:nvSpPr>
        <dsp:cNvPr id="0" name=""/>
        <dsp:cNvSpPr/>
      </dsp:nvSpPr>
      <dsp:spPr>
        <a:xfrm>
          <a:off x="3357214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sql</a:t>
          </a:r>
          <a:endParaRPr lang="en-US" sz="1800" kern="1200" dirty="0"/>
        </a:p>
      </dsp:txBody>
      <dsp:txXfrm>
        <a:off x="3373024" y="3463562"/>
        <a:ext cx="508179" cy="1549827"/>
      </dsp:txXfrm>
    </dsp:sp>
    <dsp:sp modelId="{D7B212FC-3BC7-46FC-86CA-69F06F7AE5FA}">
      <dsp:nvSpPr>
        <dsp:cNvPr id="0" name=""/>
        <dsp:cNvSpPr/>
      </dsp:nvSpPr>
      <dsp:spPr>
        <a:xfrm>
          <a:off x="3985071" y="1723876"/>
          <a:ext cx="2227213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testing</a:t>
          </a:r>
          <a:endParaRPr lang="en-US" sz="3400" kern="1200" dirty="0"/>
        </a:p>
      </dsp:txBody>
      <dsp:txXfrm>
        <a:off x="4031390" y="1770195"/>
        <a:ext cx="2134575" cy="1488809"/>
      </dsp:txXfrm>
    </dsp:sp>
    <dsp:sp modelId="{BF85477E-8312-4909-A060-BE20FB447374}">
      <dsp:nvSpPr>
        <dsp:cNvPr id="0" name=""/>
        <dsp:cNvSpPr/>
      </dsp:nvSpPr>
      <dsp:spPr>
        <a:xfrm>
          <a:off x="3942357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 coverage</a:t>
          </a:r>
        </a:p>
      </dsp:txBody>
      <dsp:txXfrm>
        <a:off x="3958167" y="3463562"/>
        <a:ext cx="508179" cy="1549827"/>
      </dsp:txXfrm>
    </dsp:sp>
    <dsp:sp modelId="{9EA67991-AF45-4946-B563-563C59A5ECE6}">
      <dsp:nvSpPr>
        <dsp:cNvPr id="0" name=""/>
        <dsp:cNvSpPr/>
      </dsp:nvSpPr>
      <dsp:spPr>
        <a:xfrm>
          <a:off x="4504828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service</a:t>
          </a:r>
          <a:endParaRPr lang="en-US" sz="1800" kern="1200" dirty="0"/>
        </a:p>
      </dsp:txBody>
      <dsp:txXfrm>
        <a:off x="4520638" y="3463562"/>
        <a:ext cx="508179" cy="1549827"/>
      </dsp:txXfrm>
    </dsp:sp>
    <dsp:sp modelId="{3AC79CE7-E900-4096-A1B4-DC9C610BD292}">
      <dsp:nvSpPr>
        <dsp:cNvPr id="0" name=""/>
        <dsp:cNvSpPr/>
      </dsp:nvSpPr>
      <dsp:spPr>
        <a:xfrm>
          <a:off x="5067299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performance</a:t>
          </a:r>
          <a:endParaRPr lang="en-US" sz="1800" kern="1200" dirty="0"/>
        </a:p>
      </dsp:txBody>
      <dsp:txXfrm>
        <a:off x="5083109" y="3463562"/>
        <a:ext cx="508179" cy="1549827"/>
      </dsp:txXfrm>
    </dsp:sp>
    <dsp:sp modelId="{2BA68089-D23D-4277-BCB0-7562DB221828}">
      <dsp:nvSpPr>
        <dsp:cNvPr id="0" name=""/>
        <dsp:cNvSpPr/>
      </dsp:nvSpPr>
      <dsp:spPr>
        <a:xfrm>
          <a:off x="5672485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browser</a:t>
          </a:r>
        </a:p>
      </dsp:txBody>
      <dsp:txXfrm>
        <a:off x="5688295" y="3460684"/>
        <a:ext cx="508179" cy="1549827"/>
      </dsp:txXfrm>
    </dsp:sp>
    <dsp:sp modelId="{DC7E5774-0AD4-4A9A-8490-A7F463C24EF7}">
      <dsp:nvSpPr>
        <dsp:cNvPr id="0" name=""/>
        <dsp:cNvSpPr/>
      </dsp:nvSpPr>
      <dsp:spPr>
        <a:xfrm>
          <a:off x="6257627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deploy</a:t>
          </a:r>
          <a:endParaRPr lang="en-US" sz="3400" kern="1200" dirty="0"/>
        </a:p>
      </dsp:txBody>
      <dsp:txXfrm>
        <a:off x="6303946" y="1770195"/>
        <a:ext cx="1572103" cy="1488809"/>
      </dsp:txXfrm>
    </dsp:sp>
    <dsp:sp modelId="{86CBF696-2529-4052-BEBA-F7B48E3E3846}">
      <dsp:nvSpPr>
        <dsp:cNvPr id="0" name=""/>
        <dsp:cNvSpPr/>
      </dsp:nvSpPr>
      <dsp:spPr>
        <a:xfrm>
          <a:off x="6257627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1</a:t>
          </a:r>
          <a:endParaRPr lang="en-US" sz="1800" kern="1200" dirty="0"/>
        </a:p>
      </dsp:txBody>
      <dsp:txXfrm>
        <a:off x="6273437" y="3460684"/>
        <a:ext cx="508179" cy="1549827"/>
      </dsp:txXfrm>
    </dsp:sp>
    <dsp:sp modelId="{189AF969-4517-492E-919F-E2EC5C091582}">
      <dsp:nvSpPr>
        <dsp:cNvPr id="0" name=""/>
        <dsp:cNvSpPr/>
      </dsp:nvSpPr>
      <dsp:spPr>
        <a:xfrm>
          <a:off x="6820099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 prem</a:t>
          </a:r>
          <a:endParaRPr lang="en-US" sz="1800" kern="1200" dirty="0"/>
        </a:p>
      </dsp:txBody>
      <dsp:txXfrm>
        <a:off x="6835909" y="3460684"/>
        <a:ext cx="508179" cy="1549827"/>
      </dsp:txXfrm>
    </dsp:sp>
    <dsp:sp modelId="{18E96972-9DF6-45FC-ABEC-6844EE1FAA2F}">
      <dsp:nvSpPr>
        <dsp:cNvPr id="0" name=""/>
        <dsp:cNvSpPr/>
      </dsp:nvSpPr>
      <dsp:spPr>
        <a:xfrm>
          <a:off x="738257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2</a:t>
          </a:r>
          <a:endParaRPr lang="en-US" sz="1800" kern="1200" dirty="0"/>
        </a:p>
      </dsp:txBody>
      <dsp:txXfrm>
        <a:off x="7398380" y="3460684"/>
        <a:ext cx="508179" cy="1549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711707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711707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578920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2924926" y="101526"/>
              </a:lnTo>
              <a:lnTo>
                <a:pt x="2924926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94710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94710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578920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1754955" y="101526"/>
              </a:lnTo>
              <a:lnTo>
                <a:pt x="175495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4777138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477713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477713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578920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584985" y="101526"/>
              </a:lnTo>
              <a:lnTo>
                <a:pt x="58498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60716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60716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93935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584985" y="0"/>
              </a:moveTo>
              <a:lnTo>
                <a:pt x="58498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E277B-11FA-4F68-AB8D-3A7BC4190EAE}">
      <dsp:nvSpPr>
        <dsp:cNvPr id="0" name=""/>
        <dsp:cNvSpPr/>
      </dsp:nvSpPr>
      <dsp:spPr>
        <a:xfrm>
          <a:off x="2437197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B3AF9-F1C6-43B4-B768-6EC241786989}">
      <dsp:nvSpPr>
        <dsp:cNvPr id="0" name=""/>
        <dsp:cNvSpPr/>
      </dsp:nvSpPr>
      <dsp:spPr>
        <a:xfrm>
          <a:off x="243719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5E496-1712-4A95-82FD-B10D4001E4D1}">
      <dsp:nvSpPr>
        <dsp:cNvPr id="0" name=""/>
        <dsp:cNvSpPr/>
      </dsp:nvSpPr>
      <dsp:spPr>
        <a:xfrm>
          <a:off x="243719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8498A-CE83-43ED-9040-92312E4D8A98}">
      <dsp:nvSpPr>
        <dsp:cNvPr id="0" name=""/>
        <dsp:cNvSpPr/>
      </dsp:nvSpPr>
      <dsp:spPr>
        <a:xfrm>
          <a:off x="2823964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1754955" y="0"/>
              </a:moveTo>
              <a:lnTo>
                <a:pt x="175495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26722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26722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653994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2924926" y="0"/>
              </a:moveTo>
              <a:lnTo>
                <a:pt x="2924926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97256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438303" y="1764306"/>
          <a:ext cx="91440" cy="203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65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Financial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565" y="1280847"/>
        <a:ext cx="966917" cy="483458"/>
      </dsp:txXfrm>
    </dsp:sp>
    <dsp:sp modelId="{B0C830DC-6686-4DA4-964B-E675D3945025}">
      <dsp:nvSpPr>
        <dsp:cNvPr id="0" name=""/>
        <dsp:cNvSpPr/>
      </dsp:nvSpPr>
      <dsp:spPr>
        <a:xfrm>
          <a:off x="565" y="1967358"/>
          <a:ext cx="966917" cy="48345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expense department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565" y="1967358"/>
        <a:ext cx="966917" cy="483458"/>
      </dsp:txXfrm>
    </dsp:sp>
    <dsp:sp modelId="{C62325E9-78B4-4509-9143-F2F839B15FC4}">
      <dsp:nvSpPr>
        <dsp:cNvPr id="0" name=""/>
        <dsp:cNvSpPr/>
      </dsp:nvSpPr>
      <dsp:spPr>
        <a:xfrm>
          <a:off x="242294" y="2653870"/>
          <a:ext cx="966917" cy="48345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software expenses</a:t>
          </a:r>
        </a:p>
      </dsp:txBody>
      <dsp:txXfrm>
        <a:off x="242294" y="2653870"/>
        <a:ext cx="966917" cy="483458"/>
      </dsp:txXfrm>
    </dsp:sp>
    <dsp:sp modelId="{582A0456-1E6F-410F-9311-6349BF03F191}">
      <dsp:nvSpPr>
        <dsp:cNvPr id="0" name=""/>
        <dsp:cNvSpPr/>
      </dsp:nvSpPr>
      <dsp:spPr>
        <a:xfrm>
          <a:off x="4095461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4095461" y="1280847"/>
        <a:ext cx="966917" cy="483458"/>
      </dsp:txXfrm>
    </dsp:sp>
    <dsp:sp modelId="{B314E076-6DBF-44C9-AD30-DE1C803A3AE6}">
      <dsp:nvSpPr>
        <dsp:cNvPr id="0" name=""/>
        <dsp:cNvSpPr/>
      </dsp:nvSpPr>
      <dsp:spPr>
        <a:xfrm>
          <a:off x="117053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interface 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1170535" y="1967358"/>
        <a:ext cx="966917" cy="483458"/>
      </dsp:txXfrm>
    </dsp:sp>
    <dsp:sp modelId="{94178CEA-71F4-4F1E-8A50-B3B85B412B37}">
      <dsp:nvSpPr>
        <dsp:cNvPr id="0" name=""/>
        <dsp:cNvSpPr/>
      </dsp:nvSpPr>
      <dsp:spPr>
        <a:xfrm>
          <a:off x="1412264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web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2653870"/>
        <a:ext cx="966917" cy="483458"/>
      </dsp:txXfrm>
    </dsp:sp>
    <dsp:sp modelId="{214B4D1C-C7B3-4D0B-A56B-7BE4CB6C97D3}">
      <dsp:nvSpPr>
        <dsp:cNvPr id="0" name=""/>
        <dsp:cNvSpPr/>
      </dsp:nvSpPr>
      <dsp:spPr>
        <a:xfrm>
          <a:off x="1412264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desktop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3340382"/>
        <a:ext cx="966917" cy="483458"/>
      </dsp:txXfrm>
    </dsp:sp>
    <dsp:sp modelId="{47511641-D41A-432B-9303-88A61D31849B}">
      <dsp:nvSpPr>
        <dsp:cNvPr id="0" name=""/>
        <dsp:cNvSpPr/>
      </dsp:nvSpPr>
      <dsp:spPr>
        <a:xfrm>
          <a:off x="234050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backend development (manager)</a:t>
          </a:r>
        </a:p>
      </dsp:txBody>
      <dsp:txXfrm>
        <a:off x="2340505" y="1967358"/>
        <a:ext cx="966917" cy="483458"/>
      </dsp:txXfrm>
    </dsp:sp>
    <dsp:sp modelId="{7BEEC181-B0BE-44FD-BB29-65962BFB02FB}">
      <dsp:nvSpPr>
        <dsp:cNvPr id="0" name=""/>
        <dsp:cNvSpPr/>
      </dsp:nvSpPr>
      <dsp:spPr>
        <a:xfrm>
          <a:off x="2582235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business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2653870"/>
        <a:ext cx="966917" cy="483458"/>
      </dsp:txXfrm>
    </dsp:sp>
    <dsp:sp modelId="{B55EDA74-B899-497A-ACBE-C8E2A8D68EB6}">
      <dsp:nvSpPr>
        <dsp:cNvPr id="0" name=""/>
        <dsp:cNvSpPr/>
      </dsp:nvSpPr>
      <dsp:spPr>
        <a:xfrm>
          <a:off x="2582235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3340382"/>
        <a:ext cx="966917" cy="483458"/>
      </dsp:txXfrm>
    </dsp:sp>
    <dsp:sp modelId="{88526734-E146-40CF-94A2-503B37DCE0E9}">
      <dsp:nvSpPr>
        <dsp:cNvPr id="0" name=""/>
        <dsp:cNvSpPr/>
      </dsp:nvSpPr>
      <dsp:spPr>
        <a:xfrm>
          <a:off x="2582235" y="4026893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api</a:t>
          </a:r>
          <a:r>
            <a:rPr lang="en-US" sz="800" kern="1200" dirty="0"/>
            <a:t>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2582235" y="4026893"/>
        <a:ext cx="966917" cy="483458"/>
      </dsp:txXfrm>
    </dsp:sp>
    <dsp:sp modelId="{F50F8E5B-D962-45D4-BF2A-7C76E81CAF3B}">
      <dsp:nvSpPr>
        <dsp:cNvPr id="0" name=""/>
        <dsp:cNvSpPr/>
      </dsp:nvSpPr>
      <dsp:spPr>
        <a:xfrm>
          <a:off x="3510476" y="1967358"/>
          <a:ext cx="966917" cy="48345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security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3510476" y="1967358"/>
        <a:ext cx="966917" cy="483458"/>
      </dsp:txXfrm>
    </dsp:sp>
    <dsp:sp modelId="{152CC20E-A694-4761-B9B9-C6396ED39DC2}">
      <dsp:nvSpPr>
        <dsp:cNvPr id="0" name=""/>
        <dsp:cNvSpPr/>
      </dsp:nvSpPr>
      <dsp:spPr>
        <a:xfrm>
          <a:off x="3752205" y="2653870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internet</a:t>
          </a:r>
        </a:p>
      </dsp:txBody>
      <dsp:txXfrm>
        <a:off x="3752205" y="2653870"/>
        <a:ext cx="966917" cy="483458"/>
      </dsp:txXfrm>
    </dsp:sp>
    <dsp:sp modelId="{B700EC89-5A94-4E5E-91E4-2FA66EEE48C5}">
      <dsp:nvSpPr>
        <dsp:cNvPr id="0" name=""/>
        <dsp:cNvSpPr/>
      </dsp:nvSpPr>
      <dsp:spPr>
        <a:xfrm>
          <a:off x="3752205" y="3340382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</a:t>
          </a:r>
        </a:p>
      </dsp:txBody>
      <dsp:txXfrm>
        <a:off x="3752205" y="3340382"/>
        <a:ext cx="966917" cy="483458"/>
      </dsp:txXfrm>
    </dsp:sp>
    <dsp:sp modelId="{A5638E75-D507-499A-85F7-97AB92586DE0}">
      <dsp:nvSpPr>
        <dsp:cNvPr id="0" name=""/>
        <dsp:cNvSpPr/>
      </dsp:nvSpPr>
      <dsp:spPr>
        <a:xfrm>
          <a:off x="4680446" y="1967358"/>
          <a:ext cx="966917" cy="48345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infrastructure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4680446" y="1967358"/>
        <a:ext cx="966917" cy="483458"/>
      </dsp:txXfrm>
    </dsp:sp>
    <dsp:sp modelId="{0426F541-A964-46E9-BC6B-1EDE24A71B02}">
      <dsp:nvSpPr>
        <dsp:cNvPr id="0" name=""/>
        <dsp:cNvSpPr/>
      </dsp:nvSpPr>
      <dsp:spPr>
        <a:xfrm>
          <a:off x="4922176" y="2653870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networking</a:t>
          </a:r>
        </a:p>
      </dsp:txBody>
      <dsp:txXfrm>
        <a:off x="4922176" y="2653870"/>
        <a:ext cx="966917" cy="483458"/>
      </dsp:txXfrm>
    </dsp:sp>
    <dsp:sp modelId="{ACA20580-BDE4-40E8-8B42-CC7E4F6BE67E}">
      <dsp:nvSpPr>
        <dsp:cNvPr id="0" name=""/>
        <dsp:cNvSpPr/>
      </dsp:nvSpPr>
      <dsp:spPr>
        <a:xfrm>
          <a:off x="4922176" y="3340382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provisioning</a:t>
          </a:r>
        </a:p>
      </dsp:txBody>
      <dsp:txXfrm>
        <a:off x="4922176" y="3340382"/>
        <a:ext cx="966917" cy="483458"/>
      </dsp:txXfrm>
    </dsp:sp>
    <dsp:sp modelId="{159AB5A8-ADD9-490B-96F6-BF960F6B3BC4}">
      <dsp:nvSpPr>
        <dsp:cNvPr id="0" name=""/>
        <dsp:cNvSpPr/>
      </dsp:nvSpPr>
      <dsp:spPr>
        <a:xfrm>
          <a:off x="4922176" y="4026893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middleware</a:t>
          </a:r>
        </a:p>
      </dsp:txBody>
      <dsp:txXfrm>
        <a:off x="4922176" y="4026893"/>
        <a:ext cx="966917" cy="483458"/>
      </dsp:txXfrm>
    </dsp:sp>
    <dsp:sp modelId="{494D132E-36C2-428E-B9C5-55EB62DABF00}">
      <dsp:nvSpPr>
        <dsp:cNvPr id="0" name=""/>
        <dsp:cNvSpPr/>
      </dsp:nvSpPr>
      <dsp:spPr>
        <a:xfrm>
          <a:off x="585041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 &amp; deploy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5850417" y="1967358"/>
        <a:ext cx="966917" cy="483458"/>
      </dsp:txXfrm>
    </dsp:sp>
    <dsp:sp modelId="{1D16DDF1-D5F9-4D0A-87DC-ECB19759C13F}">
      <dsp:nvSpPr>
        <dsp:cNvPr id="0" name=""/>
        <dsp:cNvSpPr/>
      </dsp:nvSpPr>
      <dsp:spPr>
        <a:xfrm>
          <a:off x="6092146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builds</a:t>
          </a:r>
        </a:p>
      </dsp:txBody>
      <dsp:txXfrm>
        <a:off x="6092146" y="2653870"/>
        <a:ext cx="966917" cy="483458"/>
      </dsp:txXfrm>
    </dsp:sp>
    <dsp:sp modelId="{16397FED-84C9-404D-A599-2BDE738A1C09}">
      <dsp:nvSpPr>
        <dsp:cNvPr id="0" name=""/>
        <dsp:cNvSpPr/>
      </dsp:nvSpPr>
      <dsp:spPr>
        <a:xfrm>
          <a:off x="6092146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deploys</a:t>
          </a:r>
        </a:p>
      </dsp:txBody>
      <dsp:txXfrm>
        <a:off x="6092146" y="3340382"/>
        <a:ext cx="966917" cy="483458"/>
      </dsp:txXfrm>
    </dsp:sp>
    <dsp:sp modelId="{62A016C7-808E-4D62-8EA2-ED40DF749409}">
      <dsp:nvSpPr>
        <dsp:cNvPr id="0" name=""/>
        <dsp:cNvSpPr/>
      </dsp:nvSpPr>
      <dsp:spPr>
        <a:xfrm>
          <a:off x="702038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operational support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7020387" y="1967358"/>
        <a:ext cx="966917" cy="483458"/>
      </dsp:txXfrm>
    </dsp:sp>
    <dsp:sp modelId="{7E37481F-5ED3-405A-B046-1DD9BE7FABD5}">
      <dsp:nvSpPr>
        <dsp:cNvPr id="0" name=""/>
        <dsp:cNvSpPr/>
      </dsp:nvSpPr>
      <dsp:spPr>
        <a:xfrm>
          <a:off x="7262117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call center</a:t>
          </a:r>
        </a:p>
      </dsp:txBody>
      <dsp:txXfrm>
        <a:off x="7262117" y="2653870"/>
        <a:ext cx="966917" cy="483458"/>
      </dsp:txXfrm>
    </dsp:sp>
    <dsp:sp modelId="{D5E04DE9-E206-4E3F-A694-7167BF9E26F4}">
      <dsp:nvSpPr>
        <dsp:cNvPr id="0" name=""/>
        <dsp:cNvSpPr/>
      </dsp:nvSpPr>
      <dsp:spPr>
        <a:xfrm>
          <a:off x="7262117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tier 2 support</a:t>
          </a:r>
        </a:p>
      </dsp:txBody>
      <dsp:txXfrm>
        <a:off x="7262117" y="3340382"/>
        <a:ext cx="966917" cy="483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4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80755"/>
            <a:ext cx="60198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Adopting the Open Source Model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https://github.com/dsietz/open-source-model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6765762" y="5726532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E11273-B220-4E6A-9D79-1388C3C0922F}"/>
              </a:ext>
            </a:extLst>
          </p:cNvPr>
          <p:cNvSpPr/>
          <p:nvPr/>
        </p:nvSpPr>
        <p:spPr>
          <a:xfrm>
            <a:off x="685800" y="4495800"/>
            <a:ext cx="2362200" cy="914400"/>
          </a:xfrm>
          <a:prstGeom prst="wedgeRoundRectCallout">
            <a:avLst>
              <a:gd name="adj1" fmla="val -13553"/>
              <a:gd name="adj2" fmla="val -1083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 wish to register a complaint!</a:t>
            </a:r>
          </a:p>
        </p:txBody>
      </p:sp>
    </p:spTree>
    <p:extLst>
      <p:ext uri="{BB962C8B-B14F-4D97-AF65-F5344CB8AC3E}">
        <p14:creationId xmlns:p14="http://schemas.microsoft.com/office/powerpoint/2010/main" val="812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2.77778E-6 -0.15926 C 2.77778E-6 -0.23079 -0.08125 -0.31852 -0.14705 -0.31852 L -0.2941 -0.3185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5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F005E4-4807-47AC-AC20-2397CC89603B}"/>
              </a:ext>
            </a:extLst>
          </p:cNvPr>
          <p:cNvGrpSpPr/>
          <p:nvPr/>
        </p:nvGrpSpPr>
        <p:grpSpPr>
          <a:xfrm>
            <a:off x="664421" y="1295400"/>
            <a:ext cx="4514583" cy="2310590"/>
            <a:chOff x="664421" y="1295400"/>
            <a:chExt cx="4514583" cy="23105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1" y="2310590"/>
              <a:ext cx="1295400" cy="12954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FFCBF-B64C-401B-833F-965C3FAAA24B}"/>
                </a:ext>
              </a:extLst>
            </p:cNvPr>
            <p:cNvGrpSpPr/>
            <p:nvPr/>
          </p:nvGrpSpPr>
          <p:grpSpPr>
            <a:xfrm>
              <a:off x="2209800" y="1295400"/>
              <a:ext cx="2969204" cy="1524000"/>
              <a:chOff x="2669596" y="1600200"/>
              <a:chExt cx="3886200" cy="1948934"/>
            </a:xfrm>
          </p:grpSpPr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953432AF-30D9-40E0-BBC6-574793FE1954}"/>
                  </a:ext>
                </a:extLst>
              </p:cNvPr>
              <p:cNvSpPr/>
              <p:nvPr/>
            </p:nvSpPr>
            <p:spPr>
              <a:xfrm>
                <a:off x="2669596" y="1600200"/>
                <a:ext cx="3886200" cy="1948934"/>
              </a:xfrm>
              <a:prstGeom prst="cloudCallout">
                <a:avLst>
                  <a:gd name="adj1" fmla="val -55619"/>
                  <a:gd name="adj2" fmla="val 33536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5A96E22-6924-40E5-91E7-83D353F3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2400" y="1981200"/>
                <a:ext cx="1300593" cy="1300593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F726B-1688-4D65-AD07-5498069E8129}"/>
              </a:ext>
            </a:extLst>
          </p:cNvPr>
          <p:cNvGrpSpPr/>
          <p:nvPr/>
        </p:nvGrpSpPr>
        <p:grpSpPr>
          <a:xfrm>
            <a:off x="1905000" y="2559733"/>
            <a:ext cx="1209087" cy="1536628"/>
            <a:chOff x="1905000" y="2559733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559733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1951130" y="3788584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62785-4CC3-4190-B65E-0050D782EB8A}"/>
              </a:ext>
            </a:extLst>
          </p:cNvPr>
          <p:cNvGrpSpPr/>
          <p:nvPr/>
        </p:nvGrpSpPr>
        <p:grpSpPr>
          <a:xfrm>
            <a:off x="7215607" y="2530704"/>
            <a:ext cx="1394993" cy="1516864"/>
            <a:chOff x="7215607" y="253070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679" y="253070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7215607" y="373979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01620"/>
              </p:ext>
            </p:extLst>
          </p:nvPr>
        </p:nvGraphicFramePr>
        <p:xfrm>
          <a:off x="457200" y="4180840"/>
          <a:ext cx="81534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711AA10B-1033-4638-B9FA-4C67A41F41C7}"/>
              </a:ext>
            </a:extLst>
          </p:cNvPr>
          <p:cNvSpPr/>
          <p:nvPr/>
        </p:nvSpPr>
        <p:spPr>
          <a:xfrm>
            <a:off x="304800" y="4532085"/>
            <a:ext cx="861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29832-006C-4AD0-A0D0-C89D857565B8}"/>
              </a:ext>
            </a:extLst>
          </p:cNvPr>
          <p:cNvSpPr/>
          <p:nvPr/>
        </p:nvSpPr>
        <p:spPr>
          <a:xfrm>
            <a:off x="312057" y="5023888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DF6F67-D28B-4CC5-AF84-9CACD5F0B2F0}"/>
              </a:ext>
            </a:extLst>
          </p:cNvPr>
          <p:cNvSpPr/>
          <p:nvPr/>
        </p:nvSpPr>
        <p:spPr>
          <a:xfrm>
            <a:off x="228600" y="5423522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0153EC-D295-46B3-8DEA-A6ADD632A811}"/>
              </a:ext>
            </a:extLst>
          </p:cNvPr>
          <p:cNvSpPr/>
          <p:nvPr/>
        </p:nvSpPr>
        <p:spPr>
          <a:xfrm>
            <a:off x="228600" y="5814487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B44AE2-7251-4E67-9896-4CC5FA7090EC}"/>
              </a:ext>
            </a:extLst>
          </p:cNvPr>
          <p:cNvSpPr/>
          <p:nvPr/>
        </p:nvSpPr>
        <p:spPr>
          <a:xfrm>
            <a:off x="228600" y="6248400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2B3B-0875-4D8E-8B83-EC10E2D9D16D}"/>
              </a:ext>
            </a:extLst>
          </p:cNvPr>
          <p:cNvSpPr/>
          <p:nvPr/>
        </p:nvSpPr>
        <p:spPr>
          <a:xfrm>
            <a:off x="3187509" y="3060628"/>
            <a:ext cx="4040607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06406 4.07407E-6 C -0.09288 4.07407E-6 -0.12795 -0.02824 -0.12795 -0.05093 L -0.12795 -0.1016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62173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14A7E50-D385-4FBA-9E34-F4CFAFE517BA}"/>
              </a:ext>
            </a:extLst>
          </p:cNvPr>
          <p:cNvSpPr/>
          <p:nvPr/>
        </p:nvSpPr>
        <p:spPr>
          <a:xfrm>
            <a:off x="254000" y="5624286"/>
            <a:ext cx="8610600" cy="515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80999-845C-465E-89C7-C7A1C60A1053}"/>
              </a:ext>
            </a:extLst>
          </p:cNvPr>
          <p:cNvSpPr/>
          <p:nvPr/>
        </p:nvSpPr>
        <p:spPr>
          <a:xfrm>
            <a:off x="304800" y="6140130"/>
            <a:ext cx="8610600" cy="5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A03D9-9C5D-47AE-BBA3-03A3BE7A8A0E}"/>
              </a:ext>
            </a:extLst>
          </p:cNvPr>
          <p:cNvSpPr/>
          <p:nvPr/>
        </p:nvSpPr>
        <p:spPr>
          <a:xfrm>
            <a:off x="3207658" y="3018694"/>
            <a:ext cx="4061993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6DECA3-719F-4667-A9BD-DA501130A5AC}"/>
              </a:ext>
            </a:extLst>
          </p:cNvPr>
          <p:cNvGrpSpPr/>
          <p:nvPr/>
        </p:nvGrpSpPr>
        <p:grpSpPr>
          <a:xfrm>
            <a:off x="4572001" y="1800468"/>
            <a:ext cx="1394993" cy="1208039"/>
            <a:chOff x="4572001" y="1800468"/>
            <a:chExt cx="1394993" cy="120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0A0107-1E43-47F3-B886-455C651B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588" y="1800468"/>
              <a:ext cx="847851" cy="8478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206CA6-B089-4FAA-9042-CBBC842AFAAD}"/>
                </a:ext>
              </a:extLst>
            </p:cNvPr>
            <p:cNvSpPr txBox="1"/>
            <p:nvPr/>
          </p:nvSpPr>
          <p:spPr>
            <a:xfrm>
              <a:off x="4572001" y="2700730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open source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7127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Internal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Open Source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Enterprise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5887DAF-4329-415C-92BD-882E0CA194B4}"/>
              </a:ext>
            </a:extLst>
          </p:cNvPr>
          <p:cNvSpPr/>
          <p:nvPr/>
        </p:nvSpPr>
        <p:spPr>
          <a:xfrm>
            <a:off x="4573704" y="1618520"/>
            <a:ext cx="1331026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3C829-FA19-4A95-8A7E-1B56BF5295E6}"/>
              </a:ext>
            </a:extLst>
          </p:cNvPr>
          <p:cNvSpPr/>
          <p:nvPr/>
        </p:nvSpPr>
        <p:spPr>
          <a:xfrm>
            <a:off x="5900440" y="1526339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61BE7-5122-4DD8-9F14-43F990BEDC4B}"/>
              </a:ext>
            </a:extLst>
          </p:cNvPr>
          <p:cNvSpPr/>
          <p:nvPr/>
        </p:nvSpPr>
        <p:spPr>
          <a:xfrm>
            <a:off x="3210626" y="1475108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07873-8586-490B-9087-A811EBCA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32" y="3137673"/>
            <a:ext cx="1647825" cy="44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34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EDA265-3E46-4294-97A0-6CF7DD4958C1}"/>
              </a:ext>
            </a:extLst>
          </p:cNvPr>
          <p:cNvGrpSpPr/>
          <p:nvPr/>
        </p:nvGrpSpPr>
        <p:grpSpPr>
          <a:xfrm>
            <a:off x="3619500" y="3879933"/>
            <a:ext cx="1600200" cy="1499293"/>
            <a:chOff x="3677818" y="4237071"/>
            <a:chExt cx="1219200" cy="116700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4590A8-7310-4362-BE0A-DE509D3C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08B914-4472-40F7-8EB3-571551BDBE72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419600" y="3581400"/>
            <a:ext cx="1" cy="29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H="1" flipV="1">
            <a:off x="1600200" y="3581400"/>
            <a:ext cx="2292801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946200" y="3581400"/>
            <a:ext cx="2292800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EDA265-3E46-4294-97A0-6CF7DD4958C1}"/>
              </a:ext>
            </a:extLst>
          </p:cNvPr>
          <p:cNvGrpSpPr/>
          <p:nvPr/>
        </p:nvGrpSpPr>
        <p:grpSpPr>
          <a:xfrm>
            <a:off x="3619500" y="3879933"/>
            <a:ext cx="1600200" cy="1499293"/>
            <a:chOff x="3677818" y="4237071"/>
            <a:chExt cx="1219200" cy="116700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4590A8-7310-4362-BE0A-DE509D3C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08B914-4472-40F7-8EB3-571551BDBE72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419600" y="3581400"/>
            <a:ext cx="1" cy="29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H="1" flipV="1">
            <a:off x="1600200" y="3581400"/>
            <a:ext cx="2292801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946200" y="3581400"/>
            <a:ext cx="2292800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4419600" y="2329948"/>
            <a:ext cx="0" cy="41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 flipH="1">
            <a:off x="44195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60" idx="1"/>
            <a:endCxn id="19" idx="2"/>
          </p:cNvCxnSpPr>
          <p:nvPr/>
        </p:nvCxnSpPr>
        <p:spPr>
          <a:xfrm flipH="1" flipV="1">
            <a:off x="1600200" y="3581400"/>
            <a:ext cx="2505350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60" idx="3"/>
            <a:endCxn id="21" idx="2"/>
          </p:cNvCxnSpPr>
          <p:nvPr/>
        </p:nvCxnSpPr>
        <p:spPr>
          <a:xfrm flipV="1">
            <a:off x="4733648" y="3581400"/>
            <a:ext cx="2505352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4419600" y="2329948"/>
            <a:ext cx="0" cy="41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F7AC1-69B8-4E8E-879C-A4ECD7CDD7FB}"/>
              </a:ext>
            </a:extLst>
          </p:cNvPr>
          <p:cNvGrpSpPr/>
          <p:nvPr/>
        </p:nvGrpSpPr>
        <p:grpSpPr>
          <a:xfrm>
            <a:off x="3942442" y="4114800"/>
            <a:ext cx="954314" cy="892999"/>
            <a:chOff x="3677818" y="4237071"/>
            <a:chExt cx="1219200" cy="116700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E802712-7D0F-4633-A8E8-E76DD2263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4ACD62-F315-4D20-AED6-F8BC1CFB95B1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6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F4FE788-738A-4CA8-9743-8BB7B7B67B2C}"/>
              </a:ext>
            </a:extLst>
          </p:cNvPr>
          <p:cNvSpPr/>
          <p:nvPr/>
        </p:nvSpPr>
        <p:spPr>
          <a:xfrm>
            <a:off x="3581399" y="2735323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423886" y="3154423"/>
            <a:ext cx="1157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>
            <a:off x="4419599" y="3573523"/>
            <a:ext cx="0" cy="541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60" idx="1"/>
            <a:endCxn id="19" idx="2"/>
          </p:cNvCxnSpPr>
          <p:nvPr/>
        </p:nvCxnSpPr>
        <p:spPr>
          <a:xfrm flipH="1" flipV="1">
            <a:off x="1600200" y="3581400"/>
            <a:ext cx="2505350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52" idx="3"/>
          </p:cNvCxnSpPr>
          <p:nvPr/>
        </p:nvCxnSpPr>
        <p:spPr>
          <a:xfrm flipH="1" flipV="1">
            <a:off x="5257799" y="3154423"/>
            <a:ext cx="1143001" cy="7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60" idx="3"/>
            <a:endCxn id="21" idx="2"/>
          </p:cNvCxnSpPr>
          <p:nvPr/>
        </p:nvCxnSpPr>
        <p:spPr>
          <a:xfrm flipV="1">
            <a:off x="4733648" y="3581400"/>
            <a:ext cx="2505352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52" idx="0"/>
          </p:cNvCxnSpPr>
          <p:nvPr/>
        </p:nvCxnSpPr>
        <p:spPr>
          <a:xfrm flipH="1">
            <a:off x="4419599" y="2329948"/>
            <a:ext cx="1" cy="40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F7AC1-69B8-4E8E-879C-A4ECD7CDD7FB}"/>
              </a:ext>
            </a:extLst>
          </p:cNvPr>
          <p:cNvGrpSpPr/>
          <p:nvPr/>
        </p:nvGrpSpPr>
        <p:grpSpPr>
          <a:xfrm>
            <a:off x="3942442" y="4114800"/>
            <a:ext cx="954314" cy="892999"/>
            <a:chOff x="3677818" y="4237071"/>
            <a:chExt cx="1219200" cy="116700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E802712-7D0F-4633-A8E8-E76DD2263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4ACD62-F315-4D20-AED6-F8BC1CFB95B1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00C20CA-048B-4F84-9A71-466A28B0F563}"/>
              </a:ext>
            </a:extLst>
          </p:cNvPr>
          <p:cNvSpPr/>
          <p:nvPr/>
        </p:nvSpPr>
        <p:spPr>
          <a:xfrm>
            <a:off x="4431731" y="2735323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FA6914-9F87-42A5-AD6F-25F5C217BFD7}"/>
              </a:ext>
            </a:extLst>
          </p:cNvPr>
          <p:cNvSpPr/>
          <p:nvPr/>
        </p:nvSpPr>
        <p:spPr>
          <a:xfrm>
            <a:off x="2735943" y="2736112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</p:spTree>
    <p:extLst>
      <p:ext uri="{BB962C8B-B14F-4D97-AF65-F5344CB8AC3E}">
        <p14:creationId xmlns:p14="http://schemas.microsoft.com/office/powerpoint/2010/main" val="14378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21667 -3.7037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-0.2158 -0.0002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F84A19-A981-4615-80FB-120E17911E3D}"/>
              </a:ext>
            </a:extLst>
          </p:cNvPr>
          <p:cNvSpPr txBox="1"/>
          <p:nvPr/>
        </p:nvSpPr>
        <p:spPr>
          <a:xfrm>
            <a:off x="3086099" y="3213779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Allows for organic change of organizational structure to support product teams</a:t>
            </a:r>
          </a:p>
        </p:txBody>
      </p:sp>
    </p:spTree>
    <p:extLst>
      <p:ext uri="{BB962C8B-B14F-4D97-AF65-F5344CB8AC3E}">
        <p14:creationId xmlns:p14="http://schemas.microsoft.com/office/powerpoint/2010/main" val="313695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1 L -0.00416 0.094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9BC0C0-0807-4808-B370-5D8D49135F62}"/>
              </a:ext>
            </a:extLst>
          </p:cNvPr>
          <p:cNvGrpSpPr/>
          <p:nvPr/>
        </p:nvGrpSpPr>
        <p:grpSpPr>
          <a:xfrm>
            <a:off x="761997" y="1588532"/>
            <a:ext cx="7467603" cy="1002268"/>
            <a:chOff x="761997" y="1588532"/>
            <a:chExt cx="7467603" cy="10022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7B5A9D-A146-433E-9A4B-B346035532D8}"/>
                </a:ext>
              </a:extLst>
            </p:cNvPr>
            <p:cNvGrpSpPr/>
            <p:nvPr/>
          </p:nvGrpSpPr>
          <p:grpSpPr>
            <a:xfrm>
              <a:off x="761999" y="2057400"/>
              <a:ext cx="7467601" cy="533400"/>
              <a:chOff x="761999" y="2057400"/>
              <a:chExt cx="7467601" cy="533400"/>
            </a:xfrm>
          </p:grpSpPr>
          <p:sp>
            <p:nvSpPr>
              <p:cNvPr id="2" name="Right Triangle 1">
                <a:extLst>
                  <a:ext uri="{FF2B5EF4-FFF2-40B4-BE49-F238E27FC236}">
                    <a16:creationId xmlns:a16="http://schemas.microsoft.com/office/drawing/2014/main" id="{20954980-BB58-49A3-A6A7-8C7C6AEF81AC}"/>
                  </a:ext>
                </a:extLst>
              </p:cNvPr>
              <p:cNvSpPr/>
              <p:nvPr/>
            </p:nvSpPr>
            <p:spPr>
              <a:xfrm>
                <a:off x="762000" y="2057400"/>
                <a:ext cx="7467600" cy="5334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656D2A5E-2F5E-45F7-BA04-DA78AAD0A8D6}"/>
                  </a:ext>
                </a:extLst>
              </p:cNvPr>
              <p:cNvSpPr/>
              <p:nvPr/>
            </p:nvSpPr>
            <p:spPr>
              <a:xfrm flipH="1" flipV="1">
                <a:off x="761999" y="2057400"/>
                <a:ext cx="7467599" cy="533400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BD1C60-DD7A-4A49-97B8-CE598ADF3206}"/>
                </a:ext>
              </a:extLst>
            </p:cNvPr>
            <p:cNvSpPr txBox="1"/>
            <p:nvPr/>
          </p:nvSpPr>
          <p:spPr>
            <a:xfrm>
              <a:off x="761997" y="1588532"/>
              <a:ext cx="7467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contribution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124B8-4B6D-4CEF-8E7F-8706EB09AD60}"/>
              </a:ext>
            </a:extLst>
          </p:cNvPr>
          <p:cNvSpPr txBox="1"/>
          <p:nvPr/>
        </p:nvSpPr>
        <p:spPr>
          <a:xfrm>
            <a:off x="761997" y="2214265"/>
            <a:ext cx="14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10B4F-391A-466B-8906-BC7A35AD30AD}"/>
              </a:ext>
            </a:extLst>
          </p:cNvPr>
          <p:cNvSpPr txBox="1"/>
          <p:nvPr/>
        </p:nvSpPr>
        <p:spPr>
          <a:xfrm>
            <a:off x="6705600" y="2057400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distributed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D315CE-B2D5-4A1F-A8D0-653C4112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94373"/>
              </p:ext>
            </p:extLst>
          </p:nvPr>
        </p:nvGraphicFramePr>
        <p:xfrm>
          <a:off x="761996" y="2694523"/>
          <a:ext cx="746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12817448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59375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Flood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2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to “No”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Default to “Yes”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5872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4346734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4346734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434673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CD480-29B2-43A5-96E1-FE162FF8BC9F}"/>
              </a:ext>
            </a:extLst>
          </p:cNvPr>
          <p:cNvSpPr/>
          <p:nvPr/>
        </p:nvSpPr>
        <p:spPr>
          <a:xfrm>
            <a:off x="761996" y="2694523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030F00-526D-4331-AE1F-19EA7F057C67}"/>
              </a:ext>
            </a:extLst>
          </p:cNvPr>
          <p:cNvSpPr/>
          <p:nvPr/>
        </p:nvSpPr>
        <p:spPr>
          <a:xfrm>
            <a:off x="752471" y="3144618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3A1F73-DB4D-4CE6-9E90-2848E3CD2293}"/>
              </a:ext>
            </a:extLst>
          </p:cNvPr>
          <p:cNvSpPr/>
          <p:nvPr/>
        </p:nvSpPr>
        <p:spPr>
          <a:xfrm>
            <a:off x="752471" y="3432989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8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3334 -0.185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457200" y="1357312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47E39-1BFC-4D4E-88DA-F364256E2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66188"/>
              </p:ext>
            </p:extLst>
          </p:nvPr>
        </p:nvGraphicFramePr>
        <p:xfrm>
          <a:off x="2895600" y="1595119"/>
          <a:ext cx="5715001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limited democracy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 custom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early stages of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adherence to standards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controlled spend / ROI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custom profile focused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reduced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support obligation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shorter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F69C408-30FC-48F5-8272-E834055D0419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6AE3A-B281-45CE-B456-75FBA390BED8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9EEC-7D1B-4261-8CC0-57B07F6B1324}"/>
              </a:ext>
            </a:extLst>
          </p:cNvPr>
          <p:cNvSpPr/>
          <p:nvPr/>
        </p:nvSpPr>
        <p:spPr>
          <a:xfrm>
            <a:off x="2933700" y="3914454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803E7-2962-4F87-BB1E-C86E57AE8949}"/>
              </a:ext>
            </a:extLst>
          </p:cNvPr>
          <p:cNvSpPr/>
          <p:nvPr/>
        </p:nvSpPr>
        <p:spPr>
          <a:xfrm>
            <a:off x="5810251" y="3921516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</p:spTree>
    <p:extLst>
      <p:ext uri="{BB962C8B-B14F-4D97-AF65-F5344CB8AC3E}">
        <p14:creationId xmlns:p14="http://schemas.microsoft.com/office/powerpoint/2010/main" val="2212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1" grpId="0" animBg="1"/>
      <p:bldP spid="32" grpId="0" animBg="1"/>
      <p:bldP spid="33" grpId="0" animBg="1"/>
      <p:bldP spid="29" grpId="0" animBg="1"/>
      <p:bldP spid="28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026" name="Picture 2" descr="/static/community_logos/python-logo.png">
            <a:extLst>
              <a:ext uri="{FF2B5EF4-FFF2-40B4-BE49-F238E27FC236}">
                <a16:creationId xmlns:a16="http://schemas.microsoft.com/office/drawing/2014/main" id="{BA08E1DF-49ED-42EE-9815-76305F1A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30225"/>
            <a:ext cx="20097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82A6E-2131-4FC3-9B8F-832B27B7D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267200"/>
            <a:ext cx="3657600" cy="1243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70F4B-54BB-4D3A-87FA-C9B462261E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1586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58244-1876-4A7E-89F3-3B0CE464CBCD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546A-5EA7-4E18-B88C-BDF161CCF30F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a “vendor product” policy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technical standards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on 3</a:t>
            </a:r>
            <a:r>
              <a:rPr lang="en-US" baseline="30000" dirty="0"/>
              <a:t>rd</a:t>
            </a:r>
            <a:r>
              <a:rPr lang="en-US" dirty="0"/>
              <a:t> party licensing or support contract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12C4E-BBB0-4273-9105-21D794B4905A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shared service department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to policies and procedures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centralize knowledge or technical skill set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Waterfall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C4A8A-74D0-4EF3-B536-0A0D050C5E46}"/>
              </a:ext>
            </a:extLst>
          </p:cNvPr>
          <p:cNvSpPr txBox="1"/>
          <p:nvPr/>
        </p:nvSpPr>
        <p:spPr>
          <a:xfrm>
            <a:off x="682171" y="4255303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“infancy stage” of the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FB7861-C601-488D-851F-53531CCE0217}"/>
              </a:ext>
            </a:extLst>
          </p:cNvPr>
          <p:cNvGrpSpPr/>
          <p:nvPr/>
        </p:nvGrpSpPr>
        <p:grpSpPr>
          <a:xfrm>
            <a:off x="2408813" y="5105400"/>
            <a:ext cx="4326373" cy="973573"/>
            <a:chOff x="1845827" y="5347887"/>
            <a:chExt cx="4326373" cy="973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D266D8-1AC6-40C0-AD96-783C14FE8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AD5710-2258-4315-844B-E72A5C065034}"/>
                </a:ext>
              </a:extLst>
            </p:cNvPr>
            <p:cNvSpPr txBox="1"/>
            <p:nvPr/>
          </p:nvSpPr>
          <p:spPr>
            <a:xfrm>
              <a:off x="2819400" y="5511509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provided by a team for the mass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3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BDFL Agreement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2D18E-0704-4F82-927B-37DEC81DB9D0}"/>
              </a:ext>
            </a:extLst>
          </p:cNvPr>
          <p:cNvSpPr txBox="1"/>
          <p:nvPr/>
        </p:nvSpPr>
        <p:spPr>
          <a:xfrm>
            <a:off x="533400" y="24384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Adopter</a:t>
            </a:r>
            <a:endParaRPr lang="en-US" sz="1100" dirty="0"/>
          </a:p>
          <a:p>
            <a:r>
              <a:rPr lang="en-US" sz="1100" dirty="0"/>
              <a:t>You are welcome to download the product(s) and its source code for your use. By doing so, you are agreeing to the following responsibilities: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Adhere to the </a:t>
            </a:r>
            <a:r>
              <a:rPr lang="en-US" sz="1100" u="sng" dirty="0">
                <a:solidFill>
                  <a:srgbClr val="1F62E9"/>
                </a:solidFill>
              </a:rPr>
              <a:t>usage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Report any bugs, enhancement requests, or product suggestions using our </a:t>
            </a:r>
            <a:r>
              <a:rPr lang="en-US" sz="1100" u="sng" dirty="0">
                <a:solidFill>
                  <a:srgbClr val="1F62E9"/>
                </a:solidFill>
              </a:rPr>
              <a:t>request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Submit any questions or comments for discussion about the product(s) in our </a:t>
            </a:r>
            <a:r>
              <a:rPr lang="en-US" sz="1100" u="sng" dirty="0">
                <a:solidFill>
                  <a:srgbClr val="1F62E9"/>
                </a:solidFill>
              </a:rPr>
              <a:t>user forum</a:t>
            </a:r>
            <a:endParaRPr lang="en-US" sz="1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F7380E-3D51-440F-9585-D8B294054D79}"/>
              </a:ext>
            </a:extLst>
          </p:cNvPr>
          <p:cNvGrpSpPr/>
          <p:nvPr/>
        </p:nvGrpSpPr>
        <p:grpSpPr>
          <a:xfrm>
            <a:off x="533400" y="1472625"/>
            <a:ext cx="8077200" cy="891677"/>
            <a:chOff x="533400" y="1472625"/>
            <a:chExt cx="8077200" cy="8916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B64ED-E7AB-499F-BDCB-6F0C90315AF8}"/>
                </a:ext>
              </a:extLst>
            </p:cNvPr>
            <p:cNvSpPr txBox="1"/>
            <p:nvPr/>
          </p:nvSpPr>
          <p:spPr>
            <a:xfrm>
              <a:off x="533400" y="1472625"/>
              <a:ext cx="80772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Contributing</a:t>
              </a:r>
            </a:p>
            <a:p>
              <a:pPr algn="just"/>
              <a:endParaRPr lang="en-US" sz="1100" dirty="0"/>
            </a:p>
            <a:p>
              <a:pPr algn="just"/>
              <a:r>
                <a:rPr lang="en-US" sz="1100" dirty="0"/>
                <a:t>We are glad that you’d like to help contribute to this open source project!</a:t>
              </a:r>
            </a:p>
            <a:p>
              <a:pPr algn="just"/>
              <a:r>
                <a:rPr lang="en-US" sz="1100" dirty="0"/>
                <a:t>We are currently following the </a:t>
              </a:r>
              <a:r>
                <a:rPr lang="en-US" sz="1100" b="1" dirty="0"/>
                <a:t>Benevolent Dictator For Life </a:t>
              </a:r>
              <a:r>
                <a:rPr lang="en-US" sz="1100" dirty="0"/>
                <a:t>contribution model. How to contribute is based on the following roles: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B8D055-5714-4936-9035-3E13EDB6743E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64302"/>
              <a:ext cx="807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2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375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-28576" y="1357312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10F69B-74EA-4BCA-B9A0-F3E8D4CBF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83546"/>
              </p:ext>
            </p:extLst>
          </p:nvPr>
        </p:nvGraphicFramePr>
        <p:xfrm>
          <a:off x="2895600" y="1595119"/>
          <a:ext cx="5715001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earned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democratic process (voting)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adaptive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general product for mass adoption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mature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emerging technologies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ROI based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general public focused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reduced support obligation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longer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monetary 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limited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favored contribution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654264B-D898-4644-9E2E-491FED4A948B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D71B2-985E-407A-BB36-197813476952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61A64-F49B-41D2-B785-78CAD87F4B2A}"/>
              </a:ext>
            </a:extLst>
          </p:cNvPr>
          <p:cNvSpPr/>
          <p:nvPr/>
        </p:nvSpPr>
        <p:spPr>
          <a:xfrm>
            <a:off x="2933700" y="3971607"/>
            <a:ext cx="2719388" cy="157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6B726-9C3D-4C4F-B4A6-570CEE08B03F}"/>
              </a:ext>
            </a:extLst>
          </p:cNvPr>
          <p:cNvSpPr/>
          <p:nvPr/>
        </p:nvSpPr>
        <p:spPr>
          <a:xfrm>
            <a:off x="5810251" y="3921516"/>
            <a:ext cx="2719388" cy="1622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invested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28123C-3792-40FF-810B-736B67BDF3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56" y="5133160"/>
            <a:ext cx="1524000" cy="152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6D01FD-DB72-4F30-832F-4B1F65916E3F}"/>
              </a:ext>
            </a:extLst>
          </p:cNvPr>
          <p:cNvSpPr txBox="1"/>
          <p:nvPr/>
        </p:nvSpPr>
        <p:spPr>
          <a:xfrm>
            <a:off x="3191800" y="3549986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F56A4B-7686-44EC-86A5-19B744F11494}"/>
              </a:ext>
            </a:extLst>
          </p:cNvPr>
          <p:cNvGrpSpPr/>
          <p:nvPr/>
        </p:nvGrpSpPr>
        <p:grpSpPr>
          <a:xfrm>
            <a:off x="5805454" y="1917078"/>
            <a:ext cx="1452626" cy="1821958"/>
            <a:chOff x="1071625" y="2062225"/>
            <a:chExt cx="1452626" cy="182195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4EFA82-36BD-4563-973F-7F500B33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4DBA0C-7907-44FB-A6F8-3F9D24D2FE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364B3F-9522-4528-A7D4-90CFCF5C4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20" y="3098861"/>
            <a:ext cx="650296" cy="6502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F085B33-A3B8-4498-A336-133D5832906C}"/>
              </a:ext>
            </a:extLst>
          </p:cNvPr>
          <p:cNvGrpSpPr/>
          <p:nvPr/>
        </p:nvGrpSpPr>
        <p:grpSpPr>
          <a:xfrm>
            <a:off x="3865895" y="2904336"/>
            <a:ext cx="1452626" cy="1821958"/>
            <a:chOff x="1071625" y="2062225"/>
            <a:chExt cx="1452626" cy="182195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99F21C1-E8A0-40E2-A647-16040F7E5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47A322-849E-44D6-95BA-47D8035F839B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11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10816 1.48148E-6 C -0.1566 1.48148E-6 -0.21615 0.04444 -0.21615 0.08055 L -0.21615 0.16157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0781 -1.85185E-6 C -0.01111 -1.85185E-6 -0.01528 0.09352 -0.01528 0.16945 L -0.01528 0.34028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CB200C7-4186-472F-AC85-9F2A0527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21803"/>
            <a:ext cx="3838575" cy="104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BA5189D-A42C-4B5B-88CD-C7199957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3811C-FDE0-46CA-B11F-E5E951303E72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B0A1B-5BF0-4083-B512-221E1F0AD171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customers’ requests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departments that have the time and people to invest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development based on priority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63D90-7EC8-45F0-9EBA-99738E40EB92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a community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technical skills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direction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DB996-D932-4E7D-83E0-B2329599DC3A}"/>
              </a:ext>
            </a:extLst>
          </p:cNvPr>
          <p:cNvSpPr txBox="1"/>
          <p:nvPr/>
        </p:nvSpPr>
        <p:spPr>
          <a:xfrm>
            <a:off x="682171" y="4255303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“mature stage” of the solution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general release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high adoption rate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5AC55-F1D3-4CD4-8A24-17A5BF111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664EB9-1CDF-4DD0-9A8F-5BF96AFC0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399E6-8B89-4DC1-B3DB-D9B45CF66D9E}"/>
                </a:ext>
              </a:extLst>
            </p:cNvPr>
            <p:cNvSpPr txBox="1"/>
            <p:nvPr/>
          </p:nvSpPr>
          <p:spPr>
            <a:xfrm>
              <a:off x="2819400" y="5511509"/>
              <a:ext cx="3704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offered by a common community for general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 Agreement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AF274-0329-458B-9735-1999B564B491}"/>
              </a:ext>
            </a:extLst>
          </p:cNvPr>
          <p:cNvSpPr txBox="1"/>
          <p:nvPr/>
        </p:nvSpPr>
        <p:spPr>
          <a:xfrm>
            <a:off x="533400" y="2468391"/>
            <a:ext cx="8077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Adopter</a:t>
            </a:r>
          </a:p>
          <a:p>
            <a:r>
              <a:rPr lang="en-US" sz="1100" dirty="0"/>
              <a:t>You are welcome to download the product(s) and its source code for your use. By doing so, you are agreeing to the following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Adhere to the </a:t>
            </a:r>
            <a:r>
              <a:rPr lang="en-US" sz="1100" u="sng" dirty="0">
                <a:solidFill>
                  <a:srgbClr val="1F62E9"/>
                </a:solidFill>
              </a:rPr>
              <a:t>usage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Report any bugs, enhancement requests, or product suggestions using our </a:t>
            </a:r>
            <a:r>
              <a:rPr lang="en-US" sz="1100" u="sng" dirty="0">
                <a:solidFill>
                  <a:srgbClr val="1F62E9"/>
                </a:solidFill>
              </a:rPr>
              <a:t>request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Submit any questions or comments for discussion about the product(s) in our </a:t>
            </a:r>
            <a:r>
              <a:rPr lang="en-US" sz="1100" u="sng" dirty="0">
                <a:solidFill>
                  <a:srgbClr val="1F62E9"/>
                </a:solidFill>
              </a:rPr>
              <a:t>user forum</a:t>
            </a:r>
            <a:endParaRPr lang="en-US"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3861C4-6F3C-45AF-8644-018C148613CE}"/>
              </a:ext>
            </a:extLst>
          </p:cNvPr>
          <p:cNvGrpSpPr/>
          <p:nvPr/>
        </p:nvGrpSpPr>
        <p:grpSpPr>
          <a:xfrm>
            <a:off x="533400" y="1472625"/>
            <a:ext cx="8077200" cy="884420"/>
            <a:chOff x="533400" y="1472625"/>
            <a:chExt cx="8077200" cy="884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7BEAC-D8F3-4EB6-A6EA-16F076341621}"/>
                </a:ext>
              </a:extLst>
            </p:cNvPr>
            <p:cNvSpPr txBox="1"/>
            <p:nvPr/>
          </p:nvSpPr>
          <p:spPr>
            <a:xfrm>
              <a:off x="533400" y="1472625"/>
              <a:ext cx="80772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Contributing</a:t>
              </a:r>
            </a:p>
            <a:p>
              <a:pPr algn="just"/>
              <a:endParaRPr lang="en-US" sz="1100" dirty="0"/>
            </a:p>
            <a:p>
              <a:pPr algn="just"/>
              <a:r>
                <a:rPr lang="en-US" sz="1100" dirty="0"/>
                <a:t>We are glad that you’d like to help contribute to this open source project!</a:t>
              </a:r>
            </a:p>
            <a:p>
              <a:pPr algn="just"/>
              <a:r>
                <a:rPr lang="en-US" sz="1100" dirty="0"/>
                <a:t>We are currently following the </a:t>
              </a:r>
              <a:r>
                <a:rPr lang="en-US" sz="1100" b="1" dirty="0"/>
                <a:t>Meritocracy </a:t>
              </a:r>
              <a:r>
                <a:rPr lang="en-US" sz="1100" dirty="0"/>
                <a:t>contribution model. How to contribute is based on the following roles: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F400C34-2A37-4FA7-9669-1BD9AFAC13B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57045"/>
              <a:ext cx="807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06AE733-0676-43FB-8A61-C03BC3088CC8}"/>
              </a:ext>
            </a:extLst>
          </p:cNvPr>
          <p:cNvSpPr txBox="1"/>
          <p:nvPr/>
        </p:nvSpPr>
        <p:spPr>
          <a:xfrm>
            <a:off x="533400" y="3684108"/>
            <a:ext cx="80772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Developer</a:t>
            </a:r>
            <a:endParaRPr lang="en-US" sz="1100" dirty="0"/>
          </a:p>
          <a:p>
            <a:r>
              <a:rPr lang="en-US" sz="1100" dirty="0"/>
              <a:t>If you would like to join our project team and contribute to the development of our product(s), you are welcome to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Inform the project team that you are working on a specific </a:t>
            </a:r>
            <a:r>
              <a:rPr lang="en-US" sz="1100" u="sng" dirty="0">
                <a:solidFill>
                  <a:srgbClr val="1F62E9"/>
                </a:solidFill>
              </a:rPr>
              <a:t>bug or enhancement</a:t>
            </a:r>
            <a:r>
              <a:rPr lang="en-US" sz="1100" dirty="0"/>
              <a:t> by adding yourself as a developer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Fork our </a:t>
            </a:r>
            <a:r>
              <a:rPr lang="en-US" sz="110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Make the necessary code changes in your repo</a:t>
            </a:r>
            <a:endParaRPr lang="en-US" sz="110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Ensure that our </a:t>
            </a:r>
            <a:r>
              <a:rPr lang="en-US" sz="1100" u="sng" dirty="0">
                <a:solidFill>
                  <a:srgbClr val="1F62E9"/>
                </a:solidFill>
              </a:rPr>
              <a:t>testing strategy and standards </a:t>
            </a:r>
            <a:r>
              <a:rPr lang="en-US" sz="1100" dirty="0"/>
              <a:t>are adhered as part of your development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Submit a properly formatted </a:t>
            </a:r>
            <a:r>
              <a:rPr lang="en-US" sz="1100" u="sng" dirty="0">
                <a:solidFill>
                  <a:srgbClr val="1F62E9"/>
                </a:solidFill>
              </a:rPr>
              <a:t>pull request</a:t>
            </a:r>
            <a:r>
              <a:rPr lang="en-US" sz="1100" dirty="0"/>
              <a:t> (in accordance to our </a:t>
            </a:r>
            <a:r>
              <a:rPr lang="en-US" sz="1100" u="sng" dirty="0">
                <a:solidFill>
                  <a:srgbClr val="1F62E9"/>
                </a:solidFill>
              </a:rPr>
              <a:t>pull request standards</a:t>
            </a:r>
            <a:r>
              <a:rPr lang="en-US" sz="1100" dirty="0"/>
              <a:t>) to merge your changes to our </a:t>
            </a:r>
            <a:r>
              <a:rPr lang="en-US" sz="1100" u="sng" dirty="0">
                <a:solidFill>
                  <a:srgbClr val="1F62E9"/>
                </a:solidFill>
              </a:rPr>
              <a:t>development branch</a:t>
            </a:r>
            <a:endParaRPr lang="en-US" sz="1100" dirty="0"/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Upon approval of your pull request, we will merge your code into our integrated branch and our </a:t>
            </a:r>
            <a:r>
              <a:rPr lang="en-US" sz="1100" u="sng" dirty="0">
                <a:solidFill>
                  <a:srgbClr val="1F62E9"/>
                </a:solidFill>
              </a:rPr>
              <a:t>release notes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239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0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62917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271464" y="134778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42880-0206-4473-9B4E-B8DC50149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9067"/>
              </p:ext>
            </p:extLst>
          </p:nvPr>
        </p:nvGraphicFramePr>
        <p:xfrm>
          <a:off x="2895600" y="1595119"/>
          <a:ext cx="5715001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social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community discussion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consensus on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evolving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complex solutions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low cost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innovation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very low support obligation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evolving technology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unknown “shelf life”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requires open communication practices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lack of product direction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4DD1629-9EE9-4EDE-96AC-D2E3B7A90AA4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091691-588B-4777-A175-5E7FEA28E25F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954ED5-7E8C-4743-A7C2-EAA48C40D03D}"/>
              </a:ext>
            </a:extLst>
          </p:cNvPr>
          <p:cNvSpPr/>
          <p:nvPr/>
        </p:nvSpPr>
        <p:spPr>
          <a:xfrm>
            <a:off x="2933700" y="3914454"/>
            <a:ext cx="2719388" cy="1434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422BA2-AD35-44E8-A9C0-15366A2D9CF6}"/>
              </a:ext>
            </a:extLst>
          </p:cNvPr>
          <p:cNvSpPr/>
          <p:nvPr/>
        </p:nvSpPr>
        <p:spPr>
          <a:xfrm>
            <a:off x="5810251" y="3921516"/>
            <a:ext cx="2719388" cy="133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D58F5-6FBA-4B5D-AF2B-AA45EBD3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84" y="1447800"/>
            <a:ext cx="5715000" cy="50006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7463655" y="5400456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24" y="2453825"/>
            <a:ext cx="650296" cy="6502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8F839AF-414F-4F51-8042-0E31EE1B0642}"/>
              </a:ext>
            </a:extLst>
          </p:cNvPr>
          <p:cNvGrpSpPr/>
          <p:nvPr/>
        </p:nvGrpSpPr>
        <p:grpSpPr>
          <a:xfrm>
            <a:off x="381000" y="4185214"/>
            <a:ext cx="1506837" cy="2282262"/>
            <a:chOff x="381000" y="4185214"/>
            <a:chExt cx="1506837" cy="22822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7F074E-B4F6-4B6F-B879-A5262E33A5C9}"/>
                </a:ext>
              </a:extLst>
            </p:cNvPr>
            <p:cNvGrpSpPr/>
            <p:nvPr/>
          </p:nvGrpSpPr>
          <p:grpSpPr>
            <a:xfrm>
              <a:off x="381000" y="4645518"/>
              <a:ext cx="1452626" cy="1821958"/>
              <a:chOff x="1071625" y="2062225"/>
              <a:chExt cx="1452626" cy="182195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1346DB8-6C19-4204-878D-9EEA24082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625" y="2062225"/>
                <a:ext cx="1452626" cy="145262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D43E7-D117-4CF1-BF5B-A99F88D406E3}"/>
                  </a:ext>
                </a:extLst>
              </p:cNvPr>
              <p:cNvSpPr txBox="1"/>
              <p:nvPr/>
            </p:nvSpPr>
            <p:spPr>
              <a:xfrm>
                <a:off x="1143000" y="3514851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customer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C07A17-D54A-4E71-92B9-1A4CFA4E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41" y="4185214"/>
              <a:ext cx="650296" cy="65029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352800" y="4001922"/>
            <a:ext cx="2057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interest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A73E46-6082-46BC-B19C-991EBEE249E0}"/>
              </a:ext>
            </a:extLst>
          </p:cNvPr>
          <p:cNvGrpSpPr/>
          <p:nvPr/>
        </p:nvGrpSpPr>
        <p:grpSpPr>
          <a:xfrm>
            <a:off x="2224494" y="1870824"/>
            <a:ext cx="1442975" cy="1586730"/>
            <a:chOff x="2224494" y="1870824"/>
            <a:chExt cx="1442975" cy="158673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7CA06BA-1324-4E1A-8A7B-6CB10788F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384" y="1870824"/>
              <a:ext cx="1219196" cy="122347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AE1EE-C82E-4133-A646-E8166A931467}"/>
                </a:ext>
              </a:extLst>
            </p:cNvPr>
            <p:cNvSpPr txBox="1"/>
            <p:nvPr/>
          </p:nvSpPr>
          <p:spPr>
            <a:xfrm>
              <a:off x="2224494" y="3088222"/>
              <a:ext cx="14429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community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E73AA3F-0A32-4574-8B0A-958772DCC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12" y="5505102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pic>
        <p:nvPicPr>
          <p:cNvPr id="2050" name="Picture 2" descr="Node (Node.JS) Logo Vector">
            <a:extLst>
              <a:ext uri="{FF2B5EF4-FFF2-40B4-BE49-F238E27FC236}">
                <a16:creationId xmlns:a16="http://schemas.microsoft.com/office/drawing/2014/main" id="{41C6A060-8E05-477A-A4F5-73041306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866900" cy="114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firefox logo">
            <a:extLst>
              <a:ext uri="{FF2B5EF4-FFF2-40B4-BE49-F238E27FC236}">
                <a16:creationId xmlns:a16="http://schemas.microsoft.com/office/drawing/2014/main" id="{312B342D-C84B-4E10-A585-10D211CA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A1192-CACE-42F6-B850-8CFBC35CA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67000"/>
            <a:ext cx="281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B504F-8E5A-40B7-8CCF-77554CFC4C57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F4DAD-CAE5-4650-869B-561264955127}"/>
              </a:ext>
            </a:extLst>
          </p:cNvPr>
          <p:cNvSpPr txBox="1"/>
          <p:nvPr/>
        </p:nvSpPr>
        <p:spPr>
          <a:xfrm>
            <a:off x="682171" y="2133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common interests or needs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technology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9F8A4-E600-453A-A1C4-4DC3F9FCF160}"/>
              </a:ext>
            </a:extLst>
          </p:cNvPr>
          <p:cNvSpPr txBox="1"/>
          <p:nvPr/>
        </p:nvSpPr>
        <p:spPr>
          <a:xfrm>
            <a:off x="682171" y="3054974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rate of innovation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experimentation and new technologies are encouraged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available “pool of users” to provide feedback and contributions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B72FA-162B-4B2D-AB45-AF4FC0AD6D6A}"/>
              </a:ext>
            </a:extLst>
          </p:cNvPr>
          <p:cNvSpPr txBox="1"/>
          <p:nvPr/>
        </p:nvSpPr>
        <p:spPr>
          <a:xfrm>
            <a:off x="682171" y="397830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general public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agile product teams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mature collaborative environment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and support are conducted in product teams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699A5B-5A0B-4056-A9FF-80C9ABA7F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9CF6E1-4910-4FBD-B264-78E358CD9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FB7EA7-4D7B-42C6-B43B-938813CB6AEC}"/>
                </a:ext>
              </a:extLst>
            </p:cNvPr>
            <p:cNvSpPr txBox="1"/>
            <p:nvPr/>
          </p:nvSpPr>
          <p:spPr>
            <a:xfrm>
              <a:off x="2819400" y="5398130"/>
              <a:ext cx="3704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available due to the joint efforts of community members based on their common interest or need.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5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Contributor Agreement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99BE2-3CBC-44AA-BFBA-881FFB6D76A2}"/>
              </a:ext>
            </a:extLst>
          </p:cNvPr>
          <p:cNvSpPr txBox="1"/>
          <p:nvPr/>
        </p:nvSpPr>
        <p:spPr>
          <a:xfrm>
            <a:off x="533400" y="2426732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Adoption</a:t>
            </a:r>
            <a:endParaRPr lang="en-US" sz="1050" dirty="0"/>
          </a:p>
          <a:p>
            <a:r>
              <a:rPr lang="en-US" sz="1050" dirty="0"/>
              <a:t>You are welcome to download the product(s) and its source code for your use. By doing so, you are agreeing to the following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Adhere to the </a:t>
            </a:r>
            <a:r>
              <a:rPr lang="en-US" sz="1050" u="sng" dirty="0">
                <a:solidFill>
                  <a:srgbClr val="1F62E9"/>
                </a:solidFill>
              </a:rPr>
              <a:t>usage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Adhere to our </a:t>
            </a:r>
            <a:r>
              <a:rPr lang="en-US" sz="1050" u="sng" dirty="0">
                <a:solidFill>
                  <a:srgbClr val="1F62E9"/>
                </a:solidFill>
              </a:rPr>
              <a:t>Code Of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Submit any questions or comments for discussion about the product(s) in our </a:t>
            </a:r>
            <a:r>
              <a:rPr lang="en-US" sz="1050" u="sng" dirty="0">
                <a:solidFill>
                  <a:srgbClr val="1F62E9"/>
                </a:solidFill>
              </a:rPr>
              <a:t>user forum</a:t>
            </a:r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23AC7-FE57-416F-9C3E-2076C4C639B0}"/>
              </a:ext>
            </a:extLst>
          </p:cNvPr>
          <p:cNvGrpSpPr/>
          <p:nvPr/>
        </p:nvGrpSpPr>
        <p:grpSpPr>
          <a:xfrm>
            <a:off x="533400" y="1472625"/>
            <a:ext cx="8077200" cy="877163"/>
            <a:chOff x="533400" y="1472625"/>
            <a:chExt cx="8077200" cy="8771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E5F23F-C51A-4590-A32A-C2525225DD18}"/>
                </a:ext>
              </a:extLst>
            </p:cNvPr>
            <p:cNvSpPr txBox="1"/>
            <p:nvPr/>
          </p:nvSpPr>
          <p:spPr>
            <a:xfrm>
              <a:off x="533400" y="1472625"/>
              <a:ext cx="80772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Contributing</a:t>
              </a:r>
            </a:p>
            <a:p>
              <a:pPr algn="just"/>
              <a:endParaRPr lang="en-US" sz="1100" dirty="0"/>
            </a:p>
            <a:p>
              <a:pPr algn="just"/>
              <a:r>
                <a:rPr lang="en-US" sz="1100" dirty="0"/>
                <a:t>We are glad that you’d like to help contribute to this open source project!</a:t>
              </a:r>
            </a:p>
            <a:p>
              <a:pPr algn="just"/>
              <a:r>
                <a:rPr lang="en-US" sz="1100" dirty="0"/>
                <a:t>We are currently following the </a:t>
              </a:r>
              <a:r>
                <a:rPr lang="en-US" sz="1100" b="1" dirty="0"/>
                <a:t>Liberal Contributor</a:t>
              </a:r>
              <a:r>
                <a:rPr lang="en-US" sz="1100" dirty="0"/>
                <a:t> model. How to contribute is based on the following roles: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6FC92E-147E-42D4-84D2-137E42EEDE1F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49788"/>
              <a:ext cx="807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B4A69D7-26C8-41A9-9059-D95B7687C333}"/>
              </a:ext>
            </a:extLst>
          </p:cNvPr>
          <p:cNvSpPr txBox="1"/>
          <p:nvPr/>
        </p:nvSpPr>
        <p:spPr>
          <a:xfrm>
            <a:off x="533400" y="3411617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Development</a:t>
            </a:r>
            <a:endParaRPr lang="en-US" sz="1050" dirty="0"/>
          </a:p>
          <a:p>
            <a:r>
              <a:rPr lang="en-US" sz="1050" dirty="0"/>
              <a:t>To contribute to this project and its product(s)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Fork our </a:t>
            </a:r>
            <a:r>
              <a:rPr lang="en-US" sz="105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Make the necessary code changes in your repo</a:t>
            </a:r>
            <a:endParaRPr lang="en-US" sz="105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Submit a properly formatted </a:t>
            </a:r>
            <a:r>
              <a:rPr lang="en-US" sz="1050" u="sng" dirty="0">
                <a:solidFill>
                  <a:srgbClr val="1F62E9"/>
                </a:solidFill>
              </a:rPr>
              <a:t>pull request</a:t>
            </a:r>
            <a:r>
              <a:rPr lang="en-US" sz="1050" dirty="0"/>
              <a:t> to merge your changes to our </a:t>
            </a:r>
            <a:r>
              <a:rPr lang="en-US" sz="1050" u="sng" dirty="0">
                <a:solidFill>
                  <a:srgbClr val="1F62E9"/>
                </a:solidFill>
              </a:rPr>
              <a:t>master branch</a:t>
            </a:r>
            <a:endParaRPr 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BAFDC-97F9-4090-9CA5-49834F085087}"/>
              </a:ext>
            </a:extLst>
          </p:cNvPr>
          <p:cNvSpPr txBox="1"/>
          <p:nvPr/>
        </p:nvSpPr>
        <p:spPr>
          <a:xfrm>
            <a:off x="533400" y="4396502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Testing</a:t>
            </a:r>
            <a:endParaRPr lang="en-US" sz="1050" dirty="0"/>
          </a:p>
          <a:p>
            <a:r>
              <a:rPr lang="en-US" sz="1050" dirty="0"/>
              <a:t>To contribute to the quality of this project and its product(s)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Fork our </a:t>
            </a:r>
            <a:r>
              <a:rPr lang="en-US" sz="105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Make the necessary test changes in your repo under the </a:t>
            </a:r>
            <a:r>
              <a:rPr lang="en-US" sz="1050" dirty="0">
                <a:highlight>
                  <a:srgbClr val="E9EDF4"/>
                </a:highlight>
              </a:rPr>
              <a:t>.</a:t>
            </a:r>
            <a:r>
              <a:rPr lang="en-US" sz="1050" i="1" dirty="0">
                <a:highlight>
                  <a:srgbClr val="E9EDF4"/>
                </a:highlight>
              </a:rPr>
              <a:t>/</a:t>
            </a:r>
            <a:r>
              <a:rPr lang="en-US" sz="1050" i="1" dirty="0" err="1">
                <a:highlight>
                  <a:srgbClr val="E9EDF4"/>
                </a:highlight>
              </a:rPr>
              <a:t>src</a:t>
            </a:r>
            <a:r>
              <a:rPr lang="en-US" sz="1050" i="1" dirty="0">
                <a:highlight>
                  <a:srgbClr val="E9EDF4"/>
                </a:highlight>
              </a:rPr>
              <a:t>/test </a:t>
            </a:r>
            <a:r>
              <a:rPr lang="en-US" sz="1050" dirty="0"/>
              <a:t>directory</a:t>
            </a:r>
            <a:endParaRPr lang="en-US" sz="105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Submit a properly formatted </a:t>
            </a:r>
            <a:r>
              <a:rPr lang="en-US" sz="1050" u="sng" dirty="0">
                <a:solidFill>
                  <a:srgbClr val="1F62E9"/>
                </a:solidFill>
              </a:rPr>
              <a:t>pull request</a:t>
            </a:r>
            <a:r>
              <a:rPr lang="en-US" sz="1050" dirty="0"/>
              <a:t> to merge your changes to our </a:t>
            </a:r>
            <a:r>
              <a:rPr lang="en-US" sz="1050" u="sng" dirty="0">
                <a:solidFill>
                  <a:srgbClr val="1F62E9"/>
                </a:solidFill>
              </a:rPr>
              <a:t>master branch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0426F-379B-471F-8298-F60C5A647473}"/>
              </a:ext>
            </a:extLst>
          </p:cNvPr>
          <p:cNvSpPr txBox="1"/>
          <p:nvPr/>
        </p:nvSpPr>
        <p:spPr>
          <a:xfrm>
            <a:off x="533400" y="6443990"/>
            <a:ext cx="8077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NOTE</a:t>
            </a:r>
            <a:r>
              <a:rPr lang="en-US" sz="1100" b="1" dirty="0"/>
              <a:t>: </a:t>
            </a:r>
            <a:r>
              <a:rPr lang="en-US" sz="1100" dirty="0"/>
              <a:t>Automated compilation (build, testing, etc.) will be conducted when a pull request is submitted and merged upon success.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909DE-8E69-417F-96C3-0D83F69EB231}"/>
              </a:ext>
            </a:extLst>
          </p:cNvPr>
          <p:cNvSpPr txBox="1"/>
          <p:nvPr/>
        </p:nvSpPr>
        <p:spPr>
          <a:xfrm>
            <a:off x="533400" y="5381387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Documentation</a:t>
            </a:r>
            <a:endParaRPr lang="en-US" sz="1050" dirty="0"/>
          </a:p>
          <a:p>
            <a:r>
              <a:rPr lang="en-US" sz="1050" dirty="0"/>
              <a:t>To contribute to the clarification of this project and its product(s)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Fork our </a:t>
            </a:r>
            <a:r>
              <a:rPr lang="en-US" sz="105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Make the necessary document changes in your repo under the </a:t>
            </a:r>
            <a:r>
              <a:rPr lang="en-US" sz="1050" dirty="0">
                <a:highlight>
                  <a:srgbClr val="E9EDF4"/>
                </a:highlight>
              </a:rPr>
              <a:t>.</a:t>
            </a:r>
            <a:r>
              <a:rPr lang="en-US" sz="1050" i="1" dirty="0">
                <a:highlight>
                  <a:srgbClr val="E9EDF4"/>
                </a:highlight>
              </a:rPr>
              <a:t>/</a:t>
            </a:r>
            <a:r>
              <a:rPr lang="en-US" sz="1050" i="1" dirty="0" err="1">
                <a:highlight>
                  <a:srgbClr val="E9EDF4"/>
                </a:highlight>
              </a:rPr>
              <a:t>src</a:t>
            </a:r>
            <a:r>
              <a:rPr lang="en-US" sz="1050" i="1" dirty="0">
                <a:highlight>
                  <a:srgbClr val="E9EDF4"/>
                </a:highlight>
              </a:rPr>
              <a:t>/docs</a:t>
            </a:r>
            <a:r>
              <a:rPr lang="en-US" sz="1050" dirty="0">
                <a:highlight>
                  <a:srgbClr val="E9EDF4"/>
                </a:highlight>
              </a:rPr>
              <a:t> </a:t>
            </a:r>
            <a:r>
              <a:rPr lang="en-US" sz="1050" dirty="0"/>
              <a:t>directory</a:t>
            </a:r>
            <a:endParaRPr lang="en-US" sz="105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Submit a properly formatted </a:t>
            </a:r>
            <a:r>
              <a:rPr lang="en-US" sz="1050" u="sng" dirty="0">
                <a:solidFill>
                  <a:srgbClr val="1F62E9"/>
                </a:solidFill>
              </a:rPr>
              <a:t>pull request</a:t>
            </a:r>
            <a:r>
              <a:rPr lang="en-US" sz="1050" dirty="0"/>
              <a:t> to merge your changes to our </a:t>
            </a:r>
            <a:r>
              <a:rPr lang="en-US" sz="1050" u="sng" dirty="0">
                <a:solidFill>
                  <a:srgbClr val="1F62E9"/>
                </a:solidFill>
              </a:rPr>
              <a:t>master branch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421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9E6F9EDF-12E3-4895-AAC4-907799FE78D8}"/>
              </a:ext>
            </a:extLst>
          </p:cNvPr>
          <p:cNvSpPr/>
          <p:nvPr/>
        </p:nvSpPr>
        <p:spPr>
          <a:xfrm>
            <a:off x="2281175" y="1834941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990600" y="2090981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886200" y="3912939"/>
            <a:ext cx="1676400" cy="1662351"/>
            <a:chOff x="3543300" y="2062225"/>
            <a:chExt cx="1676400" cy="16623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543300" y="3355244"/>
              <a:ext cx="1676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IT management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324600" y="4191000"/>
            <a:ext cx="1524000" cy="1910736"/>
            <a:chOff x="6477000" y="1905000"/>
            <a:chExt cx="1524000" cy="19107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477000" y="3446404"/>
              <a:ext cx="1524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development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EE748-7678-4E0B-AB30-C6A5AEC5409B}"/>
              </a:ext>
            </a:extLst>
          </p:cNvPr>
          <p:cNvGrpSpPr/>
          <p:nvPr/>
        </p:nvGrpSpPr>
        <p:grpSpPr>
          <a:xfrm>
            <a:off x="4886675" y="1831769"/>
            <a:ext cx="1351850" cy="1711838"/>
            <a:chOff x="6658675" y="4267200"/>
            <a:chExt cx="1351850" cy="171183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59E30C-5BE6-4EDF-9ACC-E531AF25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10115-B34D-41E7-BF49-190961BE50AB}"/>
                </a:ext>
              </a:extLst>
            </p:cNvPr>
            <p:cNvSpPr txBox="1"/>
            <p:nvPr/>
          </p:nvSpPr>
          <p:spPr>
            <a:xfrm>
              <a:off x="6725000" y="5609706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business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>
            <a:off x="2328926" y="1318641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29917E-0C59-4AFD-8FEA-6B245B8AE0F3}"/>
              </a:ext>
            </a:extLst>
          </p:cNvPr>
          <p:cNvGrpSpPr/>
          <p:nvPr/>
        </p:nvGrpSpPr>
        <p:grpSpPr>
          <a:xfrm>
            <a:off x="2443226" y="2081275"/>
            <a:ext cx="1219200" cy="1167006"/>
            <a:chOff x="3677818" y="4237071"/>
            <a:chExt cx="1219200" cy="11670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747F1E-8F40-4C7A-BC7D-1587BC66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A7DF46-2BA3-4A03-8FF4-56F6E0447068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E61EE-F457-4906-BA43-F35555AE68BE}"/>
              </a:ext>
            </a:extLst>
          </p:cNvPr>
          <p:cNvGrpSpPr/>
          <p:nvPr/>
        </p:nvGrpSpPr>
        <p:grpSpPr>
          <a:xfrm>
            <a:off x="6019800" y="1419945"/>
            <a:ext cx="1447800" cy="719138"/>
            <a:chOff x="800099" y="4572000"/>
            <a:chExt cx="1447800" cy="719138"/>
          </a:xfrm>
        </p:grpSpPr>
        <p:sp>
          <p:nvSpPr>
            <p:cNvPr id="36" name="Rounded Rectangle 55">
              <a:extLst>
                <a:ext uri="{FF2B5EF4-FFF2-40B4-BE49-F238E27FC236}">
                  <a16:creationId xmlns:a16="http://schemas.microsoft.com/office/drawing/2014/main" id="{1DA67C6A-F123-4F94-8C6E-74568E53BBA3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60EEB1-8F50-4A4A-BFCA-9E5EB95EA196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A937DEF-DECC-43AE-AE50-EDA26825A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1C7C2-89C0-45C8-ACB8-1FC33AB5C985}"/>
              </a:ext>
            </a:extLst>
          </p:cNvPr>
          <p:cNvGrpSpPr/>
          <p:nvPr/>
        </p:nvGrpSpPr>
        <p:grpSpPr>
          <a:xfrm>
            <a:off x="4000500" y="5575290"/>
            <a:ext cx="1447800" cy="719138"/>
            <a:chOff x="800099" y="4572000"/>
            <a:chExt cx="1447800" cy="719138"/>
          </a:xfrm>
        </p:grpSpPr>
        <p:sp>
          <p:nvSpPr>
            <p:cNvPr id="40" name="Rounded Rectangle 55">
              <a:extLst>
                <a:ext uri="{FF2B5EF4-FFF2-40B4-BE49-F238E27FC236}">
                  <a16:creationId xmlns:a16="http://schemas.microsoft.com/office/drawing/2014/main" id="{A75C1776-E2B5-43CF-9A98-E7C369E0F59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7DFBAD-322E-4A45-9F99-54539DFF6A2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74CFD4-4EB0-4326-9EB8-93175BDC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11446F-CEAD-4853-BC6A-CAB040449921}"/>
              </a:ext>
            </a:extLst>
          </p:cNvPr>
          <p:cNvGrpSpPr/>
          <p:nvPr/>
        </p:nvGrpSpPr>
        <p:grpSpPr>
          <a:xfrm>
            <a:off x="7157974" y="3543607"/>
            <a:ext cx="1447800" cy="719138"/>
            <a:chOff x="800099" y="4572000"/>
            <a:chExt cx="1447800" cy="719138"/>
          </a:xfrm>
        </p:grpSpPr>
        <p:sp>
          <p:nvSpPr>
            <p:cNvPr id="44" name="Rounded Rectangle 55">
              <a:extLst>
                <a:ext uri="{FF2B5EF4-FFF2-40B4-BE49-F238E27FC236}">
                  <a16:creationId xmlns:a16="http://schemas.microsoft.com/office/drawing/2014/main" id="{99FB811B-1BB7-40AD-AD46-C1094ABCBFF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EBA5AD-5233-4675-87FF-75FE9BBFF81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27034DF-BB70-44A2-AC07-3C2E9939F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32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31198 0.3092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154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225283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Diagram group">
            <a:extLst>
              <a:ext uri="{FF2B5EF4-FFF2-40B4-BE49-F238E27FC236}">
                <a16:creationId xmlns:a16="http://schemas.microsoft.com/office/drawing/2014/main" id="{BAA45608-51A2-4AE2-BFBF-08E6BA4C7386}"/>
              </a:ext>
            </a:extLst>
          </p:cNvPr>
          <p:cNvGrpSpPr/>
          <p:nvPr/>
        </p:nvGrpSpPr>
        <p:grpSpPr>
          <a:xfrm>
            <a:off x="3244850" y="1295400"/>
            <a:ext cx="2578100" cy="2578100"/>
            <a:chOff x="2178050" y="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468540-734D-449B-938C-A3C81BA3B355}"/>
                </a:ext>
              </a:extLst>
            </p:cNvPr>
            <p:cNvGrpSpPr/>
            <p:nvPr/>
          </p:nvGrpSpPr>
          <p:grpSpPr>
            <a:xfrm>
              <a:off x="2178050" y="0"/>
              <a:ext cx="2578100" cy="2578100"/>
              <a:chOff x="2178050" y="0"/>
              <a:chExt cx="2578100" cy="2578100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3799417-D0AC-448F-946D-7513A54DA3B9}"/>
                  </a:ext>
                </a:extLst>
              </p:cNvPr>
              <p:cNvSpPr/>
              <p:nvPr/>
            </p:nvSpPr>
            <p:spPr>
              <a:xfrm>
                <a:off x="2178050" y="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Isosceles Triangle 4">
                <a:extLst>
                  <a:ext uri="{FF2B5EF4-FFF2-40B4-BE49-F238E27FC236}">
                    <a16:creationId xmlns:a16="http://schemas.microsoft.com/office/drawing/2014/main" id="{B9CC0952-F953-4C5E-ACAF-08ADA1E4171D}"/>
                  </a:ext>
                </a:extLst>
              </p:cNvPr>
              <p:cNvSpPr txBox="1"/>
              <p:nvPr/>
            </p:nvSpPr>
            <p:spPr>
              <a:xfrm>
                <a:off x="2822575" y="12890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people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5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people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ED8605D-6AFB-49D9-A1A5-71677617B618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2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4C5F4-64FF-45BA-8E0D-F74B4E83DD53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and adopt the open source model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advantages and disadvantages of open source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contribution models and responsibilities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2A3FA-7D37-45CB-93FF-3C9C7EE85AC7}"/>
              </a:ext>
            </a:extLst>
          </p:cNvPr>
          <p:cNvSpPr txBox="1"/>
          <p:nvPr/>
        </p:nvSpPr>
        <p:spPr>
          <a:xfrm>
            <a:off x="609600" y="351413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 understanding of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what is the problem to solve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minimal viable product (MVP)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92764-E7E8-43BD-8DFD-AB3980D55FB4}"/>
              </a:ext>
            </a:extLst>
          </p:cNvPr>
          <p:cNvSpPr txBox="1"/>
          <p:nvPr/>
        </p:nvSpPr>
        <p:spPr>
          <a:xfrm>
            <a:off x="609600" y="536079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skills to advance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self motivated to learn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depth &amp; breadth (T-Shirt)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85A7B-3582-4CD0-8C62-5E396B41467F}"/>
              </a:ext>
            </a:extLst>
          </p:cNvPr>
          <p:cNvSpPr txBox="1"/>
          <p:nvPr/>
        </p:nvSpPr>
        <p:spPr>
          <a:xfrm>
            <a:off x="609600" y="443746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interpersonal skills to collaborate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receptive to alternatives and new ideas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shun hording of knowledge (A.K.A. job security)</a:t>
            </a:r>
          </a:p>
        </p:txBody>
      </p:sp>
    </p:spTree>
    <p:extLst>
      <p:ext uri="{BB962C8B-B14F-4D97-AF65-F5344CB8AC3E}">
        <p14:creationId xmlns:p14="http://schemas.microsoft.com/office/powerpoint/2010/main" val="42220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424993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70759F76-D77E-407E-BB41-35C1896EC948}"/>
              </a:ext>
            </a:extLst>
          </p:cNvPr>
          <p:cNvGrpSpPr/>
          <p:nvPr/>
        </p:nvGrpSpPr>
        <p:grpSpPr>
          <a:xfrm>
            <a:off x="1836057" y="3182256"/>
            <a:ext cx="3004458" cy="2819400"/>
            <a:chOff x="8890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20E74F-E321-448F-8DEB-4D29F31E0633}"/>
                </a:ext>
              </a:extLst>
            </p:cNvPr>
            <p:cNvGrpSpPr/>
            <p:nvPr/>
          </p:nvGrpSpPr>
          <p:grpSpPr>
            <a:xfrm>
              <a:off x="889000" y="2578100"/>
              <a:ext cx="2578100" cy="2578100"/>
              <a:chOff x="889000" y="2578100"/>
              <a:chExt cx="2578100" cy="2578100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13DC1E8A-8847-4540-A73B-EC8CEBBD4A14}"/>
                  </a:ext>
                </a:extLst>
              </p:cNvPr>
              <p:cNvSpPr/>
              <p:nvPr/>
            </p:nvSpPr>
            <p:spPr>
              <a:xfrm>
                <a:off x="8890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Isosceles Triangle 4">
                <a:extLst>
                  <a:ext uri="{FF2B5EF4-FFF2-40B4-BE49-F238E27FC236}">
                    <a16:creationId xmlns:a16="http://schemas.microsoft.com/office/drawing/2014/main" id="{21802263-7F2C-4691-8092-C3563DB5633C}"/>
                  </a:ext>
                </a:extLst>
              </p:cNvPr>
              <p:cNvSpPr txBox="1"/>
              <p:nvPr/>
            </p:nvSpPr>
            <p:spPr>
              <a:xfrm>
                <a:off x="15335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communication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52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communication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3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6E15E-F3D4-4005-9B57-FE6BBC86789D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culture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no retribution for raising concerns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professional dialog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A3407-228B-452C-9E72-EF892D312268}"/>
              </a:ext>
            </a:extLst>
          </p:cNvPr>
          <p:cNvSpPr txBox="1"/>
          <p:nvPr/>
        </p:nvSpPr>
        <p:spPr>
          <a:xfrm>
            <a:off x="609600" y="351413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collaborative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user forum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support (A.K.A. issue tracking)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developer messaging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C715C-109E-4092-8B85-57F6D447BD40}"/>
              </a:ext>
            </a:extLst>
          </p:cNvPr>
          <p:cNvSpPr txBox="1"/>
          <p:nvPr/>
        </p:nvSpPr>
        <p:spPr>
          <a:xfrm>
            <a:off x="609600" y="471445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home page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feature overview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documentation, tutorials and demos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roadmap and release notes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downloads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licensing and contribution model</a:t>
            </a:r>
          </a:p>
        </p:txBody>
      </p:sp>
    </p:spTree>
    <p:extLst>
      <p:ext uri="{BB962C8B-B14F-4D97-AF65-F5344CB8AC3E}">
        <p14:creationId xmlns:p14="http://schemas.microsoft.com/office/powerpoint/2010/main" val="218335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144821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52F6B092-18D8-432B-8105-C280B229F700}"/>
              </a:ext>
            </a:extLst>
          </p:cNvPr>
          <p:cNvGrpSpPr/>
          <p:nvPr/>
        </p:nvGrpSpPr>
        <p:grpSpPr>
          <a:xfrm>
            <a:off x="4267200" y="3124200"/>
            <a:ext cx="2920998" cy="2882900"/>
            <a:chOff x="34671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32B7B4-A34B-47D6-B1D7-8D66FE065705}"/>
                </a:ext>
              </a:extLst>
            </p:cNvPr>
            <p:cNvGrpSpPr/>
            <p:nvPr/>
          </p:nvGrpSpPr>
          <p:grpSpPr>
            <a:xfrm>
              <a:off x="3467100" y="2578100"/>
              <a:ext cx="2578100" cy="2578100"/>
              <a:chOff x="3467100" y="2578100"/>
              <a:chExt cx="2578100" cy="2578100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A5F6CAE-0587-4429-B7FB-59C32586CC85}"/>
                  </a:ext>
                </a:extLst>
              </p:cNvPr>
              <p:cNvSpPr/>
              <p:nvPr/>
            </p:nvSpPr>
            <p:spPr>
              <a:xfrm>
                <a:off x="34671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Isosceles Triangle 4">
                <a:extLst>
                  <a:ext uri="{FF2B5EF4-FFF2-40B4-BE49-F238E27FC236}">
                    <a16:creationId xmlns:a16="http://schemas.microsoft.com/office/drawing/2014/main" id="{FA84FFBE-A91F-4ADA-A9EF-963B8C4416EB}"/>
                  </a:ext>
                </a:extLst>
              </p:cNvPr>
              <p:cNvSpPr txBox="1"/>
              <p:nvPr/>
            </p:nvSpPr>
            <p:spPr>
              <a:xfrm>
                <a:off x="41116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4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delivery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5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5B05F-ACDC-4C7C-ABF7-D8A9A286E34E}"/>
              </a:ext>
            </a:extLst>
          </p:cNvPr>
          <p:cNvSpPr txBox="1"/>
          <p:nvPr/>
        </p:nvSpPr>
        <p:spPr>
          <a:xfrm>
            <a:off x="605971" y="3791129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management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SCM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release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8E932-107A-47CB-B70C-D4779229A0AF}"/>
              </a:ext>
            </a:extLst>
          </p:cNvPr>
          <p:cNvSpPr txBox="1"/>
          <p:nvPr/>
        </p:nvSpPr>
        <p:spPr>
          <a:xfrm>
            <a:off x="613228" y="2590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developer’s desktop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tools and utilities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access and permissions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954E-7046-440A-8105-A8F26F62D0AE}"/>
              </a:ext>
            </a:extLst>
          </p:cNvPr>
          <p:cNvSpPr txBox="1"/>
          <p:nvPr/>
        </p:nvSpPr>
        <p:spPr>
          <a:xfrm>
            <a:off x="609600" y="471445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integration and delivery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builds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testing and validation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deploys</a:t>
            </a:r>
          </a:p>
        </p:txBody>
      </p:sp>
    </p:spTree>
    <p:extLst>
      <p:ext uri="{BB962C8B-B14F-4D97-AF65-F5344CB8AC3E}">
        <p14:creationId xmlns:p14="http://schemas.microsoft.com/office/powerpoint/2010/main" val="8760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organizational levers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8C46E-9B9D-4D0A-B8BA-FD4DDA6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1443393" cy="1443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2D5972-69F1-4692-87F7-DF8CD592C549}"/>
              </a:ext>
            </a:extLst>
          </p:cNvPr>
          <p:cNvSpPr txBox="1"/>
          <p:nvPr/>
        </p:nvSpPr>
        <p:spPr>
          <a:xfrm>
            <a:off x="1002632" y="259526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Financials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D5B46-D6D8-4373-835E-726144B3E86C}"/>
              </a:ext>
            </a:extLst>
          </p:cNvPr>
          <p:cNvSpPr txBox="1"/>
          <p:nvPr/>
        </p:nvSpPr>
        <p:spPr>
          <a:xfrm>
            <a:off x="1002632" y="305693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Collocating of employees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806B2-CC56-441B-AADC-4F5294CAFE36}"/>
              </a:ext>
            </a:extLst>
          </p:cNvPr>
          <p:cNvSpPr txBox="1"/>
          <p:nvPr/>
        </p:nvSpPr>
        <p:spPr>
          <a:xfrm>
            <a:off x="1002632" y="2133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Strategic direction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84A09-875C-418C-BAF6-85025FF1C284}"/>
              </a:ext>
            </a:extLst>
          </p:cNvPr>
          <p:cNvSpPr txBox="1"/>
          <p:nvPr/>
        </p:nvSpPr>
        <p:spPr>
          <a:xfrm>
            <a:off x="1002632" y="351859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Organizational structure</a:t>
            </a:r>
          </a:p>
        </p:txBody>
      </p:sp>
    </p:spTree>
    <p:extLst>
      <p:ext uri="{BB962C8B-B14F-4D97-AF65-F5344CB8AC3E}">
        <p14:creationId xmlns:p14="http://schemas.microsoft.com/office/powerpoint/2010/main" val="3731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organizational structures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11267C-59E5-48CA-A12E-5D721CF2B120}"/>
              </a:ext>
            </a:extLst>
          </p:cNvPr>
          <p:cNvGraphicFramePr/>
          <p:nvPr>
            <p:extLst/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E0EE9DA-D7E2-4909-A2C9-4E8BFE240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275848" cy="2275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2445B-C2D7-49DF-8C36-17D7CE164112}"/>
              </a:ext>
            </a:extLst>
          </p:cNvPr>
          <p:cNvSpPr txBox="1"/>
          <p:nvPr/>
        </p:nvSpPr>
        <p:spPr>
          <a:xfrm>
            <a:off x="1975757" y="4114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 reports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E3612-6E57-4295-98B9-1B27EE95CDDF}"/>
              </a:ext>
            </a:extLst>
          </p:cNvPr>
          <p:cNvSpPr txBox="1"/>
          <p:nvPr/>
        </p:nvSpPr>
        <p:spPr>
          <a:xfrm>
            <a:off x="1975757" y="44841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F059A-7284-4F24-BFB7-B52DF01B6DC3}"/>
              </a:ext>
            </a:extLst>
          </p:cNvPr>
          <p:cNvSpPr txBox="1"/>
          <p:nvPr/>
        </p:nvSpPr>
        <p:spPr>
          <a:xfrm>
            <a:off x="1943100" y="48534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alignment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811E2-D4FE-4E33-955B-C547ED112B6F}"/>
              </a:ext>
            </a:extLst>
          </p:cNvPr>
          <p:cNvSpPr txBox="1"/>
          <p:nvPr/>
        </p:nvSpPr>
        <p:spPr>
          <a:xfrm>
            <a:off x="1975757" y="522279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3874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  <p:bldP spid="11" grpId="0"/>
      <p:bldP spid="12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10591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241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527870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9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1482103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60F1B0-9BA5-45B4-8761-59B06F4D97F9}"/>
              </a:ext>
            </a:extLst>
          </p:cNvPr>
          <p:cNvGrpSpPr/>
          <p:nvPr/>
        </p:nvGrpSpPr>
        <p:grpSpPr>
          <a:xfrm>
            <a:off x="2381480" y="3747974"/>
            <a:ext cx="1447800" cy="719138"/>
            <a:chOff x="800099" y="4572000"/>
            <a:chExt cx="1447800" cy="719138"/>
          </a:xfrm>
        </p:grpSpPr>
        <p:sp>
          <p:nvSpPr>
            <p:cNvPr id="6" name="Rounded Rectangle 55">
              <a:extLst>
                <a:ext uri="{FF2B5EF4-FFF2-40B4-BE49-F238E27FC236}">
                  <a16:creationId xmlns:a16="http://schemas.microsoft.com/office/drawing/2014/main" id="{60D51025-96FB-4F85-89DB-93A31A7D192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E00625-1A51-466A-8817-6900532BD1B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3CCEED-C33D-4491-92F6-FFE19F09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1F1C7C-F6F5-4649-B142-BAFB6AA639D7}"/>
              </a:ext>
            </a:extLst>
          </p:cNvPr>
          <p:cNvGrpSpPr/>
          <p:nvPr/>
        </p:nvGrpSpPr>
        <p:grpSpPr>
          <a:xfrm>
            <a:off x="5632678" y="3755231"/>
            <a:ext cx="1447800" cy="719138"/>
            <a:chOff x="800099" y="4572000"/>
            <a:chExt cx="1447800" cy="719138"/>
          </a:xfrm>
        </p:grpSpPr>
        <p:sp>
          <p:nvSpPr>
            <p:cNvPr id="11" name="Rounded Rectangle 55">
              <a:extLst>
                <a:ext uri="{FF2B5EF4-FFF2-40B4-BE49-F238E27FC236}">
                  <a16:creationId xmlns:a16="http://schemas.microsoft.com/office/drawing/2014/main" id="{67CA759D-1B6E-4A93-9DF7-9839400B190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90AB22-8F0E-40F5-9724-3D089803D85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7F1F3C-991D-417C-8090-3C94B2C25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2A309B-464A-4FA8-BAF4-9C2512EDD078}"/>
              </a:ext>
            </a:extLst>
          </p:cNvPr>
          <p:cNvGrpSpPr/>
          <p:nvPr/>
        </p:nvGrpSpPr>
        <p:grpSpPr>
          <a:xfrm>
            <a:off x="7292748" y="3755231"/>
            <a:ext cx="1447800" cy="719138"/>
            <a:chOff x="800099" y="4572000"/>
            <a:chExt cx="1447800" cy="719138"/>
          </a:xfrm>
        </p:grpSpPr>
        <p:sp>
          <p:nvSpPr>
            <p:cNvPr id="17" name="Rounded Rectangle 55">
              <a:extLst>
                <a:ext uri="{FF2B5EF4-FFF2-40B4-BE49-F238E27FC236}">
                  <a16:creationId xmlns:a16="http://schemas.microsoft.com/office/drawing/2014/main" id="{CBB6D2B8-42BD-4F6A-85FF-43B00D12AF77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D38DD-57EE-4591-BFCC-D8CDDEA34CF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0C91DD-5679-4353-B613-D345C140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477A36-C6DA-4251-827F-000D5E4AE21F}"/>
              </a:ext>
            </a:extLst>
          </p:cNvPr>
          <p:cNvGrpSpPr/>
          <p:nvPr/>
        </p:nvGrpSpPr>
        <p:grpSpPr>
          <a:xfrm>
            <a:off x="4016150" y="3755231"/>
            <a:ext cx="1447800" cy="719138"/>
            <a:chOff x="800099" y="4572000"/>
            <a:chExt cx="1447800" cy="719138"/>
          </a:xfrm>
        </p:grpSpPr>
        <p:sp>
          <p:nvSpPr>
            <p:cNvPr id="21" name="Rounded Rectangle 55">
              <a:extLst>
                <a:ext uri="{FF2B5EF4-FFF2-40B4-BE49-F238E27FC236}">
                  <a16:creationId xmlns:a16="http://schemas.microsoft.com/office/drawing/2014/main" id="{349C08AF-8EBD-442B-91F0-361D745501EA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6DC7E4-A201-4409-BA2F-9D67D389E1E0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C4A57FE-3124-4FC9-94E7-F7D94359A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2B8E90-90F2-47B9-B139-4215C4034C07}"/>
              </a:ext>
            </a:extLst>
          </p:cNvPr>
          <p:cNvGrpSpPr/>
          <p:nvPr/>
        </p:nvGrpSpPr>
        <p:grpSpPr>
          <a:xfrm>
            <a:off x="7292748" y="4712917"/>
            <a:ext cx="1447800" cy="719138"/>
            <a:chOff x="800099" y="4572000"/>
            <a:chExt cx="1447800" cy="719138"/>
          </a:xfrm>
        </p:grpSpPr>
        <p:sp>
          <p:nvSpPr>
            <p:cNvPr id="33" name="Rounded Rectangle 55">
              <a:extLst>
                <a:ext uri="{FF2B5EF4-FFF2-40B4-BE49-F238E27FC236}">
                  <a16:creationId xmlns:a16="http://schemas.microsoft.com/office/drawing/2014/main" id="{C63F34D7-20BE-44A8-A586-2807CD6889D8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4D75BA-912F-415B-A491-CD58A502991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DBD498-F9A9-4366-A5FF-01418779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652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/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</p:spTree>
    <p:extLst>
      <p:ext uri="{BB962C8B-B14F-4D97-AF65-F5344CB8AC3E}">
        <p14:creationId xmlns:p14="http://schemas.microsoft.com/office/powerpoint/2010/main" val="3275652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D1AAD3F-5897-413A-B140-8702F6958C4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using contribution models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787589-F7D5-45D0-AE7D-A5A979BE7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53805"/>
              </p:ext>
            </p:extLst>
          </p:nvPr>
        </p:nvGraphicFramePr>
        <p:xfrm>
          <a:off x="838200" y="1397000"/>
          <a:ext cx="7315200" cy="4834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4125554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723794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909098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81887020"/>
                    </a:ext>
                  </a:extLst>
                </a:gridCol>
              </a:tblGrid>
              <a:tr h="1268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shared</a:t>
                      </a:r>
                    </a:p>
                    <a:p>
                      <a:pPr algn="ctr"/>
                      <a:r>
                        <a:rPr lang="en-US" sz="2000" dirty="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hybrid shared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product</a:t>
                      </a:r>
                    </a:p>
                    <a:p>
                      <a:pPr algn="ctr"/>
                      <a:r>
                        <a:rPr lang="en-US" sz="2000" dirty="0"/>
                        <a:t>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788504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BDFL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32591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Meritocracy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94622"/>
                  </a:ext>
                </a:extLst>
              </a:tr>
              <a:tr h="893306">
                <a:tc>
                  <a:txBody>
                    <a:bodyPr/>
                    <a:lstStyle/>
                    <a:p>
                      <a:r>
                        <a:rPr lang="en-US" sz="2400" dirty="0"/>
                        <a:t>Liberal 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17562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AE7ADE5-E3C2-4DBD-B0CD-302D08F64708}"/>
              </a:ext>
            </a:extLst>
          </p:cNvPr>
          <p:cNvGrpSpPr/>
          <p:nvPr/>
        </p:nvGrpSpPr>
        <p:grpSpPr>
          <a:xfrm>
            <a:off x="3276600" y="4114800"/>
            <a:ext cx="685800" cy="685800"/>
            <a:chOff x="4267200" y="5638800"/>
            <a:chExt cx="685800" cy="68580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EBC2C783-0A1B-4974-BD9D-4AEEA07D7831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25462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574C8E-7C69-4A13-8174-9FCF0A33AEF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E3280EF-23F0-45EC-981F-130F30025625}"/>
              </a:ext>
            </a:extLst>
          </p:cNvPr>
          <p:cNvSpPr/>
          <p:nvPr/>
        </p:nvSpPr>
        <p:spPr>
          <a:xfrm>
            <a:off x="6934200" y="531503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8AEED0-54AF-4FE4-99FF-7C9FA690E694}"/>
              </a:ext>
            </a:extLst>
          </p:cNvPr>
          <p:cNvGrpSpPr/>
          <p:nvPr/>
        </p:nvGrpSpPr>
        <p:grpSpPr>
          <a:xfrm>
            <a:off x="5029200" y="2895600"/>
            <a:ext cx="685800" cy="685800"/>
            <a:chOff x="4267200" y="5638800"/>
            <a:chExt cx="685800" cy="685800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EB0159AA-AECF-4E11-93A3-F71EA71145FE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10879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F9F09A-6DCC-4419-920B-1FF24C3E9E4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F3EF0B-287F-4F7F-819F-280A9AF49D37}"/>
              </a:ext>
            </a:extLst>
          </p:cNvPr>
          <p:cNvGrpSpPr/>
          <p:nvPr/>
        </p:nvGrpSpPr>
        <p:grpSpPr>
          <a:xfrm>
            <a:off x="6934200" y="2895600"/>
            <a:ext cx="685800" cy="685800"/>
            <a:chOff x="6248400" y="5791200"/>
            <a:chExt cx="685800" cy="685800"/>
          </a:xfrm>
        </p:grpSpPr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549DCEE2-36AD-413D-B803-6D3DFE705190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400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8EB408-DEAE-49DB-9C83-00A0FF2DFB4A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E74775-BB69-4433-B5FC-046362165111}"/>
              </a:ext>
            </a:extLst>
          </p:cNvPr>
          <p:cNvGrpSpPr/>
          <p:nvPr/>
        </p:nvGrpSpPr>
        <p:grpSpPr>
          <a:xfrm>
            <a:off x="3276600" y="5315030"/>
            <a:ext cx="685800" cy="685800"/>
            <a:chOff x="6248400" y="5791200"/>
            <a:chExt cx="685800" cy="685800"/>
          </a:xfrm>
        </p:grpSpPr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E210E5ED-7721-46A7-B864-C4B264EB06E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749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6A4BFA5-2496-4197-85B4-AEF13E0EE691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DFBF84-188F-4D6B-BA9D-8B00D1CE9A21}"/>
              </a:ext>
            </a:extLst>
          </p:cNvPr>
          <p:cNvGrpSpPr/>
          <p:nvPr/>
        </p:nvGrpSpPr>
        <p:grpSpPr>
          <a:xfrm>
            <a:off x="6934200" y="4114800"/>
            <a:ext cx="685800" cy="685800"/>
            <a:chOff x="6248400" y="5791200"/>
            <a:chExt cx="685800" cy="685800"/>
          </a:xfrm>
        </p:grpSpPr>
        <p:sp>
          <p:nvSpPr>
            <p:cNvPr id="29" name="Partial Circle 28">
              <a:extLst>
                <a:ext uri="{FF2B5EF4-FFF2-40B4-BE49-F238E27FC236}">
                  <a16:creationId xmlns:a16="http://schemas.microsoft.com/office/drawing/2014/main" id="{82FAE6CB-BDA0-4556-BA34-A39034638B99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156913-8164-4072-B9F1-CFBBCDAA89D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43FC2F-9CDB-4680-9AF0-3FF32FC8DD76}"/>
              </a:ext>
            </a:extLst>
          </p:cNvPr>
          <p:cNvGrpSpPr/>
          <p:nvPr/>
        </p:nvGrpSpPr>
        <p:grpSpPr>
          <a:xfrm>
            <a:off x="5029200" y="5315030"/>
            <a:ext cx="685800" cy="685800"/>
            <a:chOff x="6248400" y="5791200"/>
            <a:chExt cx="685800" cy="685800"/>
          </a:xfrm>
        </p:grpSpPr>
        <p:sp>
          <p:nvSpPr>
            <p:cNvPr id="33" name="Partial Circle 32">
              <a:extLst>
                <a:ext uri="{FF2B5EF4-FFF2-40B4-BE49-F238E27FC236}">
                  <a16:creationId xmlns:a16="http://schemas.microsoft.com/office/drawing/2014/main" id="{E95E950A-4BFD-44BB-995E-6F4D12149E1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D96F6-2694-4730-AC04-F12E48FAF18F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D172CC0-58B9-4140-985A-709AC59CB12C}"/>
              </a:ext>
            </a:extLst>
          </p:cNvPr>
          <p:cNvSpPr/>
          <p:nvPr/>
        </p:nvSpPr>
        <p:spPr>
          <a:xfrm>
            <a:off x="5029200" y="41148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094C63-CFD8-4458-907E-BCB7684B2007}"/>
              </a:ext>
            </a:extLst>
          </p:cNvPr>
          <p:cNvSpPr/>
          <p:nvPr/>
        </p:nvSpPr>
        <p:spPr>
          <a:xfrm>
            <a:off x="3276600" y="28956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CE2ABB-D187-4330-BF30-71CF1BE4AEC4}"/>
              </a:ext>
            </a:extLst>
          </p:cNvPr>
          <p:cNvSpPr/>
          <p:nvPr/>
        </p:nvSpPr>
        <p:spPr>
          <a:xfrm>
            <a:off x="2933700" y="3868056"/>
            <a:ext cx="4876800" cy="1154984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179A56-C2D4-4885-8EBD-21B7370CB064}"/>
              </a:ext>
            </a:extLst>
          </p:cNvPr>
          <p:cNvSpPr/>
          <p:nvPr/>
        </p:nvSpPr>
        <p:spPr>
          <a:xfrm>
            <a:off x="2933700" y="2692400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987DCC-2562-4787-967A-70F3F6E81C8E}"/>
              </a:ext>
            </a:extLst>
          </p:cNvPr>
          <p:cNvSpPr/>
          <p:nvPr/>
        </p:nvSpPr>
        <p:spPr>
          <a:xfrm>
            <a:off x="2933700" y="5063515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product team levers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8C46E-9B9D-4D0A-B8BA-FD4DDA6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1443393" cy="1443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BD835-239A-4896-B5D4-637D5AA89A9A}"/>
              </a:ext>
            </a:extLst>
          </p:cNvPr>
          <p:cNvSpPr txBox="1"/>
          <p:nvPr/>
        </p:nvSpPr>
        <p:spPr>
          <a:xfrm>
            <a:off x="1002632" y="259526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Architecture &amp;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1B9F7-016C-402F-9228-B81F3487BFC3}"/>
              </a:ext>
            </a:extLst>
          </p:cNvPr>
          <p:cNvSpPr txBox="1"/>
          <p:nvPr/>
        </p:nvSpPr>
        <p:spPr>
          <a:xfrm>
            <a:off x="1002632" y="305693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Collaboration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FB375-F848-4343-96EC-066568314AF5}"/>
              </a:ext>
            </a:extLst>
          </p:cNvPr>
          <p:cNvSpPr txBox="1"/>
          <p:nvPr/>
        </p:nvSpPr>
        <p:spPr>
          <a:xfrm>
            <a:off x="1002632" y="2133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Team ROI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BE55D-AC71-4A5D-9ADC-12C0A351ED7C}"/>
              </a:ext>
            </a:extLst>
          </p:cNvPr>
          <p:cNvSpPr txBox="1"/>
          <p:nvPr/>
        </p:nvSpPr>
        <p:spPr>
          <a:xfrm>
            <a:off x="1002632" y="351859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Products and deliverables</a:t>
            </a:r>
          </a:p>
        </p:txBody>
      </p:sp>
    </p:spTree>
    <p:extLst>
      <p:ext uri="{BB962C8B-B14F-4D97-AF65-F5344CB8AC3E}">
        <p14:creationId xmlns:p14="http://schemas.microsoft.com/office/powerpoint/2010/main" val="330534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implementation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FA8F5D-5650-4161-8DE3-E47B8C06BD9E}"/>
              </a:ext>
            </a:extLst>
          </p:cNvPr>
          <p:cNvGraphicFramePr/>
          <p:nvPr/>
        </p:nvGraphicFramePr>
        <p:xfrm>
          <a:off x="571500" y="14478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603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4D0A64-573A-4F1A-A6DF-86A02F97482E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F3F2FB-F917-44B4-AE52-2FDF49EE44F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3739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6E33B-4A98-41F9-BBDA-9CA20C67E9F1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Pitch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the problem this solves?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benefits?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better then other leading products?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0EB214-81B5-45A3-A1C8-2068108D4C31}"/>
              </a:ext>
            </a:extLst>
          </p:cNvPr>
          <p:cNvSpPr/>
          <p:nvPr/>
        </p:nvSpPr>
        <p:spPr>
          <a:xfrm>
            <a:off x="4114800" y="1927860"/>
            <a:ext cx="914400" cy="228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F6344-DAEF-432B-A153-62364ECD53C1}"/>
              </a:ext>
            </a:extLst>
          </p:cNvPr>
          <p:cNvSpPr/>
          <p:nvPr/>
        </p:nvSpPr>
        <p:spPr>
          <a:xfrm>
            <a:off x="33147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Adoption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usage agreement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features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roadmap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4637C4-5D3D-4A91-B855-4B05DBBA8AC5}"/>
              </a:ext>
            </a:extLst>
          </p:cNvPr>
          <p:cNvSpPr/>
          <p:nvPr/>
        </p:nvSpPr>
        <p:spPr>
          <a:xfrm>
            <a:off x="457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Community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user forum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requests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tutorials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0D3529-4B55-4D86-9E58-810D9E262C42}"/>
              </a:ext>
            </a:extLst>
          </p:cNvPr>
          <p:cNvSpPr/>
          <p:nvPr/>
        </p:nvSpPr>
        <p:spPr>
          <a:xfrm>
            <a:off x="6172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 rules of engagement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repository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documentation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training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8CFC2-5E99-40E6-86AF-439987B44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8" grpId="0" animBg="1"/>
      <p:bldP spid="20" grpId="0" animBg="1"/>
      <p:bldP spid="21" grpId="0" animBg="1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1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918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Getting Started with Sour Mouth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2E46B-87A1-4453-93A5-054CDD7B19D0}"/>
              </a:ext>
            </a:extLst>
          </p:cNvPr>
          <p:cNvSpPr/>
          <p:nvPr/>
        </p:nvSpPr>
        <p:spPr>
          <a:xfrm>
            <a:off x="457200" y="3892368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1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E4EE84-10D0-4A03-8058-096C7296C36C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78DCF-BEBC-4543-BFBF-627DCF2C31D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82FD46-2698-48A9-AD67-BF3F95C1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F3CEC8-86DE-43CB-9DE8-EEF4D8439A3F}"/>
              </a:ext>
            </a:extLst>
          </p:cNvPr>
          <p:cNvSpPr/>
          <p:nvPr/>
        </p:nvSpPr>
        <p:spPr>
          <a:xfrm>
            <a:off x="1755430" y="609600"/>
            <a:ext cx="914400" cy="433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7339261-1A76-42DF-ACE5-C252B33D6EBA}"/>
              </a:ext>
            </a:extLst>
          </p:cNvPr>
          <p:cNvSpPr/>
          <p:nvPr/>
        </p:nvSpPr>
        <p:spPr>
          <a:xfrm>
            <a:off x="6172200" y="3892368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3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7A5A61-5079-4131-887F-1C976077C046}"/>
              </a:ext>
            </a:extLst>
          </p:cNvPr>
          <p:cNvSpPr/>
          <p:nvPr/>
        </p:nvSpPr>
        <p:spPr>
          <a:xfrm>
            <a:off x="3314700" y="3894481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2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388AD4-082F-44DC-8462-8B6A0980DE39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What’s New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227BCA-D256-49FB-B200-CDE4FC1DC7B5}"/>
              </a:ext>
            </a:extLst>
          </p:cNvPr>
          <p:cNvSpPr/>
          <p:nvPr/>
        </p:nvSpPr>
        <p:spPr>
          <a:xfrm>
            <a:off x="457200" y="2902530"/>
            <a:ext cx="5486400" cy="2818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Sour Mouth service now support </a:t>
            </a:r>
            <a:r>
              <a:rPr lang="en-US" sz="1100" u="sng" dirty="0">
                <a:solidFill>
                  <a:srgbClr val="1F62E9"/>
                </a:solidFill>
              </a:rPr>
              <a:t>HTTPS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E6EF8F7-BFB1-4372-9D93-D5208A042F2D}"/>
              </a:ext>
            </a:extLst>
          </p:cNvPr>
          <p:cNvSpPr/>
          <p:nvPr/>
        </p:nvSpPr>
        <p:spPr>
          <a:xfrm>
            <a:off x="445670" y="3286614"/>
            <a:ext cx="5486400" cy="2818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Resolved issue with setting a custom port number for Sour Mouth service</a:t>
            </a:r>
            <a:endParaRPr lang="en-US" sz="1100" dirty="0">
              <a:solidFill>
                <a:srgbClr val="1F62E9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46C1668-469B-47D8-905E-EFB25250E6BB}"/>
              </a:ext>
            </a:extLst>
          </p:cNvPr>
          <p:cNvSpPr/>
          <p:nvPr/>
        </p:nvSpPr>
        <p:spPr>
          <a:xfrm>
            <a:off x="4038600" y="1914737"/>
            <a:ext cx="1143000" cy="26572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4AF09-696D-4359-A12D-714EE062C725}"/>
              </a:ext>
            </a:extLst>
          </p:cNvPr>
          <p:cNvSpPr txBox="1"/>
          <p:nvPr/>
        </p:nvSpPr>
        <p:spPr>
          <a:xfrm>
            <a:off x="6172200" y="2893367"/>
            <a:ext cx="2514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Please make sure to read our</a:t>
            </a:r>
          </a:p>
          <a:p>
            <a:pPr algn="ctr"/>
            <a:r>
              <a:rPr lang="en-US" sz="1200" u="sng" dirty="0">
                <a:solidFill>
                  <a:srgbClr val="1F62E9"/>
                </a:solidFill>
              </a:rPr>
              <a:t>usage agreement</a:t>
            </a:r>
          </a:p>
        </p:txBody>
      </p:sp>
    </p:spTree>
    <p:extLst>
      <p:ext uri="{BB962C8B-B14F-4D97-AF65-F5344CB8AC3E}">
        <p14:creationId xmlns:p14="http://schemas.microsoft.com/office/powerpoint/2010/main" val="38167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7" grpId="0" animBg="1"/>
      <p:bldP spid="54" grpId="0" animBg="1"/>
      <p:bldP spid="56" grpId="0" animBg="1"/>
      <p:bldP spid="60" grpId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1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918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 Community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8EADDF-711A-48EF-A0E0-77B401CDD459}"/>
              </a:ext>
            </a:extLst>
          </p:cNvPr>
          <p:cNvSpPr/>
          <p:nvPr/>
        </p:nvSpPr>
        <p:spPr>
          <a:xfrm>
            <a:off x="457200" y="2473226"/>
            <a:ext cx="5486400" cy="422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Discussion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E8A6A4-911A-4B99-96E8-616721FE5A93}"/>
              </a:ext>
            </a:extLst>
          </p:cNvPr>
          <p:cNvSpPr/>
          <p:nvPr/>
        </p:nvSpPr>
        <p:spPr>
          <a:xfrm>
            <a:off x="6194503" y="2493914"/>
            <a:ext cx="2514600" cy="21624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Forum</a:t>
            </a: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topic 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topic 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Tutorials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tutorial 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tutorial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2E46B-87A1-4453-93A5-054CDD7B19D0}"/>
              </a:ext>
            </a:extLst>
          </p:cNvPr>
          <p:cNvSpPr/>
          <p:nvPr/>
        </p:nvSpPr>
        <p:spPr>
          <a:xfrm>
            <a:off x="6194503" y="4800600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r>
              <a:rPr lang="en-US" sz="1200" dirty="0">
                <a:solidFill>
                  <a:srgbClr val="1F62E9"/>
                </a:solidFill>
              </a:rPr>
              <a:t>[+] open new request</a:t>
            </a:r>
          </a:p>
          <a:p>
            <a:endParaRPr lang="en-US" sz="1200" dirty="0">
              <a:solidFill>
                <a:srgbClr val="1F62E9"/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Latest Requests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002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E4EE84-10D0-4A03-8058-096C7296C36C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78DCF-BEBC-4543-BFBF-627DCF2C31D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82FD46-2698-48A9-AD67-BF3F95C1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C35906-3220-42B1-978A-C6DC7C483DCC}"/>
              </a:ext>
            </a:extLst>
          </p:cNvPr>
          <p:cNvGrpSpPr/>
          <p:nvPr/>
        </p:nvGrpSpPr>
        <p:grpSpPr>
          <a:xfrm>
            <a:off x="457200" y="3014247"/>
            <a:ext cx="5486400" cy="490954"/>
            <a:chOff x="457200" y="3014247"/>
            <a:chExt cx="5486400" cy="4909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A86297-0F5B-4F19-90AA-F2056669DE56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12C4CC-A2F1-48DE-AA6B-9C15D1152C94}"/>
                </a:ext>
              </a:extLst>
            </p:cNvPr>
            <p:cNvGrpSpPr/>
            <p:nvPr/>
          </p:nvGrpSpPr>
          <p:grpSpPr>
            <a:xfrm>
              <a:off x="571500" y="3108960"/>
              <a:ext cx="5295900" cy="300879"/>
              <a:chOff x="571500" y="3108960"/>
              <a:chExt cx="5295900" cy="30087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5BC72E5-1AC6-4424-8FA8-AD99B3146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" y="3108960"/>
                <a:ext cx="300879" cy="30087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989F58-57F2-44D1-B33B-C0861A179F3E}"/>
                  </a:ext>
                </a:extLst>
              </p:cNvPr>
              <p:cNvSpPr/>
              <p:nvPr/>
            </p:nvSpPr>
            <p:spPr>
              <a:xfrm>
                <a:off x="889159" y="3126271"/>
                <a:ext cx="4978241" cy="26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Does anyone know if it’s possible to set the port number when starting the Sour Mouth server? 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7F28E9-7670-478B-8C2E-541380114895}"/>
              </a:ext>
            </a:extLst>
          </p:cNvPr>
          <p:cNvGrpSpPr/>
          <p:nvPr/>
        </p:nvGrpSpPr>
        <p:grpSpPr>
          <a:xfrm>
            <a:off x="457200" y="3575488"/>
            <a:ext cx="5486400" cy="490954"/>
            <a:chOff x="457200" y="3014247"/>
            <a:chExt cx="5486400" cy="49095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B5E0F03-1BCE-40DA-AE83-5644EAE8AFC0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A5BF9E-66C1-4B04-B92F-65C61198163E}"/>
                </a:ext>
              </a:extLst>
            </p:cNvPr>
            <p:cNvSpPr/>
            <p:nvPr/>
          </p:nvSpPr>
          <p:spPr>
            <a:xfrm>
              <a:off x="889159" y="3126271"/>
              <a:ext cx="4978241" cy="266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Sure. You can change the port in the config file under {install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dir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} / sour / server /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conf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 /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cfg.json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 The option is called “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port_num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”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3324723-5D82-4BE4-98F5-C3BC94165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6" y="3658484"/>
            <a:ext cx="328620" cy="32862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9802CD2-84F0-4D03-A973-B1EC8C9802C5}"/>
              </a:ext>
            </a:extLst>
          </p:cNvPr>
          <p:cNvGrpSpPr/>
          <p:nvPr/>
        </p:nvGrpSpPr>
        <p:grpSpPr>
          <a:xfrm>
            <a:off x="457200" y="4178466"/>
            <a:ext cx="5486400" cy="490954"/>
            <a:chOff x="457200" y="3014247"/>
            <a:chExt cx="5486400" cy="49095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B102C48-9BB2-407A-9FAB-B8DF457B5126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EF9C90-572C-4703-B5A9-AFFA50C76AF8}"/>
                </a:ext>
              </a:extLst>
            </p:cNvPr>
            <p:cNvSpPr/>
            <p:nvPr/>
          </p:nvSpPr>
          <p:spPr>
            <a:xfrm>
              <a:off x="889159" y="3126271"/>
              <a:ext cx="4978241" cy="266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i="1" dirty="0">
                  <a:solidFill>
                    <a:schemeClr val="tx1"/>
                  </a:solidFill>
                </a:rPr>
                <a:t>But if you are trying to use HTTPS you don’t need to change the port number, just set the configuration option “https” to 1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8D90355-827F-42AD-B3D3-817616675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0" y="4231439"/>
            <a:ext cx="384691" cy="38469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763AEC0-1355-4B2E-876E-536AA6875665}"/>
              </a:ext>
            </a:extLst>
          </p:cNvPr>
          <p:cNvGrpSpPr/>
          <p:nvPr/>
        </p:nvGrpSpPr>
        <p:grpSpPr>
          <a:xfrm>
            <a:off x="457200" y="4781444"/>
            <a:ext cx="5486400" cy="490954"/>
            <a:chOff x="457200" y="3014247"/>
            <a:chExt cx="5486400" cy="49095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3A5EC1-42F8-4185-913B-44EC3376029F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16251A-F998-4F11-B869-468920ECB1CE}"/>
                </a:ext>
              </a:extLst>
            </p:cNvPr>
            <p:cNvGrpSpPr/>
            <p:nvPr/>
          </p:nvGrpSpPr>
          <p:grpSpPr>
            <a:xfrm>
              <a:off x="571500" y="3108960"/>
              <a:ext cx="5295900" cy="300879"/>
              <a:chOff x="571500" y="3108960"/>
              <a:chExt cx="5295900" cy="300879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7C0904A8-3972-49E6-AA87-C5D5B1F54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" y="3108960"/>
                <a:ext cx="300879" cy="300879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BD9324-C838-4D1C-9315-6EFBA91FF527}"/>
                  </a:ext>
                </a:extLst>
              </p:cNvPr>
              <p:cNvSpPr/>
              <p:nvPr/>
            </p:nvSpPr>
            <p:spPr>
              <a:xfrm>
                <a:off x="889159" y="3126271"/>
                <a:ext cx="4978241" cy="26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Thanks! Yes. I was trying to use port 443. 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F3CEC8-86DE-43CB-9DE8-EEF4D8439A3F}"/>
              </a:ext>
            </a:extLst>
          </p:cNvPr>
          <p:cNvSpPr/>
          <p:nvPr/>
        </p:nvSpPr>
        <p:spPr>
          <a:xfrm>
            <a:off x="2693319" y="609600"/>
            <a:ext cx="914400" cy="433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350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1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918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Donating Back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E4EE84-10D0-4A03-8058-096C7296C36C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78DCF-BEBC-4543-BFBF-627DCF2C31D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82FD46-2698-48A9-AD67-BF3F95C1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F3CEC8-86DE-43CB-9DE8-EEF4D8439A3F}"/>
              </a:ext>
            </a:extLst>
          </p:cNvPr>
          <p:cNvSpPr/>
          <p:nvPr/>
        </p:nvSpPr>
        <p:spPr>
          <a:xfrm>
            <a:off x="3681071" y="609600"/>
            <a:ext cx="914400" cy="433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526E4D7-42DA-405A-AAD1-B74AF51881CC}"/>
              </a:ext>
            </a:extLst>
          </p:cNvPr>
          <p:cNvSpPr/>
          <p:nvPr/>
        </p:nvSpPr>
        <p:spPr>
          <a:xfrm>
            <a:off x="457200" y="4493687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Repository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9CC8D0-429E-4110-98BB-D23AE68CCA00}"/>
              </a:ext>
            </a:extLst>
          </p:cNvPr>
          <p:cNvSpPr/>
          <p:nvPr/>
        </p:nvSpPr>
        <p:spPr>
          <a:xfrm>
            <a:off x="6172200" y="4493687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3E552F-AF72-4B40-B115-A5CC4FEAD6A6}"/>
              </a:ext>
            </a:extLst>
          </p:cNvPr>
          <p:cNvSpPr/>
          <p:nvPr/>
        </p:nvSpPr>
        <p:spPr>
          <a:xfrm>
            <a:off x="3314700" y="4495800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DA9CA8-CD25-41F8-8FBB-919A12644296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Project Status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BE4760-D75A-41A9-90A0-462F3701B413}"/>
              </a:ext>
            </a:extLst>
          </p:cNvPr>
          <p:cNvSpPr txBox="1"/>
          <p:nvPr/>
        </p:nvSpPr>
        <p:spPr>
          <a:xfrm>
            <a:off x="6172200" y="2893367"/>
            <a:ext cx="2514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Please make sure to read our</a:t>
            </a:r>
          </a:p>
          <a:p>
            <a:pPr algn="ctr"/>
            <a:r>
              <a:rPr lang="en-US" sz="1200" u="sng" dirty="0">
                <a:solidFill>
                  <a:srgbClr val="1F62E9"/>
                </a:solidFill>
              </a:rPr>
              <a:t>rules of engagement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D69C272-A565-41F7-B6C5-16435F61C1D6}"/>
              </a:ext>
            </a:extLst>
          </p:cNvPr>
          <p:cNvGrpSpPr/>
          <p:nvPr/>
        </p:nvGrpSpPr>
        <p:grpSpPr>
          <a:xfrm>
            <a:off x="404337" y="2980576"/>
            <a:ext cx="5527007" cy="1002467"/>
            <a:chOff x="404337" y="2980576"/>
            <a:chExt cx="5527007" cy="100246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08DB64B-1305-415D-A715-140487CE6252}"/>
                </a:ext>
              </a:extLst>
            </p:cNvPr>
            <p:cNvGrpSpPr/>
            <p:nvPr/>
          </p:nvGrpSpPr>
          <p:grpSpPr>
            <a:xfrm>
              <a:off x="404337" y="3498997"/>
              <a:ext cx="5527007" cy="484046"/>
              <a:chOff x="404337" y="3498997"/>
              <a:chExt cx="5527007" cy="48404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6404D4D-5D06-474F-B337-528CD526AFFF}"/>
                  </a:ext>
                </a:extLst>
              </p:cNvPr>
              <p:cNvGrpSpPr/>
              <p:nvPr/>
            </p:nvGrpSpPr>
            <p:grpSpPr>
              <a:xfrm>
                <a:off x="404337" y="3498997"/>
                <a:ext cx="2291512" cy="484046"/>
                <a:chOff x="435593" y="3278045"/>
                <a:chExt cx="2291512" cy="484046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2B5EE66-25C2-4218-B743-14A4BE90EAD1}"/>
                    </a:ext>
                  </a:extLst>
                </p:cNvPr>
                <p:cNvSpPr txBox="1"/>
                <p:nvPr/>
              </p:nvSpPr>
              <p:spPr>
                <a:xfrm>
                  <a:off x="843815" y="3424628"/>
                  <a:ext cx="1883290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400" dirty="0"/>
                    <a:t>Sour Mouth Adapter</a:t>
                  </a:r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7BF4AFBC-1FAF-41F1-8B8E-1E35B41E8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593" y="3278045"/>
                  <a:ext cx="484046" cy="484046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6C0D4FB-0CC6-40F7-8300-1126F60C2107}"/>
                  </a:ext>
                </a:extLst>
              </p:cNvPr>
              <p:cNvGrpSpPr/>
              <p:nvPr/>
            </p:nvGrpSpPr>
            <p:grpSpPr>
              <a:xfrm>
                <a:off x="2695849" y="3677206"/>
                <a:ext cx="1230506" cy="201385"/>
                <a:chOff x="-2362200" y="2541815"/>
                <a:chExt cx="1230506" cy="201385"/>
              </a:xfrm>
            </p:grpSpPr>
            <p:sp>
              <p:nvSpPr>
                <p:cNvPr id="63" name="Flowchart: Alternate Process 62">
                  <a:extLst>
                    <a:ext uri="{FF2B5EF4-FFF2-40B4-BE49-F238E27FC236}">
                      <a16:creationId xmlns:a16="http://schemas.microsoft.com/office/drawing/2014/main" id="{E80CAE24-92C9-415D-8609-F16D00BA4C47}"/>
                    </a:ext>
                  </a:extLst>
                </p:cNvPr>
                <p:cNvSpPr/>
                <p:nvPr/>
              </p:nvSpPr>
              <p:spPr>
                <a:xfrm>
                  <a:off x="-1905000" y="2541815"/>
                  <a:ext cx="773306" cy="201385"/>
                </a:xfrm>
                <a:prstGeom prst="flowChartAlternateProcess">
                  <a:avLst/>
                </a:prstGeom>
                <a:solidFill>
                  <a:srgbClr val="82C8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passing</a:t>
                  </a:r>
                </a:p>
              </p:txBody>
            </p:sp>
            <p:sp>
              <p:nvSpPr>
                <p:cNvPr id="64" name="Flowchart: Alternate Process 63">
                  <a:extLst>
                    <a:ext uri="{FF2B5EF4-FFF2-40B4-BE49-F238E27FC236}">
                      <a16:creationId xmlns:a16="http://schemas.microsoft.com/office/drawing/2014/main" id="{3E1BC0AF-D4AA-4FCC-A306-690042F2E117}"/>
                    </a:ext>
                  </a:extLst>
                </p:cNvPr>
                <p:cNvSpPr/>
                <p:nvPr/>
              </p:nvSpPr>
              <p:spPr>
                <a:xfrm>
                  <a:off x="-2362200" y="2541817"/>
                  <a:ext cx="5334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build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F48E6CD-C243-4AC4-B0CD-9FB34A949BE2}"/>
                  </a:ext>
                </a:extLst>
              </p:cNvPr>
              <p:cNvGrpSpPr/>
              <p:nvPr/>
            </p:nvGrpSpPr>
            <p:grpSpPr>
              <a:xfrm>
                <a:off x="4472238" y="3668069"/>
                <a:ext cx="1459106" cy="210521"/>
                <a:chOff x="-2590800" y="2532679"/>
                <a:chExt cx="1459106" cy="210521"/>
              </a:xfrm>
            </p:grpSpPr>
            <p:sp>
              <p:nvSpPr>
                <p:cNvPr id="66" name="Flowchart: Alternate Process 65">
                  <a:extLst>
                    <a:ext uri="{FF2B5EF4-FFF2-40B4-BE49-F238E27FC236}">
                      <a16:creationId xmlns:a16="http://schemas.microsoft.com/office/drawing/2014/main" id="{F1D79E84-F443-419F-BBE5-13FB1FD53DF3}"/>
                    </a:ext>
                  </a:extLst>
                </p:cNvPr>
                <p:cNvSpPr/>
                <p:nvPr/>
              </p:nvSpPr>
              <p:spPr>
                <a:xfrm>
                  <a:off x="-1905000" y="2532679"/>
                  <a:ext cx="773306" cy="210521"/>
                </a:xfrm>
                <a:prstGeom prst="flowChartAlternateProcess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65%</a:t>
                  </a:r>
                </a:p>
              </p:txBody>
            </p:sp>
            <p:sp>
              <p:nvSpPr>
                <p:cNvPr id="67" name="Flowchart: Alternate Process 66">
                  <a:extLst>
                    <a:ext uri="{FF2B5EF4-FFF2-40B4-BE49-F238E27FC236}">
                      <a16:creationId xmlns:a16="http://schemas.microsoft.com/office/drawing/2014/main" id="{71235944-1D80-4162-B165-DFFA6970BA49}"/>
                    </a:ext>
                  </a:extLst>
                </p:cNvPr>
                <p:cNvSpPr/>
                <p:nvPr/>
              </p:nvSpPr>
              <p:spPr>
                <a:xfrm>
                  <a:off x="-2590800" y="2541817"/>
                  <a:ext cx="7620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coverage</a:t>
                  </a: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4EDE8B9-5FAA-40C3-9CCD-3B55574B4432}"/>
                </a:ext>
              </a:extLst>
            </p:cNvPr>
            <p:cNvGrpSpPr/>
            <p:nvPr/>
          </p:nvGrpSpPr>
          <p:grpSpPr>
            <a:xfrm>
              <a:off x="457200" y="2980576"/>
              <a:ext cx="5474144" cy="380924"/>
              <a:chOff x="457200" y="2980576"/>
              <a:chExt cx="5474144" cy="38092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754DE9-1132-4840-A6A8-180CA6B1489E}"/>
                  </a:ext>
                </a:extLst>
              </p:cNvPr>
              <p:cNvGrpSpPr/>
              <p:nvPr/>
            </p:nvGrpSpPr>
            <p:grpSpPr>
              <a:xfrm>
                <a:off x="457200" y="2980576"/>
                <a:ext cx="2238649" cy="380924"/>
                <a:chOff x="457200" y="2897121"/>
                <a:chExt cx="2238649" cy="38092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DDDDE66-A6F9-480E-B8C0-1BD054A55270}"/>
                    </a:ext>
                  </a:extLst>
                </p:cNvPr>
                <p:cNvSpPr txBox="1"/>
                <p:nvPr/>
              </p:nvSpPr>
              <p:spPr>
                <a:xfrm>
                  <a:off x="812558" y="2919194"/>
                  <a:ext cx="1883291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400" dirty="0"/>
                    <a:t>Sour Mouth Service</a:t>
                  </a:r>
                </a:p>
              </p:txBody>
            </p:sp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A1A4C2B-E4B5-4968-8283-9AAD93FDA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200" y="2897121"/>
                  <a:ext cx="380924" cy="380924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F15F1B4-AE3A-40B3-AC87-ECC9B5D50EAB}"/>
                  </a:ext>
                </a:extLst>
              </p:cNvPr>
              <p:cNvGrpSpPr/>
              <p:nvPr/>
            </p:nvGrpSpPr>
            <p:grpSpPr>
              <a:xfrm>
                <a:off x="2695849" y="3050573"/>
                <a:ext cx="1230506" cy="210521"/>
                <a:chOff x="-2362200" y="2532679"/>
                <a:chExt cx="1230506" cy="210521"/>
              </a:xfrm>
            </p:grpSpPr>
            <p:sp>
              <p:nvSpPr>
                <p:cNvPr id="61" name="Flowchart: Alternate Process 60">
                  <a:extLst>
                    <a:ext uri="{FF2B5EF4-FFF2-40B4-BE49-F238E27FC236}">
                      <a16:creationId xmlns:a16="http://schemas.microsoft.com/office/drawing/2014/main" id="{0BF2B4A2-F9ED-4568-951B-287DA40EA73E}"/>
                    </a:ext>
                  </a:extLst>
                </p:cNvPr>
                <p:cNvSpPr/>
                <p:nvPr/>
              </p:nvSpPr>
              <p:spPr>
                <a:xfrm>
                  <a:off x="-1905000" y="2532679"/>
                  <a:ext cx="773306" cy="210521"/>
                </a:xfrm>
                <a:prstGeom prst="flowChartAlternateProcess">
                  <a:avLst/>
                </a:prstGeom>
                <a:solidFill>
                  <a:srgbClr val="82C8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passing</a:t>
                  </a:r>
                </a:p>
              </p:txBody>
            </p:sp>
            <p:sp>
              <p:nvSpPr>
                <p:cNvPr id="21" name="Flowchart: Alternate Process 20">
                  <a:extLst>
                    <a:ext uri="{FF2B5EF4-FFF2-40B4-BE49-F238E27FC236}">
                      <a16:creationId xmlns:a16="http://schemas.microsoft.com/office/drawing/2014/main" id="{B51CB6CA-243F-4683-9A71-243C2372B59D}"/>
                    </a:ext>
                  </a:extLst>
                </p:cNvPr>
                <p:cNvSpPr/>
                <p:nvPr/>
              </p:nvSpPr>
              <p:spPr>
                <a:xfrm>
                  <a:off x="-2362200" y="2541817"/>
                  <a:ext cx="5334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build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8F94E77-06B0-40FB-B561-CA37D42C009D}"/>
                  </a:ext>
                </a:extLst>
              </p:cNvPr>
              <p:cNvGrpSpPr/>
              <p:nvPr/>
            </p:nvGrpSpPr>
            <p:grpSpPr>
              <a:xfrm>
                <a:off x="4472238" y="3061042"/>
                <a:ext cx="1459106" cy="201383"/>
                <a:chOff x="-2590800" y="2541817"/>
                <a:chExt cx="1459106" cy="201383"/>
              </a:xfrm>
            </p:grpSpPr>
            <p:sp>
              <p:nvSpPr>
                <p:cNvPr id="69" name="Flowchart: Alternate Process 68">
                  <a:extLst>
                    <a:ext uri="{FF2B5EF4-FFF2-40B4-BE49-F238E27FC236}">
                      <a16:creationId xmlns:a16="http://schemas.microsoft.com/office/drawing/2014/main" id="{BA0E694E-FA3A-48C2-95BB-6E9C29E6D7A9}"/>
                    </a:ext>
                  </a:extLst>
                </p:cNvPr>
                <p:cNvSpPr/>
                <p:nvPr/>
              </p:nvSpPr>
              <p:spPr>
                <a:xfrm>
                  <a:off x="-1905000" y="2541817"/>
                  <a:ext cx="773306" cy="201383"/>
                </a:xfrm>
                <a:prstGeom prst="flowChartAlternateProcess">
                  <a:avLst/>
                </a:prstGeom>
                <a:solidFill>
                  <a:srgbClr val="82C8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97%</a:t>
                  </a:r>
                </a:p>
              </p:txBody>
            </p:sp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588747F7-D101-4440-A69A-9B26077F2A6E}"/>
                    </a:ext>
                  </a:extLst>
                </p:cNvPr>
                <p:cNvSpPr/>
                <p:nvPr/>
              </p:nvSpPr>
              <p:spPr>
                <a:xfrm>
                  <a:off x="-2590800" y="2541817"/>
                  <a:ext cx="7620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coverage</a:t>
                  </a:r>
                </a:p>
              </p:txBody>
            </p: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CA07907-296A-4286-86C4-93AD95074B55}"/>
                </a:ext>
              </a:extLst>
            </p:cNvPr>
            <p:cNvCxnSpPr>
              <a:cxnSpLocks/>
            </p:cNvCxnSpPr>
            <p:nvPr/>
          </p:nvCxnSpPr>
          <p:spPr>
            <a:xfrm>
              <a:off x="512625" y="3457756"/>
              <a:ext cx="54187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613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  <p:bldP spid="53" grpId="0" animBg="1"/>
      <p:bldP spid="54" grpId="0" animBg="1"/>
      <p:bldP spid="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9665-A178-45BE-990C-EE9F76FBDC18}"/>
              </a:ext>
            </a:extLst>
          </p:cNvPr>
          <p:cNvSpPr txBox="1"/>
          <p:nvPr/>
        </p:nvSpPr>
        <p:spPr>
          <a:xfrm>
            <a:off x="457200" y="1404735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scope of a product that spans both technology and architectural components has an affect on its …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E004B-940A-46F4-8F5D-F104A32BB3E3}"/>
              </a:ext>
            </a:extLst>
          </p:cNvPr>
          <p:cNvSpPr txBox="1"/>
          <p:nvPr/>
        </p:nvSpPr>
        <p:spPr>
          <a:xfrm>
            <a:off x="1143000" y="5072145"/>
            <a:ext cx="1981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Adoption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FDC929-0A1D-470F-9C78-52252FD76279}"/>
              </a:ext>
            </a:extLst>
          </p:cNvPr>
          <p:cNvGrpSpPr/>
          <p:nvPr/>
        </p:nvGrpSpPr>
        <p:grpSpPr>
          <a:xfrm>
            <a:off x="457200" y="2086940"/>
            <a:ext cx="2592582" cy="1581447"/>
            <a:chOff x="2911" y="1723876"/>
            <a:chExt cx="2592582" cy="158144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A22A64-48E5-4351-8E60-BA93F8C13054}"/>
                </a:ext>
              </a:extLst>
            </p:cNvPr>
            <p:cNvSpPr/>
            <p:nvPr/>
          </p:nvSpPr>
          <p:spPr>
            <a:xfrm>
              <a:off x="2911" y="1723876"/>
              <a:ext cx="2592582" cy="158144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38B88378-DBCF-45DE-B723-B2E21185B84A}"/>
                </a:ext>
              </a:extLst>
            </p:cNvPr>
            <p:cNvSpPr txBox="1"/>
            <p:nvPr/>
          </p:nvSpPr>
          <p:spPr>
            <a:xfrm>
              <a:off x="49230" y="1770195"/>
              <a:ext cx="2499944" cy="1488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communication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3F9FD6-F43E-455C-B654-CFC9461C1317}"/>
              </a:ext>
            </a:extLst>
          </p:cNvPr>
          <p:cNvGrpSpPr/>
          <p:nvPr/>
        </p:nvGrpSpPr>
        <p:grpSpPr>
          <a:xfrm>
            <a:off x="3237609" y="2087159"/>
            <a:ext cx="2592582" cy="1581447"/>
            <a:chOff x="2666108" y="1723876"/>
            <a:chExt cx="2592582" cy="158144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8748D1A-53AD-4F7D-979F-2FE7433F762C}"/>
                </a:ext>
              </a:extLst>
            </p:cNvPr>
            <p:cNvSpPr/>
            <p:nvPr/>
          </p:nvSpPr>
          <p:spPr>
            <a:xfrm>
              <a:off x="2666108" y="1723876"/>
              <a:ext cx="2592582" cy="158144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9EA81075-88FF-46ED-94B3-A716C6C81492}"/>
                </a:ext>
              </a:extLst>
            </p:cNvPr>
            <p:cNvSpPr txBox="1"/>
            <p:nvPr/>
          </p:nvSpPr>
          <p:spPr>
            <a:xfrm>
              <a:off x="2712427" y="1770195"/>
              <a:ext cx="2499944" cy="1488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people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F83428-2742-4943-8DB5-BC06D752C3DF}"/>
              </a:ext>
            </a:extLst>
          </p:cNvPr>
          <p:cNvGrpSpPr/>
          <p:nvPr/>
        </p:nvGrpSpPr>
        <p:grpSpPr>
          <a:xfrm>
            <a:off x="6018018" y="2051066"/>
            <a:ext cx="2592582" cy="1581447"/>
            <a:chOff x="5329306" y="1723876"/>
            <a:chExt cx="2592582" cy="158144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37C506A-6C43-41E2-A444-77E96F5EC477}"/>
                </a:ext>
              </a:extLst>
            </p:cNvPr>
            <p:cNvSpPr/>
            <p:nvPr/>
          </p:nvSpPr>
          <p:spPr>
            <a:xfrm>
              <a:off x="5329306" y="1723876"/>
              <a:ext cx="2592582" cy="1581447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DF8F88C8-2532-4385-B4A2-871AEE649EF8}"/>
                </a:ext>
              </a:extLst>
            </p:cNvPr>
            <p:cNvSpPr txBox="1"/>
            <p:nvPr/>
          </p:nvSpPr>
          <p:spPr>
            <a:xfrm>
              <a:off x="5375625" y="1770195"/>
              <a:ext cx="2499944" cy="1488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delivery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605437-AF4A-4F6B-9D50-82FE6A9E2B1E}"/>
              </a:ext>
            </a:extLst>
          </p:cNvPr>
          <p:cNvSpPr txBox="1"/>
          <p:nvPr/>
        </p:nvSpPr>
        <p:spPr>
          <a:xfrm>
            <a:off x="2247009" y="4203394"/>
            <a:ext cx="1981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Support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55E585-1552-424E-8AA3-8FF1B97DA7D0}"/>
              </a:ext>
            </a:extLst>
          </p:cNvPr>
          <p:cNvSpPr txBox="1"/>
          <p:nvPr/>
        </p:nvSpPr>
        <p:spPr>
          <a:xfrm>
            <a:off x="5257800" y="4619749"/>
            <a:ext cx="21679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E6AF4-1459-4EF5-A4AC-8599534536D9}"/>
              </a:ext>
            </a:extLst>
          </p:cNvPr>
          <p:cNvSpPr txBox="1"/>
          <p:nvPr/>
        </p:nvSpPr>
        <p:spPr>
          <a:xfrm>
            <a:off x="3615959" y="5559324"/>
            <a:ext cx="21679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Longevity</a:t>
            </a:r>
          </a:p>
        </p:txBody>
      </p:sp>
    </p:spTree>
    <p:extLst>
      <p:ext uri="{BB962C8B-B14F-4D97-AF65-F5344CB8AC3E}">
        <p14:creationId xmlns:p14="http://schemas.microsoft.com/office/powerpoint/2010/main" val="22120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61794853"/>
              </p:ext>
            </p:extLst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59C9E2-1FF0-4C88-BE6A-B15E814630CB}"/>
              </a:ext>
            </a:extLst>
          </p:cNvPr>
          <p:cNvGrpSpPr/>
          <p:nvPr/>
        </p:nvGrpSpPr>
        <p:grpSpPr>
          <a:xfrm rot="20617263">
            <a:off x="2934781" y="2856540"/>
            <a:ext cx="1447800" cy="719138"/>
            <a:chOff x="800099" y="4572000"/>
            <a:chExt cx="1447800" cy="719138"/>
          </a:xfrm>
        </p:grpSpPr>
        <p:sp>
          <p:nvSpPr>
            <p:cNvPr id="5" name="Rounded Rectangle 55">
              <a:extLst>
                <a:ext uri="{FF2B5EF4-FFF2-40B4-BE49-F238E27FC236}">
                  <a16:creationId xmlns:a16="http://schemas.microsoft.com/office/drawing/2014/main" id="{D98D6E76-2CEC-48CB-944C-86E46E5196CB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A895E-B6C7-4B6D-AD35-D45D0435C14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C947C5-7980-4BB8-865E-562F529F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265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E00A8BD-4B8D-4ABE-AFD1-552CC23A5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063155"/>
              </p:ext>
            </p:extLst>
          </p:nvPr>
        </p:nvGraphicFramePr>
        <p:xfrm>
          <a:off x="571500" y="13716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EDAEF0F-9533-40CF-B33B-5D35878DBFA9}"/>
              </a:ext>
            </a:extLst>
          </p:cNvPr>
          <p:cNvSpPr txBox="1"/>
          <p:nvPr/>
        </p:nvSpPr>
        <p:spPr>
          <a:xfrm>
            <a:off x="2933700" y="16002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When this is your open source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88A2E-37FF-4F4E-8A66-A369E3AFC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78119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A993A3-4717-4830-B56C-D4E739702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476920"/>
              </p:ext>
            </p:extLst>
          </p:nvPr>
        </p:nvGraphicFramePr>
        <p:xfrm>
          <a:off x="685800" y="1371600"/>
          <a:ext cx="7848600" cy="497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8C0C50-1C83-40FB-971A-BB53ECF16938}"/>
              </a:ext>
            </a:extLst>
          </p:cNvPr>
          <p:cNvSpPr txBox="1"/>
          <p:nvPr/>
        </p:nvSpPr>
        <p:spPr>
          <a:xfrm>
            <a:off x="1143000" y="2057400"/>
            <a:ext cx="4953000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Even while trying to keep the number of technologies contained, the amount of applied technologies will increase based on the number of components.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CFD96-EC49-4970-A85E-18E669828BC4}"/>
              </a:ext>
            </a:extLst>
          </p:cNvPr>
          <p:cNvSpPr txBox="1"/>
          <p:nvPr/>
        </p:nvSpPr>
        <p:spPr>
          <a:xfrm>
            <a:off x="2514600" y="3866584"/>
            <a:ext cx="4953000" cy="40011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… and opens itself up to Tech Debt</a:t>
            </a:r>
          </a:p>
        </p:txBody>
      </p:sp>
    </p:spTree>
    <p:extLst>
      <p:ext uri="{BB962C8B-B14F-4D97-AF65-F5344CB8AC3E}">
        <p14:creationId xmlns:p14="http://schemas.microsoft.com/office/powerpoint/2010/main" val="35487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9FA55D-505C-4C88-B9F3-E60C021A2F6A}"/>
              </a:ext>
            </a:extLst>
          </p:cNvPr>
          <p:cNvGrpSpPr/>
          <p:nvPr/>
        </p:nvGrpSpPr>
        <p:grpSpPr>
          <a:xfrm>
            <a:off x="1676400" y="4819353"/>
            <a:ext cx="539799" cy="1581447"/>
            <a:chOff x="1127372" y="3444874"/>
            <a:chExt cx="539799" cy="1581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3C10FC7-FEAC-4027-8074-55A6CAA0CF6B}"/>
                </a:ext>
              </a:extLst>
            </p:cNvPr>
            <p:cNvSpPr/>
            <p:nvPr/>
          </p:nvSpPr>
          <p:spPr>
            <a:xfrm>
              <a:off x="1127372" y="3444874"/>
              <a:ext cx="539799" cy="158144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724E26A6-225C-46B3-8DB8-12C5C3466421}"/>
                </a:ext>
              </a:extLst>
            </p:cNvPr>
            <p:cNvSpPr txBox="1"/>
            <p:nvPr/>
          </p:nvSpPr>
          <p:spPr>
            <a:xfrm>
              <a:off x="1143182" y="3460684"/>
              <a:ext cx="508179" cy="15498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/>
                  </a:solidFill>
                </a:rPr>
                <a:t>Rust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E00A8BD-4B8D-4ABE-AFD1-552CC23A5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691361"/>
              </p:ext>
            </p:extLst>
          </p:nvPr>
        </p:nvGraphicFramePr>
        <p:xfrm>
          <a:off x="571500" y="13716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C8F2CF-9C0C-423C-9577-C15B91991F80}"/>
              </a:ext>
            </a:extLst>
          </p:cNvPr>
          <p:cNvSpPr txBox="1"/>
          <p:nvPr/>
        </p:nvSpPr>
        <p:spPr>
          <a:xfrm>
            <a:off x="2933700" y="16002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Make this a separate open source product</a:t>
            </a:r>
          </a:p>
        </p:txBody>
      </p:sp>
    </p:spTree>
    <p:extLst>
      <p:ext uri="{BB962C8B-B14F-4D97-AF65-F5344CB8AC3E}">
        <p14:creationId xmlns:p14="http://schemas.microsoft.com/office/powerpoint/2010/main" val="37331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-0.03559 4.44444E-6 C -0.05174 4.44444E-6 -0.07118 -0.14329 -0.07118 -0.25903 L -0.07118 -0.51806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259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7A18545B-2B60-46DF-8235-3301067B2C38}"/>
              </a:ext>
            </a:extLst>
          </p:cNvPr>
          <p:cNvGrpSpPr/>
          <p:nvPr/>
        </p:nvGrpSpPr>
        <p:grpSpPr>
          <a:xfrm>
            <a:off x="5411059" y="4037758"/>
            <a:ext cx="539799" cy="2160922"/>
            <a:chOff x="5397062" y="3996727"/>
            <a:chExt cx="539799" cy="21609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D47D8B0-CC2B-49A1-9C8F-FEAE6E5E9D1E}"/>
                </a:ext>
              </a:extLst>
            </p:cNvPr>
            <p:cNvGrpSpPr/>
            <p:nvPr/>
          </p:nvGrpSpPr>
          <p:grpSpPr>
            <a:xfrm>
              <a:off x="5397062" y="4576202"/>
              <a:ext cx="539799" cy="1581447"/>
              <a:chOff x="1127372" y="3444874"/>
              <a:chExt cx="539799" cy="1581447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3F373D5-89A0-4B08-8457-3A51FA1A6905}"/>
                  </a:ext>
                </a:extLst>
              </p:cNvPr>
              <p:cNvSpPr/>
              <p:nvPr/>
            </p:nvSpPr>
            <p:spPr>
              <a:xfrm>
                <a:off x="1127372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ectangle: Rounded Corners 4">
                <a:extLst>
                  <a:ext uri="{FF2B5EF4-FFF2-40B4-BE49-F238E27FC236}">
                    <a16:creationId xmlns:a16="http://schemas.microsoft.com/office/drawing/2014/main" id="{26D638B3-657F-4AB3-8D39-0F73EF87564D}"/>
                  </a:ext>
                </a:extLst>
              </p:cNvPr>
              <p:cNvSpPr txBox="1"/>
              <p:nvPr/>
            </p:nvSpPr>
            <p:spPr>
              <a:xfrm>
                <a:off x="1143182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>
                    <a:solidFill>
                      <a:schemeClr val="tx1"/>
                    </a:solidFill>
                  </a:rPr>
                  <a:t>Rust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EC89376-F09B-4C0A-9461-731356098AD4}"/>
                </a:ext>
              </a:extLst>
            </p:cNvPr>
            <p:cNvCxnSpPr/>
            <p:nvPr/>
          </p:nvCxnSpPr>
          <p:spPr>
            <a:xfrm flipH="1" flipV="1">
              <a:off x="5666961" y="3996727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9FA55D-505C-4C88-B9F3-E60C021A2F6A}"/>
              </a:ext>
            </a:extLst>
          </p:cNvPr>
          <p:cNvGrpSpPr/>
          <p:nvPr/>
        </p:nvGrpSpPr>
        <p:grpSpPr>
          <a:xfrm rot="16200000">
            <a:off x="1030704" y="1256344"/>
            <a:ext cx="539799" cy="1581447"/>
            <a:chOff x="1127372" y="3444874"/>
            <a:chExt cx="539799" cy="1581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3C10FC7-FEAC-4027-8074-55A6CAA0CF6B}"/>
                </a:ext>
              </a:extLst>
            </p:cNvPr>
            <p:cNvSpPr/>
            <p:nvPr/>
          </p:nvSpPr>
          <p:spPr>
            <a:xfrm>
              <a:off x="1127372" y="3444874"/>
              <a:ext cx="539799" cy="158144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724E26A6-225C-46B3-8DB8-12C5C3466421}"/>
                </a:ext>
              </a:extLst>
            </p:cNvPr>
            <p:cNvSpPr txBox="1"/>
            <p:nvPr/>
          </p:nvSpPr>
          <p:spPr>
            <a:xfrm>
              <a:off x="1143182" y="3460684"/>
              <a:ext cx="508179" cy="15498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/>
                  </a:solidFill>
                </a:rPr>
                <a:t>Rust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A8B515-C53A-4DE9-A792-D0262C4C3FD0}"/>
              </a:ext>
            </a:extLst>
          </p:cNvPr>
          <p:cNvGrpSpPr/>
          <p:nvPr/>
        </p:nvGrpSpPr>
        <p:grpSpPr>
          <a:xfrm>
            <a:off x="2286000" y="2803590"/>
            <a:ext cx="5257801" cy="3379280"/>
            <a:chOff x="380999" y="2882138"/>
            <a:chExt cx="5257801" cy="337928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FB61E10-9BEF-42E0-B81C-ABC122DBAFD3}"/>
                </a:ext>
              </a:extLst>
            </p:cNvPr>
            <p:cNvSpPr/>
            <p:nvPr/>
          </p:nvSpPr>
          <p:spPr>
            <a:xfrm>
              <a:off x="380999" y="2882138"/>
              <a:ext cx="5257801" cy="12326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5FE4FD-C35E-4ABC-B204-CB9DCB6811F8}"/>
                </a:ext>
              </a:extLst>
            </p:cNvPr>
            <p:cNvGrpSpPr/>
            <p:nvPr/>
          </p:nvGrpSpPr>
          <p:grpSpPr>
            <a:xfrm>
              <a:off x="944169" y="4654750"/>
              <a:ext cx="539799" cy="1581447"/>
              <a:chOff x="2430" y="3444874"/>
              <a:chExt cx="539799" cy="158144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2819AEC-9045-49A4-958E-FFA2600DC3CD}"/>
                  </a:ext>
                </a:extLst>
              </p:cNvPr>
              <p:cNvSpPr/>
              <p:nvPr/>
            </p:nvSpPr>
            <p:spPr>
              <a:xfrm>
                <a:off x="2430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ectangle: Rounded Corners 4">
                <a:extLst>
                  <a:ext uri="{FF2B5EF4-FFF2-40B4-BE49-F238E27FC236}">
                    <a16:creationId xmlns:a16="http://schemas.microsoft.com/office/drawing/2014/main" id="{1102EA25-0B1F-4FE2-A99B-F2FFCD0D99C3}"/>
                  </a:ext>
                </a:extLst>
              </p:cNvPr>
              <p:cNvSpPr txBox="1"/>
              <p:nvPr/>
            </p:nvSpPr>
            <p:spPr>
              <a:xfrm>
                <a:off x="18240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 err="1"/>
                  <a:t>gradle</a:t>
                </a:r>
                <a:endParaRPr lang="en-US" sz="1800" kern="12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C9B0A9-C8A7-4CF7-AF4C-839DB18BA654}"/>
                </a:ext>
              </a:extLst>
            </p:cNvPr>
            <p:cNvGrpSpPr/>
            <p:nvPr/>
          </p:nvGrpSpPr>
          <p:grpSpPr>
            <a:xfrm>
              <a:off x="2232816" y="4670560"/>
              <a:ext cx="539799" cy="1581447"/>
              <a:chOff x="564901" y="3444874"/>
              <a:chExt cx="539799" cy="1581447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52C8916-FC9C-4215-8AB8-49EB134A0F36}"/>
                  </a:ext>
                </a:extLst>
              </p:cNvPr>
              <p:cNvSpPr/>
              <p:nvPr/>
            </p:nvSpPr>
            <p:spPr>
              <a:xfrm>
                <a:off x="564901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ectangle: Rounded Corners 6">
                <a:extLst>
                  <a:ext uri="{FF2B5EF4-FFF2-40B4-BE49-F238E27FC236}">
                    <a16:creationId xmlns:a16="http://schemas.microsoft.com/office/drawing/2014/main" id="{6417343E-0D43-448E-B9A6-06707B257604}"/>
                  </a:ext>
                </a:extLst>
              </p:cNvPr>
              <p:cNvSpPr txBox="1"/>
              <p:nvPr/>
            </p:nvSpPr>
            <p:spPr>
              <a:xfrm>
                <a:off x="580711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maven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48FCB5-515F-4616-BD52-0913CCED4A75}"/>
                </a:ext>
              </a:extLst>
            </p:cNvPr>
            <p:cNvGrpSpPr/>
            <p:nvPr/>
          </p:nvGrpSpPr>
          <p:grpSpPr>
            <a:xfrm>
              <a:off x="4572000" y="4679971"/>
              <a:ext cx="539799" cy="1581447"/>
              <a:chOff x="1689843" y="3444874"/>
              <a:chExt cx="539799" cy="158144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25F4F5A-B8D9-402B-8C99-E5F730816BE6}"/>
                  </a:ext>
                </a:extLst>
              </p:cNvPr>
              <p:cNvSpPr/>
              <p:nvPr/>
            </p:nvSpPr>
            <p:spPr>
              <a:xfrm>
                <a:off x="1689843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rgbClr val="82C83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ctangle: Rounded Corners 8">
                <a:extLst>
                  <a:ext uri="{FF2B5EF4-FFF2-40B4-BE49-F238E27FC236}">
                    <a16:creationId xmlns:a16="http://schemas.microsoft.com/office/drawing/2014/main" id="{C12E56AC-0197-49A4-974B-C2B11BEE59DE}"/>
                  </a:ext>
                </a:extLst>
              </p:cNvPr>
              <p:cNvSpPr txBox="1"/>
              <p:nvPr/>
            </p:nvSpPr>
            <p:spPr>
              <a:xfrm>
                <a:off x="1705653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NodeJS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E60851-C7BB-4FB6-9CFA-695F86123985}"/>
                </a:ext>
              </a:extLst>
            </p:cNvPr>
            <p:cNvCxnSpPr>
              <a:stCxn id="17" idx="0"/>
            </p:cNvCxnSpPr>
            <p:nvPr/>
          </p:nvCxnSpPr>
          <p:spPr>
            <a:xfrm flipH="1" flipV="1">
              <a:off x="1212874" y="4098990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1CA821-C521-4679-8ACB-87CB7D9A7292}"/>
                </a:ext>
              </a:extLst>
            </p:cNvPr>
            <p:cNvCxnSpPr/>
            <p:nvPr/>
          </p:nvCxnSpPr>
          <p:spPr>
            <a:xfrm flipH="1" flipV="1">
              <a:off x="2489124" y="4108401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E39054-80BC-406C-8FA6-8742EB35165C}"/>
                </a:ext>
              </a:extLst>
            </p:cNvPr>
            <p:cNvCxnSpPr/>
            <p:nvPr/>
          </p:nvCxnSpPr>
          <p:spPr>
            <a:xfrm flipH="1" flipV="1">
              <a:off x="4841731" y="4108401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09EB0706-607F-4690-A197-7982452F337F}"/>
              </a:ext>
            </a:extLst>
          </p:cNvPr>
          <p:cNvSpPr/>
          <p:nvPr/>
        </p:nvSpPr>
        <p:spPr>
          <a:xfrm>
            <a:off x="919604" y="3245231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25 4.07407E-6 C 0.36216 4.07407E-6 0.5 0.06713 0.5 0.12176 L 0.5 0.2435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9665-A178-45BE-990C-EE9F76FBDC18}"/>
              </a:ext>
            </a:extLst>
          </p:cNvPr>
          <p:cNvSpPr txBox="1"/>
          <p:nvPr/>
        </p:nvSpPr>
        <p:spPr>
          <a:xfrm>
            <a:off x="914400" y="1651731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order to avoid this pitfall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05437-AF4A-4F6B-9D50-82FE6A9E2B1E}"/>
              </a:ext>
            </a:extLst>
          </p:cNvPr>
          <p:cNvSpPr txBox="1"/>
          <p:nvPr/>
        </p:nvSpPr>
        <p:spPr>
          <a:xfrm>
            <a:off x="914400" y="2387552"/>
            <a:ext cx="73914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1. Revisit the product vision and the problem that you’re trying to solve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6E190-F9FE-4EB4-98CB-496CEE6E70C1}"/>
              </a:ext>
            </a:extLst>
          </p:cNvPr>
          <p:cNvSpPr txBox="1"/>
          <p:nvPr/>
        </p:nvSpPr>
        <p:spPr>
          <a:xfrm>
            <a:off x="914400" y="3350891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2. Simplify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998C1-4979-4784-9811-9EF777464E6F}"/>
              </a:ext>
            </a:extLst>
          </p:cNvPr>
          <p:cNvSpPr txBox="1"/>
          <p:nvPr/>
        </p:nvSpPr>
        <p:spPr>
          <a:xfrm>
            <a:off x="914400" y="3874111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3. Plugin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F7B72-598B-4450-B06C-FD70893ABD20}"/>
              </a:ext>
            </a:extLst>
          </p:cNvPr>
          <p:cNvSpPr txBox="1"/>
          <p:nvPr/>
        </p:nvSpPr>
        <p:spPr>
          <a:xfrm>
            <a:off x="914400" y="4397331"/>
            <a:ext cx="73914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4. Separate open source projects (repos) for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123943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B6CF8EA-EC5D-4A6D-A9FE-BEB1447B5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73" y="1882167"/>
            <a:ext cx="958487" cy="9584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DEC18-7B2C-473A-999E-A3C9DB629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43" y="1211997"/>
            <a:ext cx="3257314" cy="32573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“no framing” pitfall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ECCEC-4CCC-4CC3-8D3E-3D285EDE7078}"/>
              </a:ext>
            </a:extLst>
          </p:cNvPr>
          <p:cNvSpPr txBox="1"/>
          <p:nvPr/>
        </p:nvSpPr>
        <p:spPr>
          <a:xfrm>
            <a:off x="1181100" y="50292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building a open source solution without having all the “framing” in place to help manage the project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8EEEC7-EF46-48E9-8F6B-E30AD01247AF}"/>
              </a:ext>
            </a:extLst>
          </p:cNvPr>
          <p:cNvGrpSpPr/>
          <p:nvPr/>
        </p:nvGrpSpPr>
        <p:grpSpPr>
          <a:xfrm>
            <a:off x="3204731" y="2362200"/>
            <a:ext cx="2648380" cy="1408695"/>
            <a:chOff x="3219019" y="2362200"/>
            <a:chExt cx="2648380" cy="14086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AA215D-423E-43CC-9A02-CA9FA86F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9019" y="2362200"/>
              <a:ext cx="1300593" cy="14086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715C451-0EFC-4374-873F-B970E8989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91418" y="2362200"/>
              <a:ext cx="1275981" cy="1408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7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4D0A64-573A-4F1A-A6DF-86A02F97482E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F3F2FB-F917-44B4-AE52-2FDF49EE44F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3739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6E33B-4A98-41F9-BBDA-9CA20C67E9F1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Pitch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the problem this solves?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benefits?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better then other leading products?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0EB214-81B5-45A3-A1C8-2068108D4C31}"/>
              </a:ext>
            </a:extLst>
          </p:cNvPr>
          <p:cNvSpPr/>
          <p:nvPr/>
        </p:nvSpPr>
        <p:spPr>
          <a:xfrm>
            <a:off x="4114800" y="1927860"/>
            <a:ext cx="914400" cy="228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F6344-DAEF-432B-A153-62364ECD53C1}"/>
              </a:ext>
            </a:extLst>
          </p:cNvPr>
          <p:cNvSpPr/>
          <p:nvPr/>
        </p:nvSpPr>
        <p:spPr>
          <a:xfrm>
            <a:off x="33147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Adoption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usage agreement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features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roadmap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4637C4-5D3D-4A91-B855-4B05DBBA8AC5}"/>
              </a:ext>
            </a:extLst>
          </p:cNvPr>
          <p:cNvSpPr/>
          <p:nvPr/>
        </p:nvSpPr>
        <p:spPr>
          <a:xfrm>
            <a:off x="457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Community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user forum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requests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tutorials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0D3529-4B55-4D86-9E58-810D9E262C42}"/>
              </a:ext>
            </a:extLst>
          </p:cNvPr>
          <p:cNvSpPr/>
          <p:nvPr/>
        </p:nvSpPr>
        <p:spPr>
          <a:xfrm>
            <a:off x="6172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 rules of engagement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repository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documentation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training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8CFC2-5E99-40E6-86AF-439987B44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40555 0.3666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78" y="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3" grpId="0" animBg="1"/>
      <p:bldP spid="14" grpId="0" animBg="1"/>
      <p:bldP spid="15" grpId="0"/>
      <p:bldP spid="16" grpId="0" animBg="1"/>
      <p:bldP spid="18" grpId="0" animBg="1"/>
      <p:bldP spid="20" grpId="0" animBg="1"/>
      <p:bldP spid="21" grpId="0" animBg="1"/>
      <p:bldP spid="22" grpId="0" animBg="1"/>
      <p:bldP spid="3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“no framing” pitfall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9665-A178-45BE-990C-EE9F76FBDC18}"/>
              </a:ext>
            </a:extLst>
          </p:cNvPr>
          <p:cNvSpPr txBox="1"/>
          <p:nvPr/>
        </p:nvSpPr>
        <p:spPr>
          <a:xfrm>
            <a:off x="914400" y="1651731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order to avoid this pitfall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05437-AF4A-4F6B-9D50-82FE6A9E2B1E}"/>
              </a:ext>
            </a:extLst>
          </p:cNvPr>
          <p:cNvSpPr txBox="1"/>
          <p:nvPr/>
        </p:nvSpPr>
        <p:spPr>
          <a:xfrm>
            <a:off x="942975" y="260299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1. Educate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6E190-F9FE-4EB4-98CB-496CEE6E70C1}"/>
              </a:ext>
            </a:extLst>
          </p:cNvPr>
          <p:cNvSpPr txBox="1"/>
          <p:nvPr/>
        </p:nvSpPr>
        <p:spPr>
          <a:xfrm>
            <a:off x="942975" y="312621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2. Automated open source pipeline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998C1-4979-4784-9811-9EF777464E6F}"/>
              </a:ext>
            </a:extLst>
          </p:cNvPr>
          <p:cNvSpPr txBox="1"/>
          <p:nvPr/>
        </p:nvSpPr>
        <p:spPr>
          <a:xfrm>
            <a:off x="914400" y="364943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3. Move toward a Liberal Contributor model</a:t>
            </a:r>
          </a:p>
        </p:txBody>
      </p:sp>
    </p:spTree>
    <p:extLst>
      <p:ext uri="{BB962C8B-B14F-4D97-AF65-F5344CB8AC3E}">
        <p14:creationId xmlns:p14="http://schemas.microsoft.com/office/powerpoint/2010/main" val="41985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5D766381-A56F-47C3-87B7-3DF86A1C4C65}"/>
              </a:ext>
            </a:extLst>
          </p:cNvPr>
          <p:cNvSpPr/>
          <p:nvPr/>
        </p:nvSpPr>
        <p:spPr>
          <a:xfrm>
            <a:off x="1272869" y="5114630"/>
            <a:ext cx="6950721" cy="772073"/>
          </a:xfrm>
          <a:prstGeom prst="homePlate">
            <a:avLst>
              <a:gd name="adj" fmla="val 34961"/>
            </a:avLst>
          </a:prstGeom>
          <a:gradFill flip="none" rotWithShape="1">
            <a:gsLst>
              <a:gs pos="0">
                <a:schemeClr val="bg1"/>
              </a:gs>
              <a:gs pos="3400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anti-pattern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3A55D-E6DB-40F3-B545-A08CE4EB0A69}"/>
              </a:ext>
            </a:extLst>
          </p:cNvPr>
          <p:cNvGrpSpPr/>
          <p:nvPr/>
        </p:nvGrpSpPr>
        <p:grpSpPr>
          <a:xfrm>
            <a:off x="3352800" y="1905000"/>
            <a:ext cx="2209800" cy="1878959"/>
            <a:chOff x="3390896" y="4346734"/>
            <a:chExt cx="2209800" cy="18789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5E786D-9DD0-4FD2-90AC-84AB6980F68D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F857D8-3402-4429-A288-FF5A736A2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1D9281-8D75-4354-ADC7-8FB3728E6FF9}"/>
              </a:ext>
            </a:extLst>
          </p:cNvPr>
          <p:cNvGrpSpPr/>
          <p:nvPr/>
        </p:nvGrpSpPr>
        <p:grpSpPr>
          <a:xfrm>
            <a:off x="723900" y="1905000"/>
            <a:ext cx="2438400" cy="1753423"/>
            <a:chOff x="761996" y="4346734"/>
            <a:chExt cx="2438400" cy="17534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32C4B1-5AB9-44E5-9E62-97A5D98BEDB9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34071F-4841-4411-A5CA-9F007EFA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075788-D0A2-404B-BA98-49B7F889824A}"/>
              </a:ext>
            </a:extLst>
          </p:cNvPr>
          <p:cNvGrpSpPr/>
          <p:nvPr/>
        </p:nvGrpSpPr>
        <p:grpSpPr>
          <a:xfrm>
            <a:off x="6150145" y="1907619"/>
            <a:ext cx="2209800" cy="1863629"/>
            <a:chOff x="6188241" y="4349353"/>
            <a:chExt cx="2209800" cy="18636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4DF985-AFD7-4F06-9605-5B12CDEDEB18}"/>
                </a:ext>
              </a:extLst>
            </p:cNvPr>
            <p:cNvSpPr txBox="1"/>
            <p:nvPr/>
          </p:nvSpPr>
          <p:spPr>
            <a:xfrm>
              <a:off x="6188241" y="4349353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64B37E-024B-4D6F-9FFB-F8C4CF247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491" y="4989504"/>
              <a:ext cx="1219196" cy="122347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3B4786-2F75-4F8A-B5BD-41371270E136}"/>
              </a:ext>
            </a:extLst>
          </p:cNvPr>
          <p:cNvGrpSpPr/>
          <p:nvPr/>
        </p:nvGrpSpPr>
        <p:grpSpPr>
          <a:xfrm>
            <a:off x="606121" y="5114630"/>
            <a:ext cx="1333500" cy="1133770"/>
            <a:chOff x="723900" y="5114630"/>
            <a:chExt cx="1333500" cy="11337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4DE20E-6CB6-4836-9A0C-5CBD7BAB3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148" y="5114630"/>
              <a:ext cx="667003" cy="66700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EDC203-A04D-4407-8AED-E24D196D5659}"/>
                </a:ext>
              </a:extLst>
            </p:cNvPr>
            <p:cNvSpPr txBox="1"/>
            <p:nvPr/>
          </p:nvSpPr>
          <p:spPr>
            <a:xfrm>
              <a:off x="723900" y="5867400"/>
              <a:ext cx="13335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84EAD5-A8E1-418A-951D-A4F03C5CE2BF}"/>
              </a:ext>
            </a:extLst>
          </p:cNvPr>
          <p:cNvGrpSpPr/>
          <p:nvPr/>
        </p:nvGrpSpPr>
        <p:grpSpPr>
          <a:xfrm>
            <a:off x="3790949" y="4974284"/>
            <a:ext cx="1333500" cy="1274116"/>
            <a:chOff x="4056659" y="5164784"/>
            <a:chExt cx="1333500" cy="12741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10D1982-5E8A-4E7F-9963-7E8245BB5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5164784"/>
              <a:ext cx="912419" cy="912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6786E9-2163-4CF6-BABF-18741AAB3A93}"/>
                </a:ext>
              </a:extLst>
            </p:cNvPr>
            <p:cNvSpPr txBox="1"/>
            <p:nvPr/>
          </p:nvSpPr>
          <p:spPr>
            <a:xfrm>
              <a:off x="4056659" y="6057900"/>
              <a:ext cx="13335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mature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E7786E-8E5B-474C-861B-5A3D6C580CAD}"/>
              </a:ext>
            </a:extLst>
          </p:cNvPr>
          <p:cNvGrpSpPr/>
          <p:nvPr/>
        </p:nvGrpSpPr>
        <p:grpSpPr>
          <a:xfrm>
            <a:off x="6947243" y="4817082"/>
            <a:ext cx="1333500" cy="1431318"/>
            <a:chOff x="7026445" y="5007582"/>
            <a:chExt cx="1333500" cy="14313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E1A9610-050D-4586-8F35-97C47CB82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800" y="5007582"/>
              <a:ext cx="1060791" cy="106079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BE3052-5634-44BB-8385-69075B7A72CE}"/>
                </a:ext>
              </a:extLst>
            </p:cNvPr>
            <p:cNvSpPr txBox="1"/>
            <p:nvPr/>
          </p:nvSpPr>
          <p:spPr>
            <a:xfrm>
              <a:off x="7026445" y="6057900"/>
              <a:ext cx="13335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aspire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5FA442-F2E5-429F-A4F1-D0DE6DEDC1FB}"/>
              </a:ext>
            </a:extLst>
          </p:cNvPr>
          <p:cNvCxnSpPr/>
          <p:nvPr/>
        </p:nvCxnSpPr>
        <p:spPr>
          <a:xfrm>
            <a:off x="723900" y="4343400"/>
            <a:ext cx="7556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83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anti-pattern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1D9281-8D75-4354-ADC7-8FB3728E6FF9}"/>
              </a:ext>
            </a:extLst>
          </p:cNvPr>
          <p:cNvGrpSpPr/>
          <p:nvPr/>
        </p:nvGrpSpPr>
        <p:grpSpPr>
          <a:xfrm>
            <a:off x="6232616" y="2936906"/>
            <a:ext cx="2438400" cy="1753423"/>
            <a:chOff x="761996" y="4346734"/>
            <a:chExt cx="2438400" cy="17534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32C4B1-5AB9-44E5-9E62-97A5D98BEDB9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34071F-4841-4411-A5CA-9F007EFA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6A886D-F8F5-446B-A274-9F41BDC1CF0A}"/>
              </a:ext>
            </a:extLst>
          </p:cNvPr>
          <p:cNvSpPr txBox="1"/>
          <p:nvPr/>
        </p:nvSpPr>
        <p:spPr>
          <a:xfrm>
            <a:off x="609600" y="3576221"/>
            <a:ext cx="5024438" cy="70788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“We can’t be impacted by other teams making changes to our code.”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3C21C6-9FE1-4468-9847-9772C87F4F06}"/>
              </a:ext>
            </a:extLst>
          </p:cNvPr>
          <p:cNvSpPr txBox="1"/>
          <p:nvPr/>
        </p:nvSpPr>
        <p:spPr>
          <a:xfrm>
            <a:off x="1236753" y="1814813"/>
            <a:ext cx="5024438" cy="70788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“We know how to solve the problem, so let’s just make it available to other teams.”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A3DC-A990-48DC-BEF1-43B4EC4FFEEB}"/>
              </a:ext>
            </a:extLst>
          </p:cNvPr>
          <p:cNvSpPr txBox="1"/>
          <p:nvPr/>
        </p:nvSpPr>
        <p:spPr>
          <a:xfrm>
            <a:off x="2743200" y="5152163"/>
            <a:ext cx="5024438" cy="70788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“Since it’s a new product, we should keep it under our control for now.”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8C865A-7700-4DF9-B827-05C455DF81BA}"/>
              </a:ext>
            </a:extLst>
          </p:cNvPr>
          <p:cNvGrpSpPr/>
          <p:nvPr/>
        </p:nvGrpSpPr>
        <p:grpSpPr>
          <a:xfrm rot="20890317">
            <a:off x="3220620" y="3188287"/>
            <a:ext cx="2580341" cy="1231315"/>
            <a:chOff x="272395" y="4440821"/>
            <a:chExt cx="2580341" cy="1231315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0A4350F9-BE42-473C-B788-4A18C2C674C5}"/>
                </a:ext>
              </a:extLst>
            </p:cNvPr>
            <p:cNvSpPr/>
            <p:nvPr/>
          </p:nvSpPr>
          <p:spPr>
            <a:xfrm>
              <a:off x="341279" y="4495800"/>
              <a:ext cx="2401921" cy="111956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2C32AB-8A19-4FC3-8CD3-BF565970CEB8}"/>
                </a:ext>
              </a:extLst>
            </p:cNvPr>
            <p:cNvSpPr txBox="1"/>
            <p:nvPr/>
          </p:nvSpPr>
          <p:spPr>
            <a:xfrm>
              <a:off x="708541" y="4640085"/>
              <a:ext cx="1667398" cy="83099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Trust Issues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9D3C987-65BF-4B79-AC26-A5FBC4E0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95" y="4440821"/>
              <a:ext cx="2580341" cy="123131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333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traditional considerations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D269-ABC6-4CA7-9E0F-EB4FB432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1" y="2310590"/>
            <a:ext cx="1295400" cy="1295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2FFCBF-B64C-401B-833F-965C3FAAA24B}"/>
              </a:ext>
            </a:extLst>
          </p:cNvPr>
          <p:cNvGrpSpPr/>
          <p:nvPr/>
        </p:nvGrpSpPr>
        <p:grpSpPr>
          <a:xfrm>
            <a:off x="2209800" y="1295400"/>
            <a:ext cx="2969204" cy="1524000"/>
            <a:chOff x="2669596" y="1600200"/>
            <a:chExt cx="3886200" cy="1948934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953432AF-30D9-40E0-BBC6-574793FE1954}"/>
                </a:ext>
              </a:extLst>
            </p:cNvPr>
            <p:cNvSpPr/>
            <p:nvPr/>
          </p:nvSpPr>
          <p:spPr>
            <a:xfrm>
              <a:off x="2669596" y="1600200"/>
              <a:ext cx="3886200" cy="1948934"/>
            </a:xfrm>
            <a:prstGeom prst="cloudCallout">
              <a:avLst>
                <a:gd name="adj1" fmla="val -55619"/>
                <a:gd name="adj2" fmla="val 33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A96E22-6924-40E5-91E7-83D353F3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981200"/>
              <a:ext cx="1300593" cy="130059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D34417-933B-4CE8-A946-622D8BC64850}"/>
              </a:ext>
            </a:extLst>
          </p:cNvPr>
          <p:cNvSpPr txBox="1"/>
          <p:nvPr/>
        </p:nvSpPr>
        <p:spPr>
          <a:xfrm>
            <a:off x="2209800" y="3200400"/>
            <a:ext cx="342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development /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F4DC6-C3C7-4723-B1CC-0C3C2C1E885B}"/>
              </a:ext>
            </a:extLst>
          </p:cNvPr>
          <p:cNvSpPr txBox="1"/>
          <p:nvPr/>
        </p:nvSpPr>
        <p:spPr>
          <a:xfrm>
            <a:off x="5638800" y="32004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knowledge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retention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32581-6181-4D05-8A96-9A7D7AAA2F27}"/>
              </a:ext>
            </a:extLst>
          </p:cNvPr>
          <p:cNvSpPr txBox="1"/>
          <p:nvPr/>
        </p:nvSpPr>
        <p:spPr>
          <a:xfrm>
            <a:off x="3962400" y="4935617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  Adoption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longevity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49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anti-pattern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9665-A178-45BE-990C-EE9F76FBDC18}"/>
              </a:ext>
            </a:extLst>
          </p:cNvPr>
          <p:cNvSpPr txBox="1"/>
          <p:nvPr/>
        </p:nvSpPr>
        <p:spPr>
          <a:xfrm>
            <a:off x="914400" y="1651731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order to avoid this anti-pattern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05437-AF4A-4F6B-9D50-82FE6A9E2B1E}"/>
              </a:ext>
            </a:extLst>
          </p:cNvPr>
          <p:cNvSpPr txBox="1"/>
          <p:nvPr/>
        </p:nvSpPr>
        <p:spPr>
          <a:xfrm>
            <a:off x="942975" y="260299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1. Organizational structure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6E190-F9FE-4EB4-98CB-496CEE6E70C1}"/>
              </a:ext>
            </a:extLst>
          </p:cNvPr>
          <p:cNvSpPr txBox="1"/>
          <p:nvPr/>
        </p:nvSpPr>
        <p:spPr>
          <a:xfrm>
            <a:off x="942975" y="3126215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2. Culture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998C1-4979-4784-9811-9EF777464E6F}"/>
              </a:ext>
            </a:extLst>
          </p:cNvPr>
          <p:cNvSpPr txBox="1"/>
          <p:nvPr/>
        </p:nvSpPr>
        <p:spPr>
          <a:xfrm>
            <a:off x="942975" y="4168758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4. Revisit contributor model regularly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D19F1-8EF7-48A6-AFE2-C7E3CC211886}"/>
              </a:ext>
            </a:extLst>
          </p:cNvPr>
          <p:cNvSpPr txBox="1"/>
          <p:nvPr/>
        </p:nvSpPr>
        <p:spPr>
          <a:xfrm>
            <a:off x="942975" y="4688081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5. Move toward a Liberal Contributor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F2327-5D4F-45DC-918F-BAB6B460E576}"/>
              </a:ext>
            </a:extLst>
          </p:cNvPr>
          <p:cNvSpPr txBox="1"/>
          <p:nvPr/>
        </p:nvSpPr>
        <p:spPr>
          <a:xfrm>
            <a:off x="942975" y="3645538"/>
            <a:ext cx="7391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3. Cross pollination of skills </a:t>
            </a:r>
          </a:p>
        </p:txBody>
      </p:sp>
    </p:spTree>
    <p:extLst>
      <p:ext uri="{BB962C8B-B14F-4D97-AF65-F5344CB8AC3E}">
        <p14:creationId xmlns:p14="http://schemas.microsoft.com/office/powerpoint/2010/main" val="2589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7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Appendix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6852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62151" y="164050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90600" y="165955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4144711" y="3517929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6756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3368 2.22222E-6 C 0.19375 2.22222E-6 0.26753 0.08912 0.26753 0.1618 L 0.26753 0.3236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13794</TotalTime>
  <Words>2779</Words>
  <Application>Microsoft Office PowerPoint</Application>
  <PresentationFormat>On-screen Show (4:3)</PresentationFormat>
  <Paragraphs>940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Arial Narrow</vt:lpstr>
      <vt:lpstr>Bell MT</vt:lpstr>
      <vt:lpstr>Calibri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1601</cp:revision>
  <dcterms:created xsi:type="dcterms:W3CDTF">2017-03-22T18:36:50Z</dcterms:created>
  <dcterms:modified xsi:type="dcterms:W3CDTF">2018-11-08T15:39:19Z</dcterms:modified>
</cp:coreProperties>
</file>