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
      <p:font typeface="Montserrat"/>
      <p:regular r:id="rId17"/>
      <p:bold r:id="rId18"/>
      <p:italic r:id="rId19"/>
      <p:boldItalic r:id="rId20"/>
    </p:embeddedFont>
    <p:embeddedFont>
      <p:font typeface="Arv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7.xml"/><Relationship Id="rId22" Type="http://schemas.openxmlformats.org/officeDocument/2006/relationships/font" Target="fonts/Arvo-bold.fntdata"/><Relationship Id="rId10" Type="http://schemas.openxmlformats.org/officeDocument/2006/relationships/slide" Target="slides/slide6.xml"/><Relationship Id="rId21" Type="http://schemas.openxmlformats.org/officeDocument/2006/relationships/font" Target="fonts/Arvo-regular.fntdata"/><Relationship Id="rId13" Type="http://schemas.openxmlformats.org/officeDocument/2006/relationships/font" Target="fonts/Roboto-regular.fntdata"/><Relationship Id="rId24" Type="http://schemas.openxmlformats.org/officeDocument/2006/relationships/font" Target="fonts/Arvo-boldItalic.fntdata"/><Relationship Id="rId12" Type="http://schemas.openxmlformats.org/officeDocument/2006/relationships/slide" Target="slides/slide8.xml"/><Relationship Id="rId23" Type="http://schemas.openxmlformats.org/officeDocument/2006/relationships/font" Target="fonts/Arv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ontserrat-regular.fntdata"/><Relationship Id="rId16" Type="http://schemas.openxmlformats.org/officeDocument/2006/relationships/font" Target="fonts/Roboto-boldItalic.fntdata"/><Relationship Id="rId5" Type="http://schemas.openxmlformats.org/officeDocument/2006/relationships/slide" Target="slides/slide1.xml"/><Relationship Id="rId19" Type="http://schemas.openxmlformats.org/officeDocument/2006/relationships/font" Target="fonts/Montserrat-italic.fntdata"/><Relationship Id="rId6" Type="http://schemas.openxmlformats.org/officeDocument/2006/relationships/slide" Target="slides/slide2.xml"/><Relationship Id="rId18"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4a859f1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4a859f1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4a859f1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4a859f1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69ff363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69ff363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9ff363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69ff363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4a859f1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4a859f1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4a859f1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4a859f1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4a2c8e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4a2c8e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 name="Shape 8"/>
        <p:cNvGrpSpPr/>
        <p:nvPr/>
      </p:nvGrpSpPr>
      <p:grpSpPr>
        <a:xfrm>
          <a:off x="0" y="0"/>
          <a:ext cx="0" cy="0"/>
          <a:chOff x="0" y="0"/>
          <a:chExt cx="0" cy="0"/>
        </a:xfrm>
      </p:grpSpPr>
      <p:pic>
        <p:nvPicPr>
          <p:cNvPr descr="LaunchCode_white.png" id="9" name="Google Shape;9;p2"/>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48"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solidFill>
          <a:schemeClr val="accent4"/>
        </a:solidFill>
      </p:bgPr>
    </p:bg>
    <p:spTree>
      <p:nvGrpSpPr>
        <p:cNvPr id="49" name="Shape 49"/>
        <p:cNvGrpSpPr/>
        <p:nvPr/>
      </p:nvGrpSpPr>
      <p:grpSpPr>
        <a:xfrm>
          <a:off x="0" y="0"/>
          <a:ext cx="0" cy="0"/>
          <a:chOff x="0" y="0"/>
          <a:chExt cx="0" cy="0"/>
        </a:xfrm>
      </p:grpSpPr>
      <p:pic>
        <p:nvPicPr>
          <p:cNvPr descr="LaunchCode_rocketline_gray.png" id="50" name="Google Shape;50;p12"/>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 name="Shape 51"/>
        <p:cNvGrpSpPr/>
        <p:nvPr/>
      </p:nvGrpSpPr>
      <p:grpSpPr>
        <a:xfrm>
          <a:off x="0" y="0"/>
          <a:ext cx="0" cy="0"/>
          <a:chOff x="0" y="0"/>
          <a:chExt cx="0" cy="0"/>
        </a:xfrm>
      </p:grpSpPr>
      <p:sp>
        <p:nvSpPr>
          <p:cNvPr id="52" name="Google Shape;52;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 name="Google Shape;53;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 name="Google Shape;5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 name="Shape 10"/>
        <p:cNvGrpSpPr/>
        <p:nvPr/>
      </p:nvGrpSpPr>
      <p:grpSpPr>
        <a:xfrm>
          <a:off x="0" y="0"/>
          <a:ext cx="0" cy="0"/>
          <a:chOff x="0" y="0"/>
          <a:chExt cx="0" cy="0"/>
        </a:xfrm>
      </p:grpSpPr>
      <p:sp>
        <p:nvSpPr>
          <p:cNvPr id="11" name="Google Shape;11;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Font typeface="Montserrat"/>
              <a:buNone/>
              <a:defRPr b="1" sz="4200">
                <a:latin typeface="Montserrat"/>
                <a:ea typeface="Montserrat"/>
                <a:cs typeface="Montserrat"/>
                <a:sym typeface="Montserrat"/>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pic>
        <p:nvPicPr>
          <p:cNvPr descr="LaunchCode_rocketline_gray.png" id="12" name="Google Shape;12;p3"/>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p:nvPr/>
        </p:nvSpPr>
        <p:spPr>
          <a:xfrm flipH="1" rot="10800000">
            <a:off x="0" y="1686000"/>
            <a:ext cx="9144000" cy="3457500"/>
          </a:xfrm>
          <a:prstGeom prst="rect">
            <a:avLst/>
          </a:prstGeom>
          <a:solidFill>
            <a:srgbClr val="35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4"/>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6" name="Google Shape;16;p4"/>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FFFFFF"/>
              </a:buClr>
              <a:buSzPts val="1800"/>
              <a:buChar char="●"/>
              <a:defRPr>
                <a:solidFill>
                  <a:srgbClr val="FFFFFF"/>
                </a:solidFill>
              </a:defRPr>
            </a:lvl1pPr>
            <a:lvl2pPr indent="-317500" lvl="1" marL="914400">
              <a:spcBef>
                <a:spcPts val="1600"/>
              </a:spcBef>
              <a:spcAft>
                <a:spcPts val="0"/>
              </a:spcAft>
              <a:buClr>
                <a:srgbClr val="FFFFFF"/>
              </a:buClr>
              <a:buSzPts val="1400"/>
              <a:buChar char="○"/>
              <a:defRPr>
                <a:solidFill>
                  <a:srgbClr val="FFFFFF"/>
                </a:solidFill>
              </a:defRPr>
            </a:lvl2pPr>
            <a:lvl3pPr indent="-317500" lvl="2" marL="1371600">
              <a:spcBef>
                <a:spcPts val="1600"/>
              </a:spcBef>
              <a:spcAft>
                <a:spcPts val="0"/>
              </a:spcAft>
              <a:buClr>
                <a:srgbClr val="FFFFFF"/>
              </a:buClr>
              <a:buSzPts val="1400"/>
              <a:buChar char="■"/>
              <a:defRPr>
                <a:solidFill>
                  <a:srgbClr val="FFFFFF"/>
                </a:solidFill>
              </a:defRPr>
            </a:lvl3pPr>
            <a:lvl4pPr indent="-317500" lvl="3" marL="1828800">
              <a:spcBef>
                <a:spcPts val="1600"/>
              </a:spcBef>
              <a:spcAft>
                <a:spcPts val="0"/>
              </a:spcAft>
              <a:buClr>
                <a:srgbClr val="FFFFFF"/>
              </a:buClr>
              <a:buSzPts val="1400"/>
              <a:buChar char="●"/>
              <a:defRPr>
                <a:solidFill>
                  <a:srgbClr val="FFFFFF"/>
                </a:solidFill>
              </a:defRPr>
            </a:lvl4pPr>
            <a:lvl5pPr indent="-317500" lvl="4" marL="2286000">
              <a:spcBef>
                <a:spcPts val="1600"/>
              </a:spcBef>
              <a:spcAft>
                <a:spcPts val="0"/>
              </a:spcAft>
              <a:buClr>
                <a:srgbClr val="FFFFFF"/>
              </a:buClr>
              <a:buSzPts val="1400"/>
              <a:buChar char="○"/>
              <a:defRPr>
                <a:solidFill>
                  <a:srgbClr val="FFFFFF"/>
                </a:solidFill>
              </a:defRPr>
            </a:lvl5pPr>
            <a:lvl6pPr indent="-317500" lvl="5" marL="2743200">
              <a:spcBef>
                <a:spcPts val="1600"/>
              </a:spcBef>
              <a:spcAft>
                <a:spcPts val="0"/>
              </a:spcAft>
              <a:buClr>
                <a:srgbClr val="FFFFFF"/>
              </a:buClr>
              <a:buSzPts val="1400"/>
              <a:buChar char="■"/>
              <a:defRPr>
                <a:solidFill>
                  <a:srgbClr val="FFFFFF"/>
                </a:solidFill>
              </a:defRPr>
            </a:lvl6pPr>
            <a:lvl7pPr indent="-317500" lvl="6" marL="3200400">
              <a:spcBef>
                <a:spcPts val="1600"/>
              </a:spcBef>
              <a:spcAft>
                <a:spcPts val="0"/>
              </a:spcAft>
              <a:buClr>
                <a:srgbClr val="FFFFFF"/>
              </a:buClr>
              <a:buSzPts val="1400"/>
              <a:buChar char="●"/>
              <a:defRPr>
                <a:solidFill>
                  <a:srgbClr val="FFFFFF"/>
                </a:solidFill>
              </a:defRPr>
            </a:lvl7pPr>
            <a:lvl8pPr indent="-317500" lvl="7" marL="3657600">
              <a:spcBef>
                <a:spcPts val="1600"/>
              </a:spcBef>
              <a:spcAft>
                <a:spcPts val="0"/>
              </a:spcAft>
              <a:buClr>
                <a:srgbClr val="FFFFFF"/>
              </a:buClr>
              <a:buSzPts val="1400"/>
              <a:buChar char="○"/>
              <a:defRPr>
                <a:solidFill>
                  <a:srgbClr val="FFFFFF"/>
                </a:solidFill>
              </a:defRPr>
            </a:lvl8pPr>
            <a:lvl9pPr indent="-317500" lvl="8" marL="4114800">
              <a:spcBef>
                <a:spcPts val="1600"/>
              </a:spcBef>
              <a:spcAft>
                <a:spcPts val="1600"/>
              </a:spcAft>
              <a:buClr>
                <a:srgbClr val="FFFFFF"/>
              </a:buClr>
              <a:buSzPts val="1400"/>
              <a:buChar char="■"/>
              <a:defRPr>
                <a:solidFill>
                  <a:srgbClr val="FFFFFF"/>
                </a:solidFill>
              </a:defRPr>
            </a:lvl9pPr>
          </a:lstStyle>
          <a:p/>
        </p:txBody>
      </p:sp>
      <p:pic>
        <p:nvPicPr>
          <p:cNvPr descr="LaunchCode_rocketline_gray.png" id="17" name="Google Shape;17;p4"/>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p:nvPr/>
        </p:nvSpPr>
        <p:spPr>
          <a:xfrm flipH="1" rot="10800000">
            <a:off x="0" y="1686000"/>
            <a:ext cx="9144000" cy="3457500"/>
          </a:xfrm>
          <a:prstGeom prst="rect">
            <a:avLst/>
          </a:prstGeom>
          <a:solidFill>
            <a:srgbClr val="35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Clr>
                <a:srgbClr val="5B93CE"/>
              </a:buClr>
              <a:buSzPts val="3200"/>
              <a:buNone/>
              <a:defRPr>
                <a:solidFill>
                  <a:srgbClr val="5B93CE"/>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pic>
        <p:nvPicPr>
          <p:cNvPr descr="LaunchCode_rocketline_gray.png" id="23" name="Google Shape;23;p5"/>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p:nvPr/>
        </p:nvSpPr>
        <p:spPr>
          <a:xfrm flipH="1" rot="10800000">
            <a:off x="0" y="656400"/>
            <a:ext cx="9144000" cy="4487100"/>
          </a:xfrm>
          <a:prstGeom prst="rect">
            <a:avLst/>
          </a:prstGeom>
          <a:solidFill>
            <a:srgbClr val="35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pic>
        <p:nvPicPr>
          <p:cNvPr descr="LaunchCode_rocketline_gray.png" id="27" name="Google Shape;27;p6"/>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pic>
        <p:nvPicPr>
          <p:cNvPr descr="LaunchCode_rocketline_gray.png" id="33" name="Google Shape;33;p7"/>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pic>
        <p:nvPicPr>
          <p:cNvPr descr="LaunchCode_rocketline_gray.png" id="36" name="Google Shape;36;p8"/>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354A5F"/>
              </a:buClr>
              <a:buSzPts val="4200"/>
              <a:buNone/>
              <a:defRPr sz="4200">
                <a:solidFill>
                  <a:srgbClr val="354A5F"/>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1" name="Google Shape;41;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rgbClr val="CCCCCC"/>
              </a:buClr>
              <a:buSzPts val="1800"/>
              <a:buChar char="●"/>
              <a:defRPr>
                <a:solidFill>
                  <a:srgbClr val="CCCCCC"/>
                </a:solidFill>
              </a:defRPr>
            </a:lvl1pPr>
            <a:lvl2pPr indent="-317500" lvl="1" marL="914400">
              <a:spcBef>
                <a:spcPts val="1600"/>
              </a:spcBef>
              <a:spcAft>
                <a:spcPts val="0"/>
              </a:spcAft>
              <a:buClr>
                <a:srgbClr val="CCCCCC"/>
              </a:buClr>
              <a:buSzPts val="1400"/>
              <a:buChar char="○"/>
              <a:defRPr>
                <a:solidFill>
                  <a:srgbClr val="CCCCCC"/>
                </a:solidFill>
              </a:defRPr>
            </a:lvl2pPr>
            <a:lvl3pPr indent="-317500" lvl="2" marL="1371600">
              <a:spcBef>
                <a:spcPts val="1600"/>
              </a:spcBef>
              <a:spcAft>
                <a:spcPts val="0"/>
              </a:spcAft>
              <a:buClr>
                <a:srgbClr val="CCCCCC"/>
              </a:buClr>
              <a:buSzPts val="1400"/>
              <a:buChar char="■"/>
              <a:defRPr>
                <a:solidFill>
                  <a:srgbClr val="CCCCCC"/>
                </a:solidFill>
              </a:defRPr>
            </a:lvl3pPr>
            <a:lvl4pPr indent="-317500" lvl="3" marL="1828800">
              <a:spcBef>
                <a:spcPts val="1600"/>
              </a:spcBef>
              <a:spcAft>
                <a:spcPts val="0"/>
              </a:spcAft>
              <a:buClr>
                <a:srgbClr val="CCCCCC"/>
              </a:buClr>
              <a:buSzPts val="1400"/>
              <a:buChar char="●"/>
              <a:defRPr>
                <a:solidFill>
                  <a:srgbClr val="CCCCCC"/>
                </a:solidFill>
              </a:defRPr>
            </a:lvl4pPr>
            <a:lvl5pPr indent="-317500" lvl="4" marL="2286000">
              <a:spcBef>
                <a:spcPts val="1600"/>
              </a:spcBef>
              <a:spcAft>
                <a:spcPts val="0"/>
              </a:spcAft>
              <a:buClr>
                <a:srgbClr val="CCCCCC"/>
              </a:buClr>
              <a:buSzPts val="1400"/>
              <a:buChar char="○"/>
              <a:defRPr>
                <a:solidFill>
                  <a:srgbClr val="CCCCCC"/>
                </a:solidFill>
              </a:defRPr>
            </a:lvl5pPr>
            <a:lvl6pPr indent="-317500" lvl="5" marL="2743200">
              <a:spcBef>
                <a:spcPts val="1600"/>
              </a:spcBef>
              <a:spcAft>
                <a:spcPts val="0"/>
              </a:spcAft>
              <a:buClr>
                <a:srgbClr val="CCCCCC"/>
              </a:buClr>
              <a:buSzPts val="1400"/>
              <a:buChar char="■"/>
              <a:defRPr>
                <a:solidFill>
                  <a:srgbClr val="CCCCCC"/>
                </a:solidFill>
              </a:defRPr>
            </a:lvl6pPr>
            <a:lvl7pPr indent="-317500" lvl="6" marL="3200400">
              <a:spcBef>
                <a:spcPts val="1600"/>
              </a:spcBef>
              <a:spcAft>
                <a:spcPts val="0"/>
              </a:spcAft>
              <a:buClr>
                <a:srgbClr val="CCCCCC"/>
              </a:buClr>
              <a:buSzPts val="1400"/>
              <a:buChar char="●"/>
              <a:defRPr>
                <a:solidFill>
                  <a:srgbClr val="CCCCCC"/>
                </a:solidFill>
              </a:defRPr>
            </a:lvl7pPr>
            <a:lvl8pPr indent="-317500" lvl="7" marL="3657600">
              <a:spcBef>
                <a:spcPts val="1600"/>
              </a:spcBef>
              <a:spcAft>
                <a:spcPts val="0"/>
              </a:spcAft>
              <a:buClr>
                <a:srgbClr val="CCCCCC"/>
              </a:buClr>
              <a:buSzPts val="1400"/>
              <a:buChar char="○"/>
              <a:defRPr>
                <a:solidFill>
                  <a:srgbClr val="CCCCCC"/>
                </a:solidFill>
              </a:defRPr>
            </a:lvl8pPr>
            <a:lvl9pPr indent="-317500" lvl="8" marL="4114800">
              <a:spcBef>
                <a:spcPts val="1600"/>
              </a:spcBef>
              <a:spcAft>
                <a:spcPts val="1600"/>
              </a:spcAft>
              <a:buClr>
                <a:srgbClr val="CCCCCC"/>
              </a:buClr>
              <a:buSzPts val="1400"/>
              <a:buChar char="■"/>
              <a:defRPr>
                <a:solidFill>
                  <a:srgbClr val="CCCCCC"/>
                </a:solidFill>
              </a:defRPr>
            </a:lvl9pPr>
          </a:lstStyle>
          <a:p/>
        </p:txBody>
      </p:sp>
      <p:pic>
        <p:nvPicPr>
          <p:cNvPr descr="LaunchCode_rocketline_gray.png" id="43" name="Google Shape;43;p9"/>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44" name="Shape 44"/>
        <p:cNvGrpSpPr/>
        <p:nvPr/>
      </p:nvGrpSpPr>
      <p:grpSpPr>
        <a:xfrm>
          <a:off x="0" y="0"/>
          <a:ext cx="0" cy="0"/>
          <a:chOff x="0" y="0"/>
          <a:chExt cx="0" cy="0"/>
        </a:xfrm>
      </p:grpSpPr>
      <p:sp>
        <p:nvSpPr>
          <p:cNvPr id="45" name="Google Shape;45;p10"/>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354A5F"/>
              </a:buClr>
              <a:buSzPts val="12000"/>
              <a:buNone/>
              <a:defRPr sz="12000">
                <a:solidFill>
                  <a:srgbClr val="354A5F"/>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46" name="Google Shape;46;p10"/>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rgbClr val="547899"/>
              </a:buClr>
              <a:buSzPts val="1800"/>
              <a:buChar char="●"/>
              <a:defRPr>
                <a:solidFill>
                  <a:srgbClr val="547899"/>
                </a:solidFill>
              </a:defRPr>
            </a:lvl1pPr>
            <a:lvl2pPr indent="-317500" lvl="1" marL="914400" algn="ctr">
              <a:spcBef>
                <a:spcPts val="1600"/>
              </a:spcBef>
              <a:spcAft>
                <a:spcPts val="0"/>
              </a:spcAft>
              <a:buClr>
                <a:srgbClr val="547899"/>
              </a:buClr>
              <a:buSzPts val="1400"/>
              <a:buChar char="○"/>
              <a:defRPr>
                <a:solidFill>
                  <a:srgbClr val="547899"/>
                </a:solidFill>
              </a:defRPr>
            </a:lvl2pPr>
            <a:lvl3pPr indent="-317500" lvl="2" marL="1371600" algn="ctr">
              <a:spcBef>
                <a:spcPts val="1600"/>
              </a:spcBef>
              <a:spcAft>
                <a:spcPts val="0"/>
              </a:spcAft>
              <a:buClr>
                <a:srgbClr val="547899"/>
              </a:buClr>
              <a:buSzPts val="1400"/>
              <a:buChar char="■"/>
              <a:defRPr>
                <a:solidFill>
                  <a:srgbClr val="547899"/>
                </a:solidFill>
              </a:defRPr>
            </a:lvl3pPr>
            <a:lvl4pPr indent="-317500" lvl="3" marL="1828800" algn="ctr">
              <a:spcBef>
                <a:spcPts val="1600"/>
              </a:spcBef>
              <a:spcAft>
                <a:spcPts val="0"/>
              </a:spcAft>
              <a:buClr>
                <a:srgbClr val="547899"/>
              </a:buClr>
              <a:buSzPts val="1400"/>
              <a:buChar char="●"/>
              <a:defRPr>
                <a:solidFill>
                  <a:srgbClr val="547899"/>
                </a:solidFill>
              </a:defRPr>
            </a:lvl4pPr>
            <a:lvl5pPr indent="-317500" lvl="4" marL="2286000" algn="ctr">
              <a:spcBef>
                <a:spcPts val="1600"/>
              </a:spcBef>
              <a:spcAft>
                <a:spcPts val="0"/>
              </a:spcAft>
              <a:buClr>
                <a:srgbClr val="547899"/>
              </a:buClr>
              <a:buSzPts val="1400"/>
              <a:buChar char="○"/>
              <a:defRPr>
                <a:solidFill>
                  <a:srgbClr val="547899"/>
                </a:solidFill>
              </a:defRPr>
            </a:lvl5pPr>
            <a:lvl6pPr indent="-317500" lvl="5" marL="2743200" algn="ctr">
              <a:spcBef>
                <a:spcPts val="1600"/>
              </a:spcBef>
              <a:spcAft>
                <a:spcPts val="0"/>
              </a:spcAft>
              <a:buClr>
                <a:srgbClr val="547899"/>
              </a:buClr>
              <a:buSzPts val="1400"/>
              <a:buChar char="■"/>
              <a:defRPr>
                <a:solidFill>
                  <a:srgbClr val="547899"/>
                </a:solidFill>
              </a:defRPr>
            </a:lvl6pPr>
            <a:lvl7pPr indent="-317500" lvl="6" marL="3200400" algn="ctr">
              <a:spcBef>
                <a:spcPts val="1600"/>
              </a:spcBef>
              <a:spcAft>
                <a:spcPts val="0"/>
              </a:spcAft>
              <a:buClr>
                <a:srgbClr val="547899"/>
              </a:buClr>
              <a:buSzPts val="1400"/>
              <a:buChar char="●"/>
              <a:defRPr>
                <a:solidFill>
                  <a:srgbClr val="547899"/>
                </a:solidFill>
              </a:defRPr>
            </a:lvl7pPr>
            <a:lvl8pPr indent="-317500" lvl="7" marL="3657600" algn="ctr">
              <a:spcBef>
                <a:spcPts val="1600"/>
              </a:spcBef>
              <a:spcAft>
                <a:spcPts val="0"/>
              </a:spcAft>
              <a:buClr>
                <a:srgbClr val="547899"/>
              </a:buClr>
              <a:buSzPts val="1400"/>
              <a:buChar char="○"/>
              <a:defRPr>
                <a:solidFill>
                  <a:srgbClr val="547899"/>
                </a:solidFill>
              </a:defRPr>
            </a:lvl8pPr>
            <a:lvl9pPr indent="-317500" lvl="8" marL="4114800" algn="ctr">
              <a:spcBef>
                <a:spcPts val="1600"/>
              </a:spcBef>
              <a:spcAft>
                <a:spcPts val="1600"/>
              </a:spcAft>
              <a:buClr>
                <a:srgbClr val="547899"/>
              </a:buClr>
              <a:buSzPts val="1400"/>
              <a:buChar char="■"/>
              <a:defRPr>
                <a:solidFill>
                  <a:srgbClr val="547899"/>
                </a:solidFill>
              </a:defRPr>
            </a:lvl9pPr>
          </a:lstStyle>
          <a:p/>
        </p:txBody>
      </p:sp>
      <p:pic>
        <p:nvPicPr>
          <p:cNvPr descr="LaunchCode_rocketline_gray.png" id="47" name="Google Shape;47;p10"/>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354A5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5B93CE"/>
              </a:buClr>
              <a:buSzPts val="3200"/>
              <a:buFont typeface="Montserrat"/>
              <a:buNone/>
              <a:defRPr b="1" sz="3200">
                <a:solidFill>
                  <a:srgbClr val="5B93CE"/>
                </a:solidFill>
                <a:latin typeface="Montserrat"/>
                <a:ea typeface="Montserrat"/>
                <a:cs typeface="Montserrat"/>
                <a:sym typeface="Montserrat"/>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Arvo"/>
              <a:buChar char="●"/>
              <a:defRPr sz="1800">
                <a:solidFill>
                  <a:srgbClr val="FFFFFF"/>
                </a:solidFill>
                <a:latin typeface="Arvo"/>
                <a:ea typeface="Arvo"/>
                <a:cs typeface="Arvo"/>
                <a:sym typeface="Arvo"/>
              </a:defRPr>
            </a:lvl1pPr>
            <a:lvl2pPr indent="-317500" lvl="1" marL="914400">
              <a:lnSpc>
                <a:spcPct val="115000"/>
              </a:lnSpc>
              <a:spcBef>
                <a:spcPts val="1600"/>
              </a:spcBef>
              <a:spcAft>
                <a:spcPts val="0"/>
              </a:spcAft>
              <a:buClr>
                <a:srgbClr val="FFFFFF"/>
              </a:buClr>
              <a:buSzPts val="1400"/>
              <a:buFont typeface="Arvo"/>
              <a:buChar char="○"/>
              <a:defRPr u="sng">
                <a:solidFill>
                  <a:srgbClr val="FFFFFF"/>
                </a:solidFill>
                <a:latin typeface="Arvo"/>
                <a:ea typeface="Arvo"/>
                <a:cs typeface="Arvo"/>
                <a:sym typeface="Arvo"/>
              </a:defRPr>
            </a:lvl2pPr>
            <a:lvl3pPr indent="-317500" lvl="2" marL="13716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3pPr>
            <a:lvl4pPr indent="-317500" lvl="3" marL="18288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4pPr>
            <a:lvl5pPr indent="-317500" lvl="4" marL="22860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5pPr>
            <a:lvl6pPr indent="-317500" lvl="5" marL="27432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6pPr>
            <a:lvl7pPr indent="-317500" lvl="6" marL="32004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7pPr>
            <a:lvl8pPr indent="-317500" lvl="7" marL="36576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8pPr>
            <a:lvl9pPr indent="-317500" lvl="8" marL="4114800">
              <a:lnSpc>
                <a:spcPct val="115000"/>
              </a:lnSpc>
              <a:spcBef>
                <a:spcPts val="1600"/>
              </a:spcBef>
              <a:spcAft>
                <a:spcPts val="1600"/>
              </a:spcAft>
              <a:buClr>
                <a:srgbClr val="FFFFFF"/>
              </a:buClr>
              <a:buSzPts val="1400"/>
              <a:buFont typeface="Arvo"/>
              <a:buChar char="■"/>
              <a:defRPr>
                <a:solidFill>
                  <a:srgbClr val="FFFFFF"/>
                </a:solidFill>
                <a:latin typeface="Arvo"/>
                <a:ea typeface="Arvo"/>
                <a:cs typeface="Arvo"/>
                <a:sym typeface="Ar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0" y="744575"/>
            <a:ext cx="6501300" cy="140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CHEFU</a:t>
            </a:r>
            <a:endParaRPr/>
          </a:p>
        </p:txBody>
      </p:sp>
      <p:sp>
        <p:nvSpPr>
          <p:cNvPr id="60" name="Google Shape;60;p14"/>
          <p:cNvSpPr txBox="1"/>
          <p:nvPr>
            <p:ph idx="1" type="subTitle"/>
          </p:nvPr>
        </p:nvSpPr>
        <p:spPr>
          <a:xfrm>
            <a:off x="311700" y="2447675"/>
            <a:ext cx="8520600" cy="157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Oluwadamilola Sigbeku</a:t>
            </a:r>
            <a:endParaRPr/>
          </a:p>
          <a:p>
            <a:pPr indent="0" lvl="0" marL="0" rtl="0" algn="l">
              <a:spcBef>
                <a:spcPts val="0"/>
              </a:spcBef>
              <a:spcAft>
                <a:spcPts val="0"/>
              </a:spcAft>
              <a:buNone/>
            </a:pPr>
            <a:r>
              <a:rPr lang="en"/>
              <a:t>                                 @dsigbeku on GitHub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471900" y="169200"/>
            <a:ext cx="8222100" cy="93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66" name="Google Shape;66;p15"/>
          <p:cNvSpPr txBox="1"/>
          <p:nvPr>
            <p:ph idx="1" type="body"/>
          </p:nvPr>
        </p:nvSpPr>
        <p:spPr>
          <a:xfrm>
            <a:off x="530150" y="1658100"/>
            <a:ext cx="8163900" cy="24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for an app that combines your personal recipes and allows you to discover new ones? ChefU is for you!</a:t>
            </a:r>
            <a:endParaRPr/>
          </a:p>
          <a:p>
            <a:pPr indent="0" lvl="0" marL="0" rtl="0" algn="l">
              <a:spcBef>
                <a:spcPts val="1600"/>
              </a:spcBef>
              <a:spcAft>
                <a:spcPts val="0"/>
              </a:spcAft>
              <a:buNone/>
            </a:pPr>
            <a:r>
              <a:rPr lang="en"/>
              <a:t>This app combines thousands of recipes with a scheduling feature and shopping list creation. Looking for a new favorite? You can see users’ ratings and discover something new !</a:t>
            </a:r>
            <a:endParaRPr/>
          </a:p>
          <a:p>
            <a:pPr indent="0" lvl="0" marL="0" rtl="0" algn="l">
              <a:spcBef>
                <a:spcPts val="1600"/>
              </a:spcBef>
              <a:spcAft>
                <a:spcPts val="0"/>
              </a:spcAft>
              <a:buNone/>
            </a:pPr>
            <a:r>
              <a:rPr lang="en"/>
              <a:t>Where recipes find their culinarian. You</a:t>
            </a:r>
            <a:r>
              <a:rPr lang="en"/>
              <a:t>’re the chef!</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471900" y="304550"/>
            <a:ext cx="8222100" cy="113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72" name="Google Shape;72;p16"/>
          <p:cNvSpPr txBox="1"/>
          <p:nvPr>
            <p:ph idx="1" type="body"/>
          </p:nvPr>
        </p:nvSpPr>
        <p:spPr>
          <a:xfrm>
            <a:off x="815450" y="1343650"/>
            <a:ext cx="8222100" cy="302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Recipe &amp; ingredient creation</a:t>
            </a:r>
            <a:endParaRPr/>
          </a:p>
          <a:p>
            <a:pPr indent="-342900" lvl="0" marL="457200" rtl="0" algn="l">
              <a:spcBef>
                <a:spcPts val="0"/>
              </a:spcBef>
              <a:spcAft>
                <a:spcPts val="0"/>
              </a:spcAft>
              <a:buSzPts val="1800"/>
              <a:buChar char="●"/>
            </a:pPr>
            <a:r>
              <a:rPr lang="en"/>
              <a:t>Recipe search</a:t>
            </a:r>
            <a:endParaRPr/>
          </a:p>
          <a:p>
            <a:pPr indent="-342900" lvl="0" marL="457200" rtl="0" algn="l">
              <a:spcBef>
                <a:spcPts val="0"/>
              </a:spcBef>
              <a:spcAft>
                <a:spcPts val="0"/>
              </a:spcAft>
              <a:buSzPts val="1800"/>
              <a:buChar char="●"/>
            </a:pPr>
            <a:r>
              <a:rPr lang="en"/>
              <a:t>Scheduling</a:t>
            </a:r>
            <a:endParaRPr/>
          </a:p>
          <a:p>
            <a:pPr indent="-342900" lvl="0" marL="457200" rtl="0" algn="l">
              <a:spcBef>
                <a:spcPts val="0"/>
              </a:spcBef>
              <a:spcAft>
                <a:spcPts val="0"/>
              </a:spcAft>
              <a:buSzPts val="1800"/>
              <a:buChar char="●"/>
            </a:pPr>
            <a:r>
              <a:rPr lang="en"/>
              <a:t>Shopping list </a:t>
            </a:r>
            <a:endParaRPr/>
          </a:p>
          <a:p>
            <a:pPr indent="-342900" lvl="0" marL="457200" rtl="0" algn="l">
              <a:spcBef>
                <a:spcPts val="0"/>
              </a:spcBef>
              <a:spcAft>
                <a:spcPts val="0"/>
              </a:spcAft>
              <a:buSzPts val="1800"/>
              <a:buChar char="●"/>
            </a:pPr>
            <a:r>
              <a:rPr lang="en"/>
              <a:t>User ratings</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Planning - User Stories</a:t>
            </a:r>
            <a:endParaRPr/>
          </a:p>
        </p:txBody>
      </p:sp>
      <p:sp>
        <p:nvSpPr>
          <p:cNvPr id="78" name="Google Shape;78;p17"/>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store, and rate ingredients and recipes</a:t>
            </a:r>
            <a:endParaRPr/>
          </a:p>
          <a:p>
            <a:pPr indent="0" lvl="0" marL="0" rtl="0" algn="l">
              <a:spcBef>
                <a:spcPts val="1600"/>
              </a:spcBef>
              <a:spcAft>
                <a:spcPts val="0"/>
              </a:spcAft>
              <a:buNone/>
            </a:pPr>
            <a:r>
              <a:rPr lang="en"/>
              <a:t>Search for recipes by ingredient</a:t>
            </a:r>
            <a:endParaRPr/>
          </a:p>
          <a:p>
            <a:pPr indent="0" lvl="0" marL="0" rtl="0" algn="l">
              <a:spcBef>
                <a:spcPts val="1600"/>
              </a:spcBef>
              <a:spcAft>
                <a:spcPts val="0"/>
              </a:spcAft>
              <a:buNone/>
            </a:pPr>
            <a:r>
              <a:rPr lang="en"/>
              <a:t>Create a user account to store recipes and follow other users</a:t>
            </a:r>
            <a:endParaRPr/>
          </a:p>
          <a:p>
            <a:pPr indent="0" lvl="0" marL="0" rtl="0" algn="l">
              <a:spcBef>
                <a:spcPts val="1600"/>
              </a:spcBef>
              <a:spcAft>
                <a:spcPts val="0"/>
              </a:spcAft>
              <a:buNone/>
            </a:pPr>
            <a:r>
              <a:rPr lang="en"/>
              <a:t>Create a shopping lists and a schedule of meals for the week</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Planning - Database</a:t>
            </a:r>
            <a:endParaRPr/>
          </a:p>
        </p:txBody>
      </p:sp>
      <p:sp>
        <p:nvSpPr>
          <p:cNvPr id="84" name="Google Shape;84;p18"/>
          <p:cNvSpPr txBox="1"/>
          <p:nvPr>
            <p:ph idx="1" type="body"/>
          </p:nvPr>
        </p:nvSpPr>
        <p:spPr>
          <a:xfrm>
            <a:off x="1272925" y="2136475"/>
            <a:ext cx="3083700" cy="24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Users:</a:t>
            </a:r>
            <a:endParaRPr/>
          </a:p>
          <a:p>
            <a:pPr indent="-311150" lvl="0" marL="457200" rtl="0" algn="l">
              <a:spcBef>
                <a:spcPts val="1600"/>
              </a:spcBef>
              <a:spcAft>
                <a:spcPts val="0"/>
              </a:spcAft>
              <a:buSzPts val="1300"/>
              <a:buChar char="●"/>
            </a:pPr>
            <a:r>
              <a:rPr lang="en" sz="1300"/>
              <a:t>Have many Recipes.</a:t>
            </a:r>
            <a:endParaRPr sz="1300"/>
          </a:p>
          <a:p>
            <a:pPr indent="-311150" lvl="0" marL="457200" rtl="0" algn="l">
              <a:spcBef>
                <a:spcPts val="0"/>
              </a:spcBef>
              <a:spcAft>
                <a:spcPts val="0"/>
              </a:spcAft>
              <a:buSzPts val="1300"/>
              <a:buChar char="●"/>
            </a:pPr>
            <a:r>
              <a:rPr lang="en" sz="1300"/>
              <a:t>Have many Ingredients.</a:t>
            </a:r>
            <a:endParaRPr sz="1300"/>
          </a:p>
          <a:p>
            <a:pPr indent="-311150" lvl="0" marL="457200" rtl="0" algn="l">
              <a:spcBef>
                <a:spcPts val="0"/>
              </a:spcBef>
              <a:spcAft>
                <a:spcPts val="0"/>
              </a:spcAft>
              <a:buSzPts val="1300"/>
              <a:buChar char="●"/>
            </a:pPr>
            <a:r>
              <a:rPr lang="en" sz="1300"/>
              <a:t>Have many Users (Subscribers)</a:t>
            </a:r>
            <a:endParaRPr sz="1300"/>
          </a:p>
          <a:p>
            <a:pPr indent="-311150" lvl="0" marL="457200" rtl="0" algn="l">
              <a:spcBef>
                <a:spcPts val="0"/>
              </a:spcBef>
              <a:spcAft>
                <a:spcPts val="0"/>
              </a:spcAft>
              <a:buSzPts val="1300"/>
              <a:buChar char="●"/>
            </a:pPr>
            <a:r>
              <a:rPr lang="en" sz="1300"/>
              <a:t>Have many Shopping List</a:t>
            </a:r>
            <a:endParaRPr sz="1300"/>
          </a:p>
          <a:p>
            <a:pPr indent="-311150" lvl="0" marL="457200" rtl="0" algn="l">
              <a:spcBef>
                <a:spcPts val="0"/>
              </a:spcBef>
              <a:spcAft>
                <a:spcPts val="0"/>
              </a:spcAft>
              <a:buSzPts val="1300"/>
              <a:buChar char="●"/>
            </a:pPr>
            <a:r>
              <a:rPr lang="en" sz="1300"/>
              <a:t>Have one Schedule</a:t>
            </a:r>
            <a:endParaRPr sz="1300"/>
          </a:p>
        </p:txBody>
      </p:sp>
      <p:sp>
        <p:nvSpPr>
          <p:cNvPr id="85" name="Google Shape;85;p18"/>
          <p:cNvSpPr txBox="1"/>
          <p:nvPr>
            <p:ph idx="1" type="body"/>
          </p:nvPr>
        </p:nvSpPr>
        <p:spPr>
          <a:xfrm>
            <a:off x="4081050" y="2066225"/>
            <a:ext cx="3083700" cy="10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Shopping Lists</a:t>
            </a:r>
            <a:r>
              <a:rPr lang="en"/>
              <a:t>:</a:t>
            </a:r>
            <a:endParaRPr sz="1300"/>
          </a:p>
          <a:p>
            <a:pPr indent="-311150" lvl="0" marL="457200" rtl="0" algn="l">
              <a:spcBef>
                <a:spcPts val="1600"/>
              </a:spcBef>
              <a:spcAft>
                <a:spcPts val="0"/>
              </a:spcAft>
              <a:buSzPts val="1300"/>
              <a:buChar char="●"/>
            </a:pPr>
            <a:r>
              <a:rPr lang="en" sz="1300"/>
              <a:t>Have many Ingredients.</a:t>
            </a:r>
            <a:endParaRPr sz="1300"/>
          </a:p>
        </p:txBody>
      </p:sp>
      <p:sp>
        <p:nvSpPr>
          <p:cNvPr id="86" name="Google Shape;86;p18"/>
          <p:cNvSpPr txBox="1"/>
          <p:nvPr>
            <p:ph idx="1" type="body"/>
          </p:nvPr>
        </p:nvSpPr>
        <p:spPr>
          <a:xfrm>
            <a:off x="4112250" y="3148025"/>
            <a:ext cx="3083700" cy="10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Schedules</a:t>
            </a:r>
            <a:r>
              <a:rPr lang="en"/>
              <a:t>:</a:t>
            </a:r>
            <a:endParaRPr sz="1300"/>
          </a:p>
          <a:p>
            <a:pPr indent="-311150" lvl="0" marL="457200" rtl="0" algn="l">
              <a:spcBef>
                <a:spcPts val="1600"/>
              </a:spcBef>
              <a:spcAft>
                <a:spcPts val="0"/>
              </a:spcAft>
              <a:buSzPts val="1300"/>
              <a:buChar char="●"/>
            </a:pPr>
            <a:r>
              <a:rPr lang="en" sz="1300"/>
              <a:t>Have many Recipes.</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Technology Stack</a:t>
            </a:r>
            <a:endParaRPr/>
          </a:p>
        </p:txBody>
      </p:sp>
      <p:sp>
        <p:nvSpPr>
          <p:cNvPr id="92" name="Google Shape;92;p19"/>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Language: Javascript, Java</a:t>
            </a:r>
            <a:endParaRPr/>
          </a:p>
          <a:p>
            <a:pPr indent="-342900" lvl="0" marL="457200" rtl="0" algn="l">
              <a:spcBef>
                <a:spcPts val="0"/>
              </a:spcBef>
              <a:spcAft>
                <a:spcPts val="0"/>
              </a:spcAft>
              <a:buSzPts val="1800"/>
              <a:buChar char="●"/>
            </a:pPr>
            <a:r>
              <a:rPr lang="en"/>
              <a:t>Framework: Spring</a:t>
            </a:r>
            <a:endParaRPr/>
          </a:p>
          <a:p>
            <a:pPr indent="-342900" lvl="0" marL="457200" rtl="0" algn="l">
              <a:spcBef>
                <a:spcPts val="0"/>
              </a:spcBef>
              <a:spcAft>
                <a:spcPts val="0"/>
              </a:spcAft>
              <a:buSzPts val="1800"/>
              <a:buChar char="●"/>
            </a:pPr>
            <a:r>
              <a:rPr lang="en"/>
              <a:t>Template: Thymeleaf</a:t>
            </a:r>
            <a:endParaRPr/>
          </a:p>
          <a:p>
            <a:pPr indent="-342900" lvl="0" marL="457200" rtl="0" algn="l">
              <a:spcBef>
                <a:spcPts val="0"/>
              </a:spcBef>
              <a:spcAft>
                <a:spcPts val="0"/>
              </a:spcAft>
              <a:buSzPts val="1800"/>
              <a:buChar char="●"/>
            </a:pPr>
            <a:r>
              <a:rPr lang="en"/>
              <a:t>Database: MySQL</a:t>
            </a:r>
            <a:endParaRPr/>
          </a:p>
          <a:p>
            <a:pPr indent="-342900" lvl="0" marL="457200" rtl="0" algn="l">
              <a:spcBef>
                <a:spcPts val="0"/>
              </a:spcBef>
              <a:spcAft>
                <a:spcPts val="0"/>
              </a:spcAft>
              <a:buSzPts val="1800"/>
              <a:buChar char="●"/>
            </a:pPr>
            <a:r>
              <a:rPr lang="en"/>
              <a:t>Libraries: Bootstrap, Hibernate,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 Learned</a:t>
            </a:r>
            <a:endParaRPr/>
          </a:p>
        </p:txBody>
      </p:sp>
      <p:sp>
        <p:nvSpPr>
          <p:cNvPr id="98" name="Google Shape;98;p20"/>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Continuous  improvement of my knowledge in thymeleaf and mysql workbench.</a:t>
            </a:r>
            <a:endParaRPr/>
          </a:p>
          <a:p>
            <a:pPr indent="-342900" lvl="0" marL="457200" rtl="0" algn="l">
              <a:spcBef>
                <a:spcPts val="0"/>
              </a:spcBef>
              <a:spcAft>
                <a:spcPts val="0"/>
              </a:spcAft>
              <a:buSzPts val="1800"/>
              <a:buChar char="●"/>
            </a:pPr>
            <a:r>
              <a:rPr lang="en">
                <a:solidFill>
                  <a:schemeClr val="lt1"/>
                </a:solidFill>
              </a:rPr>
              <a:t>I learnt how to create a much larger landing/home page for the recipe app CHEFU</a:t>
            </a:r>
            <a:r>
              <a:rPr lang="en">
                <a:solidFill>
                  <a:schemeClr val="lt1"/>
                </a:solidFill>
              </a:rPr>
              <a:t>.</a:t>
            </a:r>
            <a:endParaRPr/>
          </a:p>
          <a:p>
            <a:pPr indent="-342900" lvl="0" marL="457200" rtl="0" algn="l">
              <a:spcBef>
                <a:spcPts val="0"/>
              </a:spcBef>
              <a:spcAft>
                <a:spcPts val="0"/>
              </a:spcAft>
              <a:buSzPts val="1800"/>
              <a:buChar char="●"/>
            </a:pPr>
            <a:r>
              <a:rPr lang="en">
                <a:solidFill>
                  <a:schemeClr val="lt1"/>
                </a:solidFill>
              </a:rPr>
              <a:t>Understanding and implementing how to create a “manytomany” relationship between Shopping list and ingredient for the recipe app CHEFU.</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104" name="Google Shape;104;p21"/>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Prep and cook time for the recipe with dietary restrictions.</a:t>
            </a:r>
            <a:endParaRPr/>
          </a:p>
          <a:p>
            <a:pPr indent="-342900" lvl="0" marL="457200" rtl="0" algn="l">
              <a:spcBef>
                <a:spcPts val="0"/>
              </a:spcBef>
              <a:spcAft>
                <a:spcPts val="0"/>
              </a:spcAft>
              <a:buSzPts val="1800"/>
              <a:buChar char="●"/>
            </a:pPr>
            <a:r>
              <a:rPr lang="en"/>
              <a:t>Maybe snazzing up the UI</a:t>
            </a:r>
            <a:endParaRPr/>
          </a:p>
          <a:p>
            <a:pPr indent="-342900" lvl="0" marL="457200" rtl="0" algn="l">
              <a:spcBef>
                <a:spcPts val="0"/>
              </a:spcBef>
              <a:spcAft>
                <a:spcPts val="0"/>
              </a:spcAft>
              <a:buSzPts val="1800"/>
              <a:buChar char="●"/>
            </a:pPr>
            <a:r>
              <a:rPr lang="en"/>
              <a:t>Shopping list working for API recipes</a:t>
            </a:r>
            <a:endParaRPr/>
          </a:p>
          <a:p>
            <a:pPr indent="-342900" lvl="0" marL="457200" rtl="0" algn="l">
              <a:spcBef>
                <a:spcPts val="0"/>
              </a:spcBef>
              <a:spcAft>
                <a:spcPts val="0"/>
              </a:spcAft>
              <a:buSzPts val="1800"/>
              <a:buChar char="●"/>
            </a:pPr>
            <a:r>
              <a:rPr lang="en"/>
              <a:t>Learning something else new!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