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40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5" r:id="rId31"/>
    <p:sldId id="326" r:id="rId32"/>
    <p:sldId id="327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9D01A-8049-CD42-A449-03932FC0FD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0EBA-0357-994A-82C0-2E5B2BDFA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80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891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449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78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34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720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5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40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76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24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821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5453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898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03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4621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638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107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8006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693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373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02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240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644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73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32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4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17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A681C0-C414-428A-9549-021B523D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6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4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327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7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31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choolacademy.telerik.com/" TargetMode="External"/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49.g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pic>
        <p:nvPicPr>
          <p:cNvPr id="13" name="Picture 2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7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 Placeholder 6"/>
          <p:cNvSpPr>
            <a:spLocks noGrp="1"/>
          </p:cNvSpPr>
          <p:nvPr/>
        </p:nvSpPr>
        <p:spPr>
          <a:xfrm>
            <a:off x="250913" y="57150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250916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schoolacademy.telerik.com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250912" y="52937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School Academy</a:t>
            </a:r>
          </a:p>
        </p:txBody>
      </p:sp>
    </p:spTree>
    <p:extLst>
      <p:ext uri="{BB962C8B-B14F-4D97-AF65-F5344CB8AC3E}">
        <p14:creationId xmlns:p14="http://schemas.microsoft.com/office/powerpoint/2010/main" val="6597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71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6042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13565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7298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82170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8192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EF,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</a:t>
              </a:r>
              <a:b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API, </a:t>
              </a:r>
              <a:r>
                <a:rPr lang="en-US" sz="1800" b="1" i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  <a:endParaRPr lang="en-US" sz="1800" b="1" i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 / 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XAML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WinJS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/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Win8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523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5396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4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9074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4887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879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1545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4596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83194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oundRect">
            <a:avLst>
              <a:gd name="adj" fmla="val 1200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9633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oundRect">
            <a:avLst>
              <a:gd name="adj" fmla="val 1381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0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2826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7793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46086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6493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6213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2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6748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oundRect">
            <a:avLst>
              <a:gd name="adj" fmla="val 16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284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394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0855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4444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6113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132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68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2351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number 12345 raised to the power of 2.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33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09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1955251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9770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5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24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74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1038</TotalTime>
  <Words>2162</Words>
  <Application>Microsoft Office PowerPoint</Application>
  <PresentationFormat>On-screen Show (4:3)</PresentationFormat>
  <Paragraphs>392</Paragraphs>
  <Slides>42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   Blank Solution</vt:lpstr>
      <vt:lpstr>What Is a Blank Solution?</vt:lpstr>
      <vt:lpstr>VS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elev</cp:lastModifiedBy>
  <cp:revision>250</cp:revision>
  <dcterms:created xsi:type="dcterms:W3CDTF">2014-04-02T11:15:51Z</dcterms:created>
  <dcterms:modified xsi:type="dcterms:W3CDTF">2017-02-09T07:33:15Z</dcterms:modified>
</cp:coreProperties>
</file>