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45127" y="67580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916241" y="291567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806491" y="179417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14476" y="67580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359570" y="283053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722476" y="974606"/>
            <a:ext cx="82265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5" idx="1"/>
          </p:cNvCxnSpPr>
          <p:nvPr/>
        </p:nvCxnSpPr>
        <p:spPr>
          <a:xfrm flipV="1">
            <a:off x="1667570" y="3116639"/>
            <a:ext cx="87755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56" idx="0"/>
          </p:cNvCxnSpPr>
          <p:nvPr/>
        </p:nvCxnSpPr>
        <p:spPr>
          <a:xfrm>
            <a:off x="3853127" y="974606"/>
            <a:ext cx="1607364" cy="81956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34" idx="1"/>
          </p:cNvCxnSpPr>
          <p:nvPr/>
        </p:nvCxnSpPr>
        <p:spPr>
          <a:xfrm>
            <a:off x="6114491" y="2092971"/>
            <a:ext cx="981000" cy="39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E3800-552A-9841-9C20-12C9AB5CACD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749491" y="2395769"/>
            <a:ext cx="0" cy="5199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56;p13">
            <a:extLst>
              <a:ext uri="{FF2B5EF4-FFF2-40B4-BE49-F238E27FC236}">
                <a16:creationId xmlns:a16="http://schemas.microsoft.com/office/drawing/2014/main" id="{B0606030-2DBD-F349-AE42-0B0E67C37C79}"/>
              </a:ext>
            </a:extLst>
          </p:cNvPr>
          <p:cNvSpPr/>
          <p:nvPr/>
        </p:nvSpPr>
        <p:spPr>
          <a:xfrm>
            <a:off x="7095491" y="179816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Security Hardening</a:t>
            </a:r>
            <a:endParaRPr sz="10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0F90E0A0-AE3D-104E-917E-70EEA58F19E5}"/>
              </a:ext>
            </a:extLst>
          </p:cNvPr>
          <p:cNvSpPr/>
          <p:nvPr/>
        </p:nvSpPr>
        <p:spPr>
          <a:xfrm>
            <a:off x="2545127" y="281783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IaaS Code Compliance Scanning</a:t>
            </a:r>
            <a:endParaRPr sz="1000" dirty="0"/>
          </a:p>
        </p:txBody>
      </p:sp>
      <p:cxnSp>
        <p:nvCxnSpPr>
          <p:cNvPr id="18" name="Google Shape;61;p13">
            <a:extLst>
              <a:ext uri="{FF2B5EF4-FFF2-40B4-BE49-F238E27FC236}">
                <a16:creationId xmlns:a16="http://schemas.microsoft.com/office/drawing/2014/main" id="{AF288A02-A649-754C-A65D-F31AAAF44C01}"/>
              </a:ext>
            </a:extLst>
          </p:cNvPr>
          <p:cNvCxnSpPr>
            <a:cxnSpLocks/>
            <a:stCxn id="15" idx="3"/>
            <a:endCxn id="56" idx="2"/>
          </p:cNvCxnSpPr>
          <p:nvPr/>
        </p:nvCxnSpPr>
        <p:spPr>
          <a:xfrm flipV="1">
            <a:off x="3853127" y="2391771"/>
            <a:ext cx="1607364" cy="72486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6;p13">
            <a:extLst>
              <a:ext uri="{FF2B5EF4-FFF2-40B4-BE49-F238E27FC236}">
                <a16:creationId xmlns:a16="http://schemas.microsoft.com/office/drawing/2014/main" id="{69BDB928-CFE3-A348-89F5-0F603C3911B0}"/>
              </a:ext>
            </a:extLst>
          </p:cNvPr>
          <p:cNvSpPr/>
          <p:nvPr/>
        </p:nvSpPr>
        <p:spPr>
          <a:xfrm>
            <a:off x="7095491" y="41131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Security Scanning</a:t>
            </a:r>
            <a:endParaRPr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34728E-D219-2246-B36C-212C50D443A6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7749491" y="3513277"/>
            <a:ext cx="0" cy="5998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Dohar Silalahi</cp:lastModifiedBy>
  <cp:revision>3</cp:revision>
  <dcterms:modified xsi:type="dcterms:W3CDTF">2021-05-11T03:06:49Z</dcterms:modified>
</cp:coreProperties>
</file>