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5DB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1D52-E0CB-4DA9-AD52-774176111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3AE6D-75C9-462B-9E37-EFD1BFD02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E368-A38B-445C-8997-47BF9BFC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DFA9-D2B2-4F80-9597-C39CFC39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25DD-86FF-4851-A810-36DAC49C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ED71-76A2-4BFC-865C-2D2E7059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A4638-BC41-430A-BA27-B897B1FBC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465D-1FC9-49B6-94FA-D69D4083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002E-E1C8-48B2-A2B7-42A889D0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490A-8628-472B-A1E5-2EF6492E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45213-1088-47E5-9456-45CE40FC0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8DF7-94C5-4E47-9E35-5379D8B2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1DC2-6DE1-4F2B-89A3-1FA58F3E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3236-635F-47DF-BE69-7AD363EC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D3B8-9763-4D34-9864-4EA5244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104-F262-4295-87DA-2987AEDE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300E-3C80-4638-887D-7E713B9A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EB62-919D-42DD-BB66-A4F5843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4D3F-C058-41FA-A88A-156425BE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97BD-8E53-4CF1-8D46-1B1AFBB6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2124-88E3-4611-9B31-B40F6C7C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24B7-9441-4136-A88A-5960551A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D4EA-8251-468E-B33A-8D41DC51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F8AD-D829-4036-8880-F01694F4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465D-E9F6-4BE0-8F51-AE3E36C3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138-2738-4983-ABC5-A8E11151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9F4F-DCB6-491A-A845-283917DC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1713C-4C89-43F1-B353-4C25CEBB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BFCE-8ED8-4DE3-8E4F-37D4641F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544F3-9728-4880-B280-BB438F30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3950-9299-461A-9920-8F4B673D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F732-2E42-4ABF-8493-7A1BC8F3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4032-44B8-4FEB-A1EA-02938BEB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D1B57-5262-4C40-9992-085FABC5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78CE-5369-4F33-857C-7835BE094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ED4AB-858C-4AF9-85E0-9ABAD364C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329F-C766-4A2D-A4CC-61CADF4B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B5BF9-C9AE-4028-B53C-434144C1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3297E-C3A8-4C37-8D7E-D1D5183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7AE-602B-4EBB-AD05-231928EE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3AE0E-318C-4DAC-9DE9-C2F040F6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D1267-2AAD-4F9F-8B14-683B8FE3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8052-4549-4226-9831-D93059FF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19BEB-FA7F-45AE-9E94-22CD7618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D244-DBA7-4A40-B42C-F62D27A1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939E-36B4-45C0-ADF2-505203C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B03D-821A-4D6D-B284-EAE43F47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186-58D9-48B5-AACF-9126D4BA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7B37-4298-4446-9B02-04911584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B2E3-0C03-45DB-A8E2-9CF15BFB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B81EA-063C-4DB5-9903-37ECBC3B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480F-C576-48C3-A4BD-259C66AE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1DE3-BADE-457E-9101-DF3DA6A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0FDC-3E26-4F70-A71C-B4972F522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CE1B-254A-4A1C-9B6F-9F6978A3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3BE92-9995-4C06-8C73-A2178C78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A1F0-00C8-47A0-9783-7B18A5DD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41B8-B368-4F8B-9E48-D4E5BFDE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065B1-3CC3-4589-9EE1-BA1514E2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568F-56A7-4B44-8366-C8BD0C3D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E0E3-3CC0-466A-9FFA-D06529467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48C2-E0EC-4A24-9E53-B6435DC833B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F327-8A6E-4458-865F-65ADC3E04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78B0-1D38-40D9-A421-1BD848D0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6E54-EEAC-42DF-B8A7-5A202BD7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D76E-77A8-4AF8-9EA8-178CB1761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ECB5-0019-4641-93AE-ED840512A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ABF1C3-CCC0-44E3-A7CF-F5602558F678}"/>
              </a:ext>
            </a:extLst>
          </p:cNvPr>
          <p:cNvGrpSpPr/>
          <p:nvPr/>
        </p:nvGrpSpPr>
        <p:grpSpPr>
          <a:xfrm>
            <a:off x="954269" y="371061"/>
            <a:ext cx="10283463" cy="6126321"/>
            <a:chOff x="750790" y="371061"/>
            <a:chExt cx="10283463" cy="6126321"/>
          </a:xfrm>
        </p:grpSpPr>
        <p:pic>
          <p:nvPicPr>
            <p:cNvPr id="4" name="Picture 3" descr="A purple flower on a plant&#10;&#10;Description automatically generated">
              <a:extLst>
                <a:ext uri="{FF2B5EF4-FFF2-40B4-BE49-F238E27FC236}">
                  <a16:creationId xmlns:a16="http://schemas.microsoft.com/office/drawing/2014/main" id="{00334327-E7CB-484B-898C-3D93FA0EAD6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342" y="814507"/>
              <a:ext cx="1992692" cy="2152426"/>
            </a:xfrm>
            <a:prstGeom prst="rect">
              <a:avLst/>
            </a:prstGeom>
          </p:spPr>
        </p:pic>
        <p:pic>
          <p:nvPicPr>
            <p:cNvPr id="5" name="Picture 4" descr="A purple flower on a plant&#10;&#10;Description automatically generated">
              <a:extLst>
                <a:ext uri="{FF2B5EF4-FFF2-40B4-BE49-F238E27FC236}">
                  <a16:creationId xmlns:a16="http://schemas.microsoft.com/office/drawing/2014/main" id="{87C44E7F-3693-49DD-94BE-958B1C991F6C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90" y="4061652"/>
              <a:ext cx="1829065" cy="2435730"/>
            </a:xfrm>
            <a:prstGeom prst="rect">
              <a:avLst/>
            </a:prstGeom>
          </p:spPr>
        </p:pic>
        <p:pic>
          <p:nvPicPr>
            <p:cNvPr id="6" name="Picture 5" descr="A purple flower on a plant&#10;&#10;Description automatically generated">
              <a:extLst>
                <a:ext uri="{FF2B5EF4-FFF2-40B4-BE49-F238E27FC236}">
                  <a16:creationId xmlns:a16="http://schemas.microsoft.com/office/drawing/2014/main" id="{1F97A01D-5A62-4DEB-AAFE-A62E8C1C804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868" y="4051209"/>
              <a:ext cx="3247640" cy="2435730"/>
            </a:xfrm>
            <a:prstGeom prst="rect">
              <a:avLst/>
            </a:prstGeom>
          </p:spPr>
        </p:pic>
        <p:pic>
          <p:nvPicPr>
            <p:cNvPr id="7" name="Picture 6" descr="A purple flower on a plant&#10;&#10;Description automatically generated">
              <a:extLst>
                <a:ext uri="{FF2B5EF4-FFF2-40B4-BE49-F238E27FC236}">
                  <a16:creationId xmlns:a16="http://schemas.microsoft.com/office/drawing/2014/main" id="{F3B3F444-70E9-4539-A87A-39B66F958D74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443" y="4051209"/>
              <a:ext cx="2982810" cy="2427278"/>
            </a:xfrm>
            <a:prstGeom prst="rect">
              <a:avLst/>
            </a:prstGeom>
          </p:spPr>
        </p:pic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3EA35AD0-E731-4157-ADAB-C7928F3AB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342" y="371061"/>
              <a:ext cx="1992692" cy="344556"/>
            </a:xfrm>
            <a:prstGeom prst="rect">
              <a:avLst/>
            </a:prstGeom>
            <a:solidFill>
              <a:srgbClr val="C4A5DB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Measured Features</a:t>
              </a:r>
              <a:endPara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AE981E2C-3FF4-4B18-BA10-26873DC0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90" y="3527890"/>
              <a:ext cx="1829065" cy="344556"/>
            </a:xfrm>
            <a:prstGeom prst="rect">
              <a:avLst/>
            </a:prstGeom>
            <a:solidFill>
              <a:srgbClr val="C4A5DB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Iris Setosa</a:t>
              </a:r>
              <a:endPara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F0383870-CFE6-46BE-8D86-71B48B48F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868" y="3545712"/>
              <a:ext cx="3247640" cy="344556"/>
            </a:xfrm>
            <a:prstGeom prst="rect">
              <a:avLst/>
            </a:prstGeom>
            <a:solidFill>
              <a:srgbClr val="C4A5DB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Iris Veriscolor</a:t>
              </a:r>
              <a:endPara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F0C439B4-07FA-4602-AA98-8CF478475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443" y="3521405"/>
              <a:ext cx="2982810" cy="344556"/>
            </a:xfrm>
            <a:prstGeom prst="rect">
              <a:avLst/>
            </a:prstGeom>
            <a:solidFill>
              <a:srgbClr val="C4A5DB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Iris Virginica</a:t>
              </a:r>
              <a:endPara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0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Mausam Gaurav</dc:creator>
  <cp:lastModifiedBy>Mausam Gaurav</cp:lastModifiedBy>
  <cp:revision>2</cp:revision>
  <dcterms:created xsi:type="dcterms:W3CDTF">2019-12-21T14:43:54Z</dcterms:created>
  <dcterms:modified xsi:type="dcterms:W3CDTF">2019-12-21T15:03:46Z</dcterms:modified>
</cp:coreProperties>
</file>