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Fri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9/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13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response due </a:t>
            </a:r>
            <a:r>
              <a:rPr lang="en-US" dirty="0" smtClean="0">
                <a:latin typeface="Arial"/>
                <a:cs typeface="Arial"/>
              </a:rPr>
              <a:t>tonight by </a:t>
            </a:r>
            <a:r>
              <a:rPr lang="en-US" dirty="0" smtClean="0">
                <a:latin typeface="Arial"/>
                <a:cs typeface="Arial"/>
              </a:rPr>
              <a:t>11:</a:t>
            </a:r>
            <a:r>
              <a:rPr lang="en-US" dirty="0" smtClean="0">
                <a:latin typeface="Arial"/>
                <a:cs typeface="Arial"/>
              </a:rPr>
              <a:t>59pm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Please add your name to your profile on </a:t>
            </a:r>
            <a:r>
              <a:rPr lang="en-US" dirty="0" err="1" smtClean="0">
                <a:latin typeface="Arial"/>
                <a:cs typeface="Arial"/>
              </a:rPr>
              <a:t>Wordpress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U</a:t>
            </a:r>
            <a:r>
              <a:rPr lang="en-US" dirty="0" smtClean="0">
                <a:latin typeface="Arial"/>
                <a:cs typeface="Arial"/>
              </a:rPr>
              <a:t>nder “Display name publicly as”, select your name, so you can identify each other and I can record grades more easily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</a:t>
            </a:r>
            <a:r>
              <a:rPr lang="en-US" dirty="0" smtClean="0">
                <a:latin typeface="Arial"/>
                <a:cs typeface="Arial"/>
              </a:rPr>
              <a:t>Set 2 </a:t>
            </a:r>
            <a:r>
              <a:rPr lang="en-US" dirty="0" smtClean="0">
                <a:latin typeface="Arial"/>
                <a:cs typeface="Arial"/>
              </a:rPr>
              <a:t>due </a:t>
            </a:r>
            <a:r>
              <a:rPr lang="en-US" dirty="0" smtClean="0">
                <a:latin typeface="Arial"/>
                <a:cs typeface="Arial"/>
              </a:rPr>
              <a:t>Wed 9/18 in </a:t>
            </a:r>
            <a:r>
              <a:rPr lang="en-US" dirty="0" smtClean="0">
                <a:latin typeface="Arial"/>
                <a:cs typeface="Arial"/>
              </a:rPr>
              <a:t>class.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Lab </a:t>
            </a:r>
            <a:r>
              <a:rPr lang="en-US" dirty="0" smtClean="0">
                <a:latin typeface="Arial"/>
                <a:cs typeface="Arial"/>
              </a:rPr>
              <a:t>next week in </a:t>
            </a:r>
            <a:r>
              <a:rPr lang="en-US" dirty="0" smtClean="0">
                <a:latin typeface="Arial"/>
                <a:cs typeface="Arial"/>
              </a:rPr>
              <a:t>Dana 325—</a:t>
            </a:r>
            <a:r>
              <a:rPr lang="en-US" dirty="0" smtClean="0">
                <a:latin typeface="Arial"/>
                <a:cs typeface="Arial"/>
              </a:rPr>
              <a:t>Model </a:t>
            </a:r>
            <a:r>
              <a:rPr lang="en-US" dirty="0" smtClean="0">
                <a:latin typeface="Arial"/>
                <a:cs typeface="Arial"/>
              </a:rPr>
              <a:t>fitting &amp; Discussion of Big Necessity.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Your responses last week after </a:t>
            </a:r>
            <a:r>
              <a:rPr lang="en-US" dirty="0" err="1" smtClean="0">
                <a:latin typeface="Arial"/>
                <a:cs typeface="Arial"/>
              </a:rPr>
              <a:t>quizz</a:t>
            </a:r>
            <a:r>
              <a:rPr lang="en-US" dirty="0" smtClean="0">
                <a:latin typeface="Arial"/>
                <a:cs typeface="Arial"/>
              </a:rPr>
              <a:t> (on note cards)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12923</TotalTime>
  <Words>82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 Friday 9/13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53</cp:revision>
  <cp:lastPrinted>2013-09-08T18:55:17Z</cp:lastPrinted>
  <dcterms:created xsi:type="dcterms:W3CDTF">2013-08-30T15:46:54Z</dcterms:created>
  <dcterms:modified xsi:type="dcterms:W3CDTF">2013-09-14T08:49:53Z</dcterms:modified>
</cp:coreProperties>
</file>