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43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370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Wed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11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/13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93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Arial"/>
                <a:cs typeface="Arial"/>
              </a:rPr>
              <a:t>Quiz </a:t>
            </a:r>
            <a:r>
              <a:rPr lang="en-US" sz="3000" dirty="0" smtClean="0">
                <a:latin typeface="Arial"/>
                <a:cs typeface="Arial"/>
              </a:rPr>
              <a:t>on Friday—Microbial </a:t>
            </a:r>
            <a:r>
              <a:rPr lang="en-US" sz="3000" dirty="0" smtClean="0">
                <a:latin typeface="Arial"/>
                <a:cs typeface="Arial"/>
              </a:rPr>
              <a:t>Growth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Last three lectures: F (11/8), M (11/11), and today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Textbook: pp. 164-168, 171-175, &amp; Table 5.4</a:t>
            </a:r>
          </a:p>
          <a:p>
            <a:r>
              <a:rPr lang="en-US" sz="3000" dirty="0" err="1" smtClean="0">
                <a:latin typeface="Arial"/>
                <a:cs typeface="Arial"/>
              </a:rPr>
              <a:t>Pset</a:t>
            </a:r>
            <a:r>
              <a:rPr lang="en-US" sz="3000" dirty="0" smtClean="0">
                <a:latin typeface="Arial"/>
                <a:cs typeface="Arial"/>
              </a:rPr>
              <a:t> 8 due on Friday by 5pm</a:t>
            </a:r>
            <a:r>
              <a:rPr lang="en-US" sz="3000" smtClean="0">
                <a:latin typeface="Arial"/>
                <a:cs typeface="Arial"/>
              </a:rPr>
              <a:t>.  </a:t>
            </a:r>
            <a:endParaRPr lang="en-US" sz="3000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Midterm exam on Wednesday 20 November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Coverage: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reactor modeling and mass balances</a:t>
            </a:r>
            <a:r>
              <a:rPr lang="en-US" sz="2600" dirty="0" smtClean="0">
                <a:latin typeface="Arial"/>
                <a:cs typeface="Arial"/>
              </a:rPr>
              <a:t> up until </a:t>
            </a:r>
            <a:r>
              <a:rPr lang="en-US" sz="2600" dirty="0" smtClean="0">
                <a:latin typeface="Arial"/>
                <a:cs typeface="Arial"/>
              </a:rPr>
              <a:t>today’s lecture and including </a:t>
            </a:r>
            <a:r>
              <a:rPr lang="en-US" sz="2600" dirty="0" err="1" smtClean="0">
                <a:latin typeface="Arial"/>
                <a:cs typeface="Arial"/>
              </a:rPr>
              <a:t>Pset</a:t>
            </a:r>
            <a:r>
              <a:rPr lang="en-US" sz="2600" dirty="0" smtClean="0">
                <a:latin typeface="Arial"/>
                <a:cs typeface="Arial"/>
              </a:rPr>
              <a:t> 8.</a:t>
            </a:r>
            <a:endParaRPr lang="en-US" sz="2600" dirty="0" smtClean="0">
              <a:latin typeface="Arial"/>
              <a:cs typeface="Arial"/>
            </a:endParaRPr>
          </a:p>
          <a:p>
            <a:pPr lvl="1"/>
            <a:r>
              <a:rPr lang="en-US" sz="2600" dirty="0" smtClean="0">
                <a:latin typeface="Arial"/>
                <a:cs typeface="Arial"/>
              </a:rPr>
              <a:t>Exam Blueprint </a:t>
            </a:r>
            <a:r>
              <a:rPr lang="en-US" sz="2600" dirty="0" smtClean="0">
                <a:latin typeface="Arial"/>
                <a:cs typeface="Arial"/>
              </a:rPr>
              <a:t>posted—look over and bring in questions on Friday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Bring two-sided equation sheet.  Single words OK.  No sentences, no diagrams, no worked examples.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3000" dirty="0" err="1" smtClean="0">
                <a:latin typeface="Arial"/>
                <a:cs typeface="Arial"/>
              </a:rPr>
              <a:t>Pset</a:t>
            </a:r>
            <a:r>
              <a:rPr lang="en-US" sz="3000" dirty="0" smtClean="0">
                <a:latin typeface="Arial"/>
                <a:cs typeface="Arial"/>
              </a:rPr>
              <a:t> 9, due Mon after exam will be short</a:t>
            </a: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16160</TotalTime>
  <Words>119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 Wed 11/13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38</cp:revision>
  <cp:lastPrinted>2013-10-21T03:50:24Z</cp:lastPrinted>
  <dcterms:created xsi:type="dcterms:W3CDTF">2013-10-20T17:24:24Z</dcterms:created>
  <dcterms:modified xsi:type="dcterms:W3CDTF">2013-11-13T13:52:49Z</dcterms:modified>
</cp:coreProperties>
</file>